
<file path=[Content_Types].xml><?xml version="1.0" encoding="utf-8"?>
<Types xmlns="http://schemas.openxmlformats.org/package/2006/content-types">
  <Default Extension="png" ContentType="image/png"/>
  <Default Extension="emf" ContentType="image/x-emf"/>
  <Default Extension="wmf" ContentType="image/x-wmf"/>
  <Default Extension="rels" ContentType="application/vnd.openxmlformats-package.relationships+xml"/>
  <Default Extension="xml" ContentType="application/xml"/>
  <Default Extension="wdp" ContentType="image/vnd.ms-photo"/>
  <Default Extension="pptx" ContentType="application/vnd.openxmlformats-officedocument.presentationml.presentation"/>
  <Default Extension="vml" ContentType="application/vnd.openxmlformats-officedocument.vmlDrawing"/>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73" r:id="rId4"/>
  </p:sldMasterIdLst>
  <p:notesMasterIdLst>
    <p:notesMasterId r:id="rId112"/>
  </p:notesMasterIdLst>
  <p:handoutMasterIdLst>
    <p:handoutMasterId r:id="rId113"/>
  </p:handoutMasterIdLst>
  <p:sldIdLst>
    <p:sldId id="256" r:id="rId5"/>
    <p:sldId id="257" r:id="rId6"/>
    <p:sldId id="258" r:id="rId7"/>
    <p:sldId id="260" r:id="rId8"/>
    <p:sldId id="261" r:id="rId9"/>
    <p:sldId id="262" r:id="rId10"/>
    <p:sldId id="265" r:id="rId11"/>
    <p:sldId id="264" r:id="rId12"/>
    <p:sldId id="266" r:id="rId13"/>
    <p:sldId id="267" r:id="rId14"/>
    <p:sldId id="268" r:id="rId15"/>
    <p:sldId id="269" r:id="rId16"/>
    <p:sldId id="270" r:id="rId17"/>
    <p:sldId id="271" r:id="rId18"/>
    <p:sldId id="272" r:id="rId19"/>
    <p:sldId id="273" r:id="rId20"/>
    <p:sldId id="281" r:id="rId21"/>
    <p:sldId id="274" r:id="rId22"/>
    <p:sldId id="275" r:id="rId23"/>
    <p:sldId id="276" r:id="rId24"/>
    <p:sldId id="293" r:id="rId25"/>
    <p:sldId id="280" r:id="rId26"/>
    <p:sldId id="278" r:id="rId27"/>
    <p:sldId id="282" r:id="rId28"/>
    <p:sldId id="283" r:id="rId29"/>
    <p:sldId id="284" r:id="rId30"/>
    <p:sldId id="285" r:id="rId31"/>
    <p:sldId id="286" r:id="rId32"/>
    <p:sldId id="287" r:id="rId33"/>
    <p:sldId id="288" r:id="rId34"/>
    <p:sldId id="289" r:id="rId35"/>
    <p:sldId id="290" r:id="rId36"/>
    <p:sldId id="295" r:id="rId37"/>
    <p:sldId id="292" r:id="rId38"/>
    <p:sldId id="294" r:id="rId39"/>
    <p:sldId id="296" r:id="rId40"/>
    <p:sldId id="297" r:id="rId41"/>
    <p:sldId id="298" r:id="rId42"/>
    <p:sldId id="299" r:id="rId43"/>
    <p:sldId id="325" r:id="rId44"/>
    <p:sldId id="300" r:id="rId45"/>
    <p:sldId id="346" r:id="rId46"/>
    <p:sldId id="313" r:id="rId47"/>
    <p:sldId id="319" r:id="rId48"/>
    <p:sldId id="301" r:id="rId49"/>
    <p:sldId id="315" r:id="rId50"/>
    <p:sldId id="314" r:id="rId51"/>
    <p:sldId id="317" r:id="rId52"/>
    <p:sldId id="316" r:id="rId53"/>
    <p:sldId id="318" r:id="rId54"/>
    <p:sldId id="349" r:id="rId55"/>
    <p:sldId id="305" r:id="rId56"/>
    <p:sldId id="311" r:id="rId57"/>
    <p:sldId id="347" r:id="rId58"/>
    <p:sldId id="320" r:id="rId59"/>
    <p:sldId id="321" r:id="rId60"/>
    <p:sldId id="322" r:id="rId61"/>
    <p:sldId id="324" r:id="rId62"/>
    <p:sldId id="326" r:id="rId63"/>
    <p:sldId id="332" r:id="rId64"/>
    <p:sldId id="345" r:id="rId65"/>
    <p:sldId id="348" r:id="rId66"/>
    <p:sldId id="329" r:id="rId67"/>
    <p:sldId id="330" r:id="rId68"/>
    <p:sldId id="342" r:id="rId69"/>
    <p:sldId id="339" r:id="rId70"/>
    <p:sldId id="341" r:id="rId71"/>
    <p:sldId id="343" r:id="rId72"/>
    <p:sldId id="344" r:id="rId73"/>
    <p:sldId id="331" r:id="rId74"/>
    <p:sldId id="334" r:id="rId75"/>
    <p:sldId id="351" r:id="rId76"/>
    <p:sldId id="350" r:id="rId77"/>
    <p:sldId id="352" r:id="rId78"/>
    <p:sldId id="375" r:id="rId79"/>
    <p:sldId id="376" r:id="rId80"/>
    <p:sldId id="383" r:id="rId81"/>
    <p:sldId id="377" r:id="rId82"/>
    <p:sldId id="378" r:id="rId83"/>
    <p:sldId id="370" r:id="rId84"/>
    <p:sldId id="371" r:id="rId85"/>
    <p:sldId id="374" r:id="rId86"/>
    <p:sldId id="384" r:id="rId87"/>
    <p:sldId id="382" r:id="rId88"/>
    <p:sldId id="379" r:id="rId89"/>
    <p:sldId id="381" r:id="rId90"/>
    <p:sldId id="369" r:id="rId91"/>
    <p:sldId id="367" r:id="rId92"/>
    <p:sldId id="368" r:id="rId93"/>
    <p:sldId id="386" r:id="rId94"/>
    <p:sldId id="353" r:id="rId95"/>
    <p:sldId id="354" r:id="rId96"/>
    <p:sldId id="356" r:id="rId97"/>
    <p:sldId id="355" r:id="rId98"/>
    <p:sldId id="357" r:id="rId99"/>
    <p:sldId id="387" r:id="rId100"/>
    <p:sldId id="358" r:id="rId101"/>
    <p:sldId id="359" r:id="rId102"/>
    <p:sldId id="328" r:id="rId103"/>
    <p:sldId id="360" r:id="rId104"/>
    <p:sldId id="361" r:id="rId105"/>
    <p:sldId id="362" r:id="rId106"/>
    <p:sldId id="363" r:id="rId107"/>
    <p:sldId id="364" r:id="rId108"/>
    <p:sldId id="365" r:id="rId109"/>
    <p:sldId id="366" r:id="rId110"/>
    <p:sldId id="385" r:id="rId1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F85"/>
    <a:srgbClr val="EBFB89"/>
    <a:srgbClr val="EEFCDC"/>
    <a:srgbClr val="3F191D"/>
    <a:srgbClr val="EC1457"/>
    <a:srgbClr val="E51B72"/>
    <a:srgbClr val="F6800A"/>
    <a:srgbClr val="6B6775"/>
    <a:srgbClr val="F2FA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35" autoAdjust="0"/>
    <p:restoredTop sz="92821" autoAdjust="0"/>
  </p:normalViewPr>
  <p:slideViewPr>
    <p:cSldViewPr snapToObjects="1">
      <p:cViewPr varScale="1">
        <p:scale>
          <a:sx n="90" d="100"/>
          <a:sy n="90" d="100"/>
        </p:scale>
        <p:origin x="-18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Objects="1">
      <p:cViewPr varScale="1">
        <p:scale>
          <a:sx n="67" d="100"/>
          <a:sy n="67" d="100"/>
        </p:scale>
        <p:origin x="-2448" y="-91"/>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tableStyles" Target="tableStyles.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notesMaster" Target="notesMasters/notesMaster1.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102" Type="http://schemas.openxmlformats.org/officeDocument/2006/relationships/slide" Target="slides/slide98.xml"/><Relationship Id="rId110" Type="http://schemas.openxmlformats.org/officeDocument/2006/relationships/slide" Target="slides/slide106.xml"/><Relationship Id="rId115"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13"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slide" Target="slides/slide104.xml"/><Relationship Id="rId11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slide" Target="slides/slide10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s>
</file>

<file path=ppt/diagrams/colors1.xml><?xml version="1.0" encoding="utf-8"?>
<dgm:colorsDef xmlns:dgm="http://schemas.openxmlformats.org/drawingml/2006/diagram" xmlns:a="http://schemas.openxmlformats.org/drawingml/2006/main" uniqueId="urn:microsoft.com/office/officeart/2005/8/colors/accent4_3">
  <dgm:title val=""/>
  <dgm:desc val=""/>
  <dgm:catLst>
    <dgm:cat type="accent4" pri="11300"/>
  </dgm:catLst>
  <dgm:styleLbl name="node0">
    <dgm:fillClrLst meth="repeat">
      <a:schemeClr val="accent4">
        <a:shade val="80000"/>
      </a:schemeClr>
    </dgm:fillClrLst>
    <dgm:linClrLst meth="repeat">
      <a:schemeClr val="lt1"/>
    </dgm:linClrLst>
    <dgm:effectClrLst/>
    <dgm:txLinClrLst/>
    <dgm:txFillClrLst/>
    <dgm:txEffectClrLst/>
  </dgm:styleLbl>
  <dgm:styleLbl name="node1">
    <dgm:fillClrLst>
      <a:schemeClr val="accent4">
        <a:shade val="80000"/>
      </a:schemeClr>
      <a:schemeClr val="accent4">
        <a:tint val="70000"/>
      </a:schemeClr>
    </dgm:fillClrLst>
    <dgm:linClrLst meth="repeat">
      <a:schemeClr val="lt1"/>
    </dgm:linClrLst>
    <dgm:effectClrLst/>
    <dgm:txLinClrLst/>
    <dgm:txFillClrLst/>
    <dgm:txEffectClrLst/>
  </dgm:styleLbl>
  <dgm:styleLbl name="alignNode1">
    <dgm:fillClrLst>
      <a:schemeClr val="accent4">
        <a:shade val="80000"/>
      </a:schemeClr>
      <a:schemeClr val="accent4">
        <a:tint val="70000"/>
      </a:schemeClr>
    </dgm:fillClrLst>
    <dgm:linClrLst>
      <a:schemeClr val="accent4">
        <a:shade val="80000"/>
      </a:schemeClr>
      <a:schemeClr val="accent4">
        <a:tint val="70000"/>
      </a:schemeClr>
    </dgm:linClrLst>
    <dgm:effectClrLst/>
    <dgm:txLinClrLst/>
    <dgm:txFillClrLst/>
    <dgm:txEffectClrLst/>
  </dgm:styleLbl>
  <dgm:styleLbl name="lnNode1">
    <dgm:fillClrLst>
      <a:schemeClr val="accent4">
        <a:shade val="80000"/>
      </a:schemeClr>
      <a:schemeClr val="accent4">
        <a:tint val="7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tint val="70000"/>
        <a:alpha val="50000"/>
      </a:schemeClr>
    </dgm:fillClrLst>
    <dgm:linClrLst meth="repeat">
      <a:schemeClr val="lt1"/>
    </dgm:linClrLst>
    <dgm:effectClrLst/>
    <dgm:txLinClrLst/>
    <dgm:txFillClrLst/>
    <dgm:txEffectClrLst/>
  </dgm:styleLbl>
  <dgm:styleLbl name="node2">
    <dgm:fillClrLst>
      <a:schemeClr val="accent4">
        <a:tint val="99000"/>
      </a:schemeClr>
    </dgm:fillClrLst>
    <dgm:linClrLst meth="repeat">
      <a:schemeClr val="lt1"/>
    </dgm:linClrLst>
    <dgm:effectClrLst/>
    <dgm:txLinClrLst/>
    <dgm:txFillClrLst/>
    <dgm:txEffectClrLst/>
  </dgm:styleLbl>
  <dgm:styleLbl name="node3">
    <dgm:fillClrLst>
      <a:schemeClr val="accent4">
        <a:tint val="80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dgm:txEffectClrLst/>
  </dgm:styleLbl>
  <dgm:styleLbl name="f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b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sibTrans1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9000"/>
      </a:schemeClr>
    </dgm:fillClrLst>
    <dgm:linClrLst meth="repeat">
      <a:schemeClr val="lt1"/>
    </dgm:linClrLst>
    <dgm:effectClrLst/>
    <dgm:txLinClrLst/>
    <dgm:txFillClrLst/>
    <dgm:txEffectClrLst/>
  </dgm:styleLbl>
  <dgm:styleLbl name="asst3">
    <dgm:fillClrLst>
      <a:schemeClr val="accent4">
        <a:tint val="80000"/>
      </a:schemeClr>
    </dgm:fillClrLst>
    <dgm:linClrLst meth="repeat">
      <a:schemeClr val="lt1"/>
    </dgm:linClrLst>
    <dgm:effectClrLst/>
    <dgm:txLinClrLst/>
    <dgm:txFillClrLst/>
    <dgm:txEffectClrLst/>
  </dgm:styleLbl>
  <dgm:styleLbl name="asst4">
    <dgm:fillClrLst>
      <a:schemeClr val="accent4">
        <a:tint val="7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lt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9000"/>
      </a:schemeClr>
    </dgm:fillClrLst>
    <dgm:linClrLst meth="repeat">
      <a:schemeClr val="accent4">
        <a:tint val="99000"/>
      </a:schemeClr>
    </dgm:linClrLst>
    <dgm:effectClrLst/>
    <dgm:txLinClrLst/>
    <dgm:txFillClrLst meth="repeat">
      <a:schemeClr val="tx1"/>
    </dgm:txFillClrLst>
    <dgm:txEffectClrLst/>
  </dgm:styleLbl>
  <dgm:styleLbl name="parChTrans1D3">
    <dgm:fillClrLst meth="repeat">
      <a:schemeClr val="accent4">
        <a:tint val="80000"/>
      </a:schemeClr>
    </dgm:fillClrLst>
    <dgm:linClrLst meth="repeat">
      <a:schemeClr val="accent4">
        <a:tint val="80000"/>
      </a:schemeClr>
    </dgm:linClrLst>
    <dgm:effectClrLst/>
    <dgm:txLinClrLst/>
    <dgm:txFillClrLst meth="repeat">
      <a:schemeClr val="tx1"/>
    </dgm:txFillClrLst>
    <dgm:txEffectClrLst/>
  </dgm:styleLbl>
  <dgm:styleLbl name="parChTrans1D4">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E4E4DB-49B9-46E1-9321-D5633FCC2A20}" type="doc">
      <dgm:prSet loTypeId="urn:microsoft.com/office/officeart/2005/8/layout/cycle6" loCatId="cycle" qsTypeId="urn:microsoft.com/office/officeart/2005/8/quickstyle/simple1" qsCatId="simple" csTypeId="urn:microsoft.com/office/officeart/2005/8/colors/accent4_3" csCatId="accent4" phldr="1"/>
      <dgm:spPr/>
      <dgm:t>
        <a:bodyPr/>
        <a:lstStyle/>
        <a:p>
          <a:endParaRPr lang="zh-CN" altLang="en-US"/>
        </a:p>
      </dgm:t>
    </dgm:pt>
    <dgm:pt modelId="{D2AF668B-5632-44D6-94E4-60773D1E4057}">
      <dgm:prSet phldrT="[文本]"/>
      <dgm:spPr/>
      <dgm:t>
        <a:bodyPr/>
        <a:lstStyle/>
        <a:p>
          <a:r>
            <a:rPr lang="zh-CN" altLang="en-US" smtClean="0">
              <a:latin typeface="微软雅黑" pitchFamily="34" charset="-122"/>
              <a:ea typeface="微软雅黑" pitchFamily="34" charset="-122"/>
            </a:rPr>
            <a:t>现有问题</a:t>
          </a:r>
          <a:endParaRPr lang="zh-CN" altLang="en-US">
            <a:latin typeface="微软雅黑" pitchFamily="34" charset="-122"/>
            <a:ea typeface="微软雅黑" pitchFamily="34" charset="-122"/>
          </a:endParaRPr>
        </a:p>
      </dgm:t>
    </dgm:pt>
    <dgm:pt modelId="{E9E108C8-0E87-4504-BCEF-7FFBE9AEC560}" type="parTrans" cxnId="{787B303A-5957-4281-B246-5BCD7D846896}">
      <dgm:prSet/>
      <dgm:spPr/>
      <dgm:t>
        <a:bodyPr/>
        <a:lstStyle/>
        <a:p>
          <a:endParaRPr lang="zh-CN" altLang="en-US"/>
        </a:p>
      </dgm:t>
    </dgm:pt>
    <dgm:pt modelId="{5E115E4C-7E7F-44D7-8701-A5E53F3DCEFF}" type="sibTrans" cxnId="{787B303A-5957-4281-B246-5BCD7D846896}">
      <dgm:prSet/>
      <dgm:spPr>
        <a:ln>
          <a:tailEnd type="arrow"/>
        </a:ln>
      </dgm:spPr>
      <dgm:t>
        <a:bodyPr/>
        <a:lstStyle/>
        <a:p>
          <a:endParaRPr lang="zh-CN" altLang="en-US"/>
        </a:p>
      </dgm:t>
    </dgm:pt>
    <dgm:pt modelId="{713E0706-5346-4ADE-809F-9D5C994FED2E}">
      <dgm:prSet phldrT="[文本]"/>
      <dgm:spPr/>
      <dgm:t>
        <a:bodyPr/>
        <a:lstStyle/>
        <a:p>
          <a:r>
            <a:rPr lang="zh-CN" altLang="en-US" smtClean="0">
              <a:latin typeface="微软雅黑" pitchFamily="34" charset="-122"/>
              <a:ea typeface="微软雅黑" pitchFamily="34" charset="-122"/>
            </a:rPr>
            <a:t>方案验证</a:t>
          </a:r>
          <a:endParaRPr lang="zh-CN" altLang="en-US">
            <a:latin typeface="微软雅黑" pitchFamily="34" charset="-122"/>
            <a:ea typeface="微软雅黑" pitchFamily="34" charset="-122"/>
          </a:endParaRPr>
        </a:p>
      </dgm:t>
    </dgm:pt>
    <dgm:pt modelId="{5F510D19-C2F6-40D0-B7C6-960148A498A3}" type="parTrans" cxnId="{9E2E76B8-2516-4DF3-828F-2062FD986AA2}">
      <dgm:prSet/>
      <dgm:spPr/>
      <dgm:t>
        <a:bodyPr/>
        <a:lstStyle/>
        <a:p>
          <a:endParaRPr lang="zh-CN" altLang="en-US"/>
        </a:p>
      </dgm:t>
    </dgm:pt>
    <dgm:pt modelId="{60ACAADD-EA0C-47F2-B3EB-20684FAE5BAF}" type="sibTrans" cxnId="{9E2E76B8-2516-4DF3-828F-2062FD986AA2}">
      <dgm:prSet/>
      <dgm:spPr>
        <a:ln>
          <a:tailEnd type="arrow"/>
        </a:ln>
      </dgm:spPr>
      <dgm:t>
        <a:bodyPr/>
        <a:lstStyle/>
        <a:p>
          <a:endParaRPr lang="zh-CN" altLang="en-US"/>
        </a:p>
      </dgm:t>
    </dgm:pt>
    <dgm:pt modelId="{CA7FBB21-A7F0-4C8D-9AF9-FC4B1CFD3D15}">
      <dgm:prSet phldrT="[文本]"/>
      <dgm:spPr/>
      <dgm:t>
        <a:bodyPr/>
        <a:lstStyle/>
        <a:p>
          <a:r>
            <a:rPr lang="zh-CN" altLang="en-US" smtClean="0">
              <a:latin typeface="微软雅黑" pitchFamily="34" charset="-122"/>
              <a:ea typeface="微软雅黑" pitchFamily="34" charset="-122"/>
            </a:rPr>
            <a:t>方案实施</a:t>
          </a:r>
          <a:endParaRPr lang="zh-CN" altLang="en-US">
            <a:latin typeface="微软雅黑" pitchFamily="34" charset="-122"/>
            <a:ea typeface="微软雅黑" pitchFamily="34" charset="-122"/>
          </a:endParaRPr>
        </a:p>
      </dgm:t>
    </dgm:pt>
    <dgm:pt modelId="{5B92BD46-5994-46E7-BDDD-8379A62A3D63}" type="parTrans" cxnId="{1E6ADFAA-8206-415C-A5AF-3368096C97F1}">
      <dgm:prSet/>
      <dgm:spPr/>
      <dgm:t>
        <a:bodyPr/>
        <a:lstStyle/>
        <a:p>
          <a:endParaRPr lang="zh-CN" altLang="en-US"/>
        </a:p>
      </dgm:t>
    </dgm:pt>
    <dgm:pt modelId="{B0417C24-ABEB-4882-9040-70FF09F1FA61}" type="sibTrans" cxnId="{1E6ADFAA-8206-415C-A5AF-3368096C97F1}">
      <dgm:prSet/>
      <dgm:spPr>
        <a:ln>
          <a:tailEnd type="arrow"/>
        </a:ln>
      </dgm:spPr>
      <dgm:t>
        <a:bodyPr/>
        <a:lstStyle/>
        <a:p>
          <a:endParaRPr lang="zh-CN" altLang="en-US"/>
        </a:p>
      </dgm:t>
    </dgm:pt>
    <dgm:pt modelId="{D60815D1-4DBC-4351-A358-351488FB6D6F}">
      <dgm:prSet phldrT="[文本]"/>
      <dgm:spPr/>
      <dgm:t>
        <a:bodyPr/>
        <a:lstStyle/>
        <a:p>
          <a:r>
            <a:rPr lang="zh-CN" altLang="en-US" smtClean="0">
              <a:latin typeface="微软雅黑" pitchFamily="34" charset="-122"/>
              <a:ea typeface="微软雅黑" pitchFamily="34" charset="-122"/>
            </a:rPr>
            <a:t>新问题</a:t>
          </a:r>
          <a:endParaRPr lang="zh-CN" altLang="en-US">
            <a:latin typeface="微软雅黑" pitchFamily="34" charset="-122"/>
            <a:ea typeface="微软雅黑" pitchFamily="34" charset="-122"/>
          </a:endParaRPr>
        </a:p>
      </dgm:t>
    </dgm:pt>
    <dgm:pt modelId="{FCC58EE8-20CA-435E-A767-89B5C9B5D335}" type="parTrans" cxnId="{DC659B69-AAA4-48EB-AAD4-C06CC7B4BAF6}">
      <dgm:prSet/>
      <dgm:spPr/>
      <dgm:t>
        <a:bodyPr/>
        <a:lstStyle/>
        <a:p>
          <a:endParaRPr lang="zh-CN" altLang="en-US"/>
        </a:p>
      </dgm:t>
    </dgm:pt>
    <dgm:pt modelId="{17905AD1-1EB1-43F1-AAC6-4723573F6646}" type="sibTrans" cxnId="{DC659B69-AAA4-48EB-AAD4-C06CC7B4BAF6}">
      <dgm:prSet/>
      <dgm:spPr>
        <a:ln>
          <a:prstDash val="dash"/>
          <a:tailEnd type="arrow"/>
        </a:ln>
      </dgm:spPr>
      <dgm:t>
        <a:bodyPr/>
        <a:lstStyle/>
        <a:p>
          <a:endParaRPr lang="zh-CN" altLang="en-US"/>
        </a:p>
      </dgm:t>
    </dgm:pt>
    <dgm:pt modelId="{5CF4B53B-DD9E-4EE2-9E5F-D2F217667154}">
      <dgm:prSet phldrT="[文本]"/>
      <dgm:spPr/>
      <dgm:t>
        <a:bodyPr/>
        <a:lstStyle/>
        <a:p>
          <a:r>
            <a:rPr lang="zh-CN" altLang="en-US" smtClean="0">
              <a:latin typeface="微软雅黑" pitchFamily="34" charset="-122"/>
              <a:ea typeface="微软雅黑" pitchFamily="34" charset="-122"/>
            </a:rPr>
            <a:t>解决方案</a:t>
          </a:r>
          <a:endParaRPr lang="zh-CN" altLang="en-US">
            <a:latin typeface="微软雅黑" pitchFamily="34" charset="-122"/>
            <a:ea typeface="微软雅黑" pitchFamily="34" charset="-122"/>
          </a:endParaRPr>
        </a:p>
      </dgm:t>
    </dgm:pt>
    <dgm:pt modelId="{748BC5F0-7181-42D1-A96C-55DC0513D683}" type="parTrans" cxnId="{E0F6EBCB-3BDB-4752-861A-FA70A7347B4A}">
      <dgm:prSet/>
      <dgm:spPr/>
      <dgm:t>
        <a:bodyPr/>
        <a:lstStyle/>
        <a:p>
          <a:endParaRPr lang="zh-CN" altLang="en-US"/>
        </a:p>
      </dgm:t>
    </dgm:pt>
    <dgm:pt modelId="{4F965B5E-8494-4E6C-B8AD-B7D84D120C21}" type="sibTrans" cxnId="{E0F6EBCB-3BDB-4752-861A-FA70A7347B4A}">
      <dgm:prSet/>
      <dgm:spPr>
        <a:ln>
          <a:tailEnd type="arrow"/>
        </a:ln>
      </dgm:spPr>
      <dgm:t>
        <a:bodyPr/>
        <a:lstStyle/>
        <a:p>
          <a:endParaRPr lang="zh-CN" altLang="en-US"/>
        </a:p>
      </dgm:t>
    </dgm:pt>
    <dgm:pt modelId="{E819EF06-6E95-4880-9612-2A077422A4C4}" type="pres">
      <dgm:prSet presAssocID="{75E4E4DB-49B9-46E1-9321-D5633FCC2A20}" presName="cycle" presStyleCnt="0">
        <dgm:presLayoutVars>
          <dgm:dir/>
          <dgm:resizeHandles val="exact"/>
        </dgm:presLayoutVars>
      </dgm:prSet>
      <dgm:spPr/>
      <dgm:t>
        <a:bodyPr/>
        <a:lstStyle/>
        <a:p>
          <a:endParaRPr lang="zh-CN" altLang="en-US"/>
        </a:p>
      </dgm:t>
    </dgm:pt>
    <dgm:pt modelId="{1145E519-9018-486D-B44A-560B11B42B5C}" type="pres">
      <dgm:prSet presAssocID="{D2AF668B-5632-44D6-94E4-60773D1E4057}" presName="node" presStyleLbl="node1" presStyleIdx="0" presStyleCnt="5">
        <dgm:presLayoutVars>
          <dgm:bulletEnabled val="1"/>
        </dgm:presLayoutVars>
      </dgm:prSet>
      <dgm:spPr/>
      <dgm:t>
        <a:bodyPr/>
        <a:lstStyle/>
        <a:p>
          <a:endParaRPr lang="zh-CN" altLang="en-US"/>
        </a:p>
      </dgm:t>
    </dgm:pt>
    <dgm:pt modelId="{D87390BE-7C9E-43B0-B516-B3B86BB1C7DF}" type="pres">
      <dgm:prSet presAssocID="{D2AF668B-5632-44D6-94E4-60773D1E4057}" presName="spNode" presStyleCnt="0"/>
      <dgm:spPr/>
    </dgm:pt>
    <dgm:pt modelId="{CD6CE6D5-B6E9-4E63-BD17-C2C5CF6A37A0}" type="pres">
      <dgm:prSet presAssocID="{5E115E4C-7E7F-44D7-8701-A5E53F3DCEFF}" presName="sibTrans" presStyleLbl="sibTrans1D1" presStyleIdx="0" presStyleCnt="5"/>
      <dgm:spPr/>
      <dgm:t>
        <a:bodyPr/>
        <a:lstStyle/>
        <a:p>
          <a:endParaRPr lang="zh-CN" altLang="en-US"/>
        </a:p>
      </dgm:t>
    </dgm:pt>
    <dgm:pt modelId="{9364AC6A-0DD4-4429-A64E-E996FF9D2E24}" type="pres">
      <dgm:prSet presAssocID="{5CF4B53B-DD9E-4EE2-9E5F-D2F217667154}" presName="node" presStyleLbl="node1" presStyleIdx="1" presStyleCnt="5">
        <dgm:presLayoutVars>
          <dgm:bulletEnabled val="1"/>
        </dgm:presLayoutVars>
      </dgm:prSet>
      <dgm:spPr/>
      <dgm:t>
        <a:bodyPr/>
        <a:lstStyle/>
        <a:p>
          <a:endParaRPr lang="zh-CN" altLang="en-US"/>
        </a:p>
      </dgm:t>
    </dgm:pt>
    <dgm:pt modelId="{2CB6BAC7-AB9F-424C-911E-04E70C82AAE1}" type="pres">
      <dgm:prSet presAssocID="{5CF4B53B-DD9E-4EE2-9E5F-D2F217667154}" presName="spNode" presStyleCnt="0"/>
      <dgm:spPr/>
    </dgm:pt>
    <dgm:pt modelId="{F309FE0A-792C-49F4-89AD-15F41B102BBF}" type="pres">
      <dgm:prSet presAssocID="{4F965B5E-8494-4E6C-B8AD-B7D84D120C21}" presName="sibTrans" presStyleLbl="sibTrans1D1" presStyleIdx="1" presStyleCnt="5"/>
      <dgm:spPr/>
      <dgm:t>
        <a:bodyPr/>
        <a:lstStyle/>
        <a:p>
          <a:endParaRPr lang="zh-CN" altLang="en-US"/>
        </a:p>
      </dgm:t>
    </dgm:pt>
    <dgm:pt modelId="{BD0480AE-8BD1-4C44-A121-0D6096A9BA34}" type="pres">
      <dgm:prSet presAssocID="{713E0706-5346-4ADE-809F-9D5C994FED2E}" presName="node" presStyleLbl="node1" presStyleIdx="2" presStyleCnt="5">
        <dgm:presLayoutVars>
          <dgm:bulletEnabled val="1"/>
        </dgm:presLayoutVars>
      </dgm:prSet>
      <dgm:spPr/>
      <dgm:t>
        <a:bodyPr/>
        <a:lstStyle/>
        <a:p>
          <a:endParaRPr lang="zh-CN" altLang="en-US"/>
        </a:p>
      </dgm:t>
    </dgm:pt>
    <dgm:pt modelId="{7FAC15CB-F1F0-4102-923F-6C9D2681E1C7}" type="pres">
      <dgm:prSet presAssocID="{713E0706-5346-4ADE-809F-9D5C994FED2E}" presName="spNode" presStyleCnt="0"/>
      <dgm:spPr/>
    </dgm:pt>
    <dgm:pt modelId="{69C55589-665E-4B2A-8AB4-CE7E1D08F31F}" type="pres">
      <dgm:prSet presAssocID="{60ACAADD-EA0C-47F2-B3EB-20684FAE5BAF}" presName="sibTrans" presStyleLbl="sibTrans1D1" presStyleIdx="2" presStyleCnt="5"/>
      <dgm:spPr/>
      <dgm:t>
        <a:bodyPr/>
        <a:lstStyle/>
        <a:p>
          <a:endParaRPr lang="zh-CN" altLang="en-US"/>
        </a:p>
      </dgm:t>
    </dgm:pt>
    <dgm:pt modelId="{3559B934-6F1C-4A2F-A28F-3518E3AC4620}" type="pres">
      <dgm:prSet presAssocID="{CA7FBB21-A7F0-4C8D-9AF9-FC4B1CFD3D15}" presName="node" presStyleLbl="node1" presStyleIdx="3" presStyleCnt="5">
        <dgm:presLayoutVars>
          <dgm:bulletEnabled val="1"/>
        </dgm:presLayoutVars>
      </dgm:prSet>
      <dgm:spPr/>
      <dgm:t>
        <a:bodyPr/>
        <a:lstStyle/>
        <a:p>
          <a:endParaRPr lang="zh-CN" altLang="en-US"/>
        </a:p>
      </dgm:t>
    </dgm:pt>
    <dgm:pt modelId="{03101D52-659D-4E27-8F85-715CF9071F5A}" type="pres">
      <dgm:prSet presAssocID="{CA7FBB21-A7F0-4C8D-9AF9-FC4B1CFD3D15}" presName="spNode" presStyleCnt="0"/>
      <dgm:spPr/>
    </dgm:pt>
    <dgm:pt modelId="{6DFBA6AD-DC13-442B-B5DA-A2B2232E4B5B}" type="pres">
      <dgm:prSet presAssocID="{B0417C24-ABEB-4882-9040-70FF09F1FA61}" presName="sibTrans" presStyleLbl="sibTrans1D1" presStyleIdx="3" presStyleCnt="5"/>
      <dgm:spPr/>
      <dgm:t>
        <a:bodyPr/>
        <a:lstStyle/>
        <a:p>
          <a:endParaRPr lang="zh-CN" altLang="en-US"/>
        </a:p>
      </dgm:t>
    </dgm:pt>
    <dgm:pt modelId="{21CAF833-2805-49AF-89D0-DBC3065D49FB}" type="pres">
      <dgm:prSet presAssocID="{D60815D1-4DBC-4351-A358-351488FB6D6F}" presName="node" presStyleLbl="node1" presStyleIdx="4" presStyleCnt="5">
        <dgm:presLayoutVars>
          <dgm:bulletEnabled val="1"/>
        </dgm:presLayoutVars>
      </dgm:prSet>
      <dgm:spPr/>
      <dgm:t>
        <a:bodyPr/>
        <a:lstStyle/>
        <a:p>
          <a:endParaRPr lang="zh-CN" altLang="en-US"/>
        </a:p>
      </dgm:t>
    </dgm:pt>
    <dgm:pt modelId="{8A72BE28-085D-4251-A10E-2151D97FF1FD}" type="pres">
      <dgm:prSet presAssocID="{D60815D1-4DBC-4351-A358-351488FB6D6F}" presName="spNode" presStyleCnt="0"/>
      <dgm:spPr/>
    </dgm:pt>
    <dgm:pt modelId="{FC7FACCD-9D97-4671-A24E-79B81594FF01}" type="pres">
      <dgm:prSet presAssocID="{17905AD1-1EB1-43F1-AAC6-4723573F6646}" presName="sibTrans" presStyleLbl="sibTrans1D1" presStyleIdx="4" presStyleCnt="5"/>
      <dgm:spPr/>
      <dgm:t>
        <a:bodyPr/>
        <a:lstStyle/>
        <a:p>
          <a:endParaRPr lang="zh-CN" altLang="en-US"/>
        </a:p>
      </dgm:t>
    </dgm:pt>
  </dgm:ptLst>
  <dgm:cxnLst>
    <dgm:cxn modelId="{D0785B39-CFDB-40F5-B83C-E6AD00F2E53A}" type="presOf" srcId="{60ACAADD-EA0C-47F2-B3EB-20684FAE5BAF}" destId="{69C55589-665E-4B2A-8AB4-CE7E1D08F31F}" srcOrd="0" destOrd="0" presId="urn:microsoft.com/office/officeart/2005/8/layout/cycle6"/>
    <dgm:cxn modelId="{93C3126E-5995-48B2-8196-58DB954F9693}" type="presOf" srcId="{5E115E4C-7E7F-44D7-8701-A5E53F3DCEFF}" destId="{CD6CE6D5-B6E9-4E63-BD17-C2C5CF6A37A0}" srcOrd="0" destOrd="0" presId="urn:microsoft.com/office/officeart/2005/8/layout/cycle6"/>
    <dgm:cxn modelId="{C7CCA375-448F-43C5-9810-77DEE37698A8}" type="presOf" srcId="{D60815D1-4DBC-4351-A358-351488FB6D6F}" destId="{21CAF833-2805-49AF-89D0-DBC3065D49FB}" srcOrd="0" destOrd="0" presId="urn:microsoft.com/office/officeart/2005/8/layout/cycle6"/>
    <dgm:cxn modelId="{30925CCD-7DDF-48CD-829A-67B6BA8DAE17}" type="presOf" srcId="{4F965B5E-8494-4E6C-B8AD-B7D84D120C21}" destId="{F309FE0A-792C-49F4-89AD-15F41B102BBF}" srcOrd="0" destOrd="0" presId="urn:microsoft.com/office/officeart/2005/8/layout/cycle6"/>
    <dgm:cxn modelId="{787B303A-5957-4281-B246-5BCD7D846896}" srcId="{75E4E4DB-49B9-46E1-9321-D5633FCC2A20}" destId="{D2AF668B-5632-44D6-94E4-60773D1E4057}" srcOrd="0" destOrd="0" parTransId="{E9E108C8-0E87-4504-BCEF-7FFBE9AEC560}" sibTransId="{5E115E4C-7E7F-44D7-8701-A5E53F3DCEFF}"/>
    <dgm:cxn modelId="{F62C9961-8796-41BF-822B-F4FD1C8C6288}" type="presOf" srcId="{75E4E4DB-49B9-46E1-9321-D5633FCC2A20}" destId="{E819EF06-6E95-4880-9612-2A077422A4C4}" srcOrd="0" destOrd="0" presId="urn:microsoft.com/office/officeart/2005/8/layout/cycle6"/>
    <dgm:cxn modelId="{9E2E76B8-2516-4DF3-828F-2062FD986AA2}" srcId="{75E4E4DB-49B9-46E1-9321-D5633FCC2A20}" destId="{713E0706-5346-4ADE-809F-9D5C994FED2E}" srcOrd="2" destOrd="0" parTransId="{5F510D19-C2F6-40D0-B7C6-960148A498A3}" sibTransId="{60ACAADD-EA0C-47F2-B3EB-20684FAE5BAF}"/>
    <dgm:cxn modelId="{3A09F7EE-B411-4C72-B9CE-4219A956B223}" type="presOf" srcId="{B0417C24-ABEB-4882-9040-70FF09F1FA61}" destId="{6DFBA6AD-DC13-442B-B5DA-A2B2232E4B5B}" srcOrd="0" destOrd="0" presId="urn:microsoft.com/office/officeart/2005/8/layout/cycle6"/>
    <dgm:cxn modelId="{24BB4593-FFC8-4FE7-A954-A2BC029E834E}" type="presOf" srcId="{CA7FBB21-A7F0-4C8D-9AF9-FC4B1CFD3D15}" destId="{3559B934-6F1C-4A2F-A28F-3518E3AC4620}" srcOrd="0" destOrd="0" presId="urn:microsoft.com/office/officeart/2005/8/layout/cycle6"/>
    <dgm:cxn modelId="{55D00A57-8217-4E6A-8F75-6067C9CD9DF6}" type="presOf" srcId="{17905AD1-1EB1-43F1-AAC6-4723573F6646}" destId="{FC7FACCD-9D97-4671-A24E-79B81594FF01}" srcOrd="0" destOrd="0" presId="urn:microsoft.com/office/officeart/2005/8/layout/cycle6"/>
    <dgm:cxn modelId="{1E6ADFAA-8206-415C-A5AF-3368096C97F1}" srcId="{75E4E4DB-49B9-46E1-9321-D5633FCC2A20}" destId="{CA7FBB21-A7F0-4C8D-9AF9-FC4B1CFD3D15}" srcOrd="3" destOrd="0" parTransId="{5B92BD46-5994-46E7-BDDD-8379A62A3D63}" sibTransId="{B0417C24-ABEB-4882-9040-70FF09F1FA61}"/>
    <dgm:cxn modelId="{01745E07-2CFB-4F24-8A3F-6822CE4155FB}" type="presOf" srcId="{5CF4B53B-DD9E-4EE2-9E5F-D2F217667154}" destId="{9364AC6A-0DD4-4429-A64E-E996FF9D2E24}" srcOrd="0" destOrd="0" presId="urn:microsoft.com/office/officeart/2005/8/layout/cycle6"/>
    <dgm:cxn modelId="{292615AC-2F8E-41BB-A056-6F946DC0230E}" type="presOf" srcId="{713E0706-5346-4ADE-809F-9D5C994FED2E}" destId="{BD0480AE-8BD1-4C44-A121-0D6096A9BA34}" srcOrd="0" destOrd="0" presId="urn:microsoft.com/office/officeart/2005/8/layout/cycle6"/>
    <dgm:cxn modelId="{E0F6EBCB-3BDB-4752-861A-FA70A7347B4A}" srcId="{75E4E4DB-49B9-46E1-9321-D5633FCC2A20}" destId="{5CF4B53B-DD9E-4EE2-9E5F-D2F217667154}" srcOrd="1" destOrd="0" parTransId="{748BC5F0-7181-42D1-A96C-55DC0513D683}" sibTransId="{4F965B5E-8494-4E6C-B8AD-B7D84D120C21}"/>
    <dgm:cxn modelId="{61814C30-6B77-4913-B4AA-C10E97D3039B}" type="presOf" srcId="{D2AF668B-5632-44D6-94E4-60773D1E4057}" destId="{1145E519-9018-486D-B44A-560B11B42B5C}" srcOrd="0" destOrd="0" presId="urn:microsoft.com/office/officeart/2005/8/layout/cycle6"/>
    <dgm:cxn modelId="{DC659B69-AAA4-48EB-AAD4-C06CC7B4BAF6}" srcId="{75E4E4DB-49B9-46E1-9321-D5633FCC2A20}" destId="{D60815D1-4DBC-4351-A358-351488FB6D6F}" srcOrd="4" destOrd="0" parTransId="{FCC58EE8-20CA-435E-A767-89B5C9B5D335}" sibTransId="{17905AD1-1EB1-43F1-AAC6-4723573F6646}"/>
    <dgm:cxn modelId="{DE02EC42-30B4-4B6C-AF3A-14D0257ED409}" type="presParOf" srcId="{E819EF06-6E95-4880-9612-2A077422A4C4}" destId="{1145E519-9018-486D-B44A-560B11B42B5C}" srcOrd="0" destOrd="0" presId="urn:microsoft.com/office/officeart/2005/8/layout/cycle6"/>
    <dgm:cxn modelId="{013CCCE2-9B50-4B5B-84F0-AC05947705E3}" type="presParOf" srcId="{E819EF06-6E95-4880-9612-2A077422A4C4}" destId="{D87390BE-7C9E-43B0-B516-B3B86BB1C7DF}" srcOrd="1" destOrd="0" presId="urn:microsoft.com/office/officeart/2005/8/layout/cycle6"/>
    <dgm:cxn modelId="{3B22B2DC-BAEC-4A53-9C44-23DB6F505916}" type="presParOf" srcId="{E819EF06-6E95-4880-9612-2A077422A4C4}" destId="{CD6CE6D5-B6E9-4E63-BD17-C2C5CF6A37A0}" srcOrd="2" destOrd="0" presId="urn:microsoft.com/office/officeart/2005/8/layout/cycle6"/>
    <dgm:cxn modelId="{0C12A78D-1871-4E4D-97B1-F5599638EE20}" type="presParOf" srcId="{E819EF06-6E95-4880-9612-2A077422A4C4}" destId="{9364AC6A-0DD4-4429-A64E-E996FF9D2E24}" srcOrd="3" destOrd="0" presId="urn:microsoft.com/office/officeart/2005/8/layout/cycle6"/>
    <dgm:cxn modelId="{449B2B20-E08E-4DD4-9703-79696C1F2C31}" type="presParOf" srcId="{E819EF06-6E95-4880-9612-2A077422A4C4}" destId="{2CB6BAC7-AB9F-424C-911E-04E70C82AAE1}" srcOrd="4" destOrd="0" presId="urn:microsoft.com/office/officeart/2005/8/layout/cycle6"/>
    <dgm:cxn modelId="{23BD0AFE-1494-4ADB-AEFC-D3B268AC3FB3}" type="presParOf" srcId="{E819EF06-6E95-4880-9612-2A077422A4C4}" destId="{F309FE0A-792C-49F4-89AD-15F41B102BBF}" srcOrd="5" destOrd="0" presId="urn:microsoft.com/office/officeart/2005/8/layout/cycle6"/>
    <dgm:cxn modelId="{348C7069-69E4-40AF-B3F8-F3EDFEEC096E}" type="presParOf" srcId="{E819EF06-6E95-4880-9612-2A077422A4C4}" destId="{BD0480AE-8BD1-4C44-A121-0D6096A9BA34}" srcOrd="6" destOrd="0" presId="urn:microsoft.com/office/officeart/2005/8/layout/cycle6"/>
    <dgm:cxn modelId="{2245A5D9-78B1-4ED0-8D39-541381E5DC76}" type="presParOf" srcId="{E819EF06-6E95-4880-9612-2A077422A4C4}" destId="{7FAC15CB-F1F0-4102-923F-6C9D2681E1C7}" srcOrd="7" destOrd="0" presId="urn:microsoft.com/office/officeart/2005/8/layout/cycle6"/>
    <dgm:cxn modelId="{3762670B-B731-48FA-9088-12E6F722FB72}" type="presParOf" srcId="{E819EF06-6E95-4880-9612-2A077422A4C4}" destId="{69C55589-665E-4B2A-8AB4-CE7E1D08F31F}" srcOrd="8" destOrd="0" presId="urn:microsoft.com/office/officeart/2005/8/layout/cycle6"/>
    <dgm:cxn modelId="{321A068D-5F24-4B90-881F-0CFD071B2364}" type="presParOf" srcId="{E819EF06-6E95-4880-9612-2A077422A4C4}" destId="{3559B934-6F1C-4A2F-A28F-3518E3AC4620}" srcOrd="9" destOrd="0" presId="urn:microsoft.com/office/officeart/2005/8/layout/cycle6"/>
    <dgm:cxn modelId="{E42ED425-F562-4A7F-BCFB-650D77204CA1}" type="presParOf" srcId="{E819EF06-6E95-4880-9612-2A077422A4C4}" destId="{03101D52-659D-4E27-8F85-715CF9071F5A}" srcOrd="10" destOrd="0" presId="urn:microsoft.com/office/officeart/2005/8/layout/cycle6"/>
    <dgm:cxn modelId="{5978B2DB-5D29-4DBB-9CC0-6280800ABBF2}" type="presParOf" srcId="{E819EF06-6E95-4880-9612-2A077422A4C4}" destId="{6DFBA6AD-DC13-442B-B5DA-A2B2232E4B5B}" srcOrd="11" destOrd="0" presId="urn:microsoft.com/office/officeart/2005/8/layout/cycle6"/>
    <dgm:cxn modelId="{B47A1EC6-7BBF-46E4-9FB1-AA8A7B0F25D9}" type="presParOf" srcId="{E819EF06-6E95-4880-9612-2A077422A4C4}" destId="{21CAF833-2805-49AF-89D0-DBC3065D49FB}" srcOrd="12" destOrd="0" presId="urn:microsoft.com/office/officeart/2005/8/layout/cycle6"/>
    <dgm:cxn modelId="{87EF69AD-0F07-41AB-BF0F-D9494679690C}" type="presParOf" srcId="{E819EF06-6E95-4880-9612-2A077422A4C4}" destId="{8A72BE28-085D-4251-A10E-2151D97FF1FD}" srcOrd="13" destOrd="0" presId="urn:microsoft.com/office/officeart/2005/8/layout/cycle6"/>
    <dgm:cxn modelId="{D084792A-16D0-44DC-BBC7-8A4C2F0C3000}" type="presParOf" srcId="{E819EF06-6E95-4880-9612-2A077422A4C4}" destId="{FC7FACCD-9D97-4671-A24E-79B81594FF01}"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45E519-9018-486D-B44A-560B11B42B5C}">
      <dsp:nvSpPr>
        <dsp:cNvPr id="0" name=""/>
        <dsp:cNvSpPr/>
      </dsp:nvSpPr>
      <dsp:spPr>
        <a:xfrm>
          <a:off x="3271688" y="1745"/>
          <a:ext cx="1381422" cy="897924"/>
        </a:xfrm>
        <a:prstGeom prst="roundRect">
          <a:avLst/>
        </a:prstGeom>
        <a:solidFill>
          <a:schemeClr val="accent4">
            <a:shade val="80000"/>
            <a:hueOff val="0"/>
            <a:satOff val="0"/>
            <a:lumOff val="0"/>
            <a:alphaOff val="0"/>
          </a:schemeClr>
        </a:solidFill>
        <a:ln w="317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zh-CN" altLang="en-US" sz="2200" kern="1200" smtClean="0">
              <a:latin typeface="微软雅黑" pitchFamily="34" charset="-122"/>
              <a:ea typeface="微软雅黑" pitchFamily="34" charset="-122"/>
            </a:rPr>
            <a:t>现有问题</a:t>
          </a:r>
          <a:endParaRPr lang="zh-CN" altLang="en-US" sz="2200" kern="1200">
            <a:latin typeface="微软雅黑" pitchFamily="34" charset="-122"/>
            <a:ea typeface="微软雅黑" pitchFamily="34" charset="-122"/>
          </a:endParaRPr>
        </a:p>
      </dsp:txBody>
      <dsp:txXfrm>
        <a:off x="3315521" y="45578"/>
        <a:ext cx="1293756" cy="810258"/>
      </dsp:txXfrm>
    </dsp:sp>
    <dsp:sp modelId="{CD6CE6D5-B6E9-4E63-BD17-C2C5CF6A37A0}">
      <dsp:nvSpPr>
        <dsp:cNvPr id="0" name=""/>
        <dsp:cNvSpPr/>
      </dsp:nvSpPr>
      <dsp:spPr>
        <a:xfrm>
          <a:off x="2167280" y="450708"/>
          <a:ext cx="3590238" cy="3590238"/>
        </a:xfrm>
        <a:custGeom>
          <a:avLst/>
          <a:gdLst/>
          <a:ahLst/>
          <a:cxnLst/>
          <a:rect l="0" t="0" r="0" b="0"/>
          <a:pathLst>
            <a:path>
              <a:moveTo>
                <a:pt x="2495334" y="142197"/>
              </a:moveTo>
              <a:arcTo wR="1795119" hR="1795119" stAng="17577518" swAng="1963046"/>
            </a:path>
          </a:pathLst>
        </a:custGeom>
        <a:noFill/>
        <a:ln w="9525" cap="flat" cmpd="sng" algn="ctr">
          <a:solidFill>
            <a:scrgbClr r="0" g="0" b="0">
              <a:shade val="95000"/>
              <a:satMod val="105000"/>
            </a:scrgbClr>
          </a:solidFill>
          <a:prstDash val="solid"/>
          <a:tailEnd type="arrow"/>
        </a:ln>
        <a:effectLst/>
      </dsp:spPr>
      <dsp:style>
        <a:lnRef idx="1">
          <a:scrgbClr r="0" g="0" b="0"/>
        </a:lnRef>
        <a:fillRef idx="0">
          <a:scrgbClr r="0" g="0" b="0"/>
        </a:fillRef>
        <a:effectRef idx="0">
          <a:scrgbClr r="0" g="0" b="0"/>
        </a:effectRef>
        <a:fontRef idx="minor"/>
      </dsp:style>
    </dsp:sp>
    <dsp:sp modelId="{9364AC6A-0DD4-4429-A64E-E996FF9D2E24}">
      <dsp:nvSpPr>
        <dsp:cNvPr id="0" name=""/>
        <dsp:cNvSpPr/>
      </dsp:nvSpPr>
      <dsp:spPr>
        <a:xfrm>
          <a:off x="4978948" y="1242142"/>
          <a:ext cx="1381422" cy="897924"/>
        </a:xfrm>
        <a:prstGeom prst="roundRect">
          <a:avLst/>
        </a:prstGeom>
        <a:solidFill>
          <a:schemeClr val="accent4">
            <a:shade val="80000"/>
            <a:hueOff val="-207173"/>
            <a:satOff val="-14201"/>
            <a:lumOff val="9264"/>
            <a:alphaOff val="0"/>
          </a:schemeClr>
        </a:solidFill>
        <a:ln w="317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zh-CN" altLang="en-US" sz="2200" kern="1200" smtClean="0">
              <a:latin typeface="微软雅黑" pitchFamily="34" charset="-122"/>
              <a:ea typeface="微软雅黑" pitchFamily="34" charset="-122"/>
            </a:rPr>
            <a:t>解决方案</a:t>
          </a:r>
          <a:endParaRPr lang="zh-CN" altLang="en-US" sz="2200" kern="1200">
            <a:latin typeface="微软雅黑" pitchFamily="34" charset="-122"/>
            <a:ea typeface="微软雅黑" pitchFamily="34" charset="-122"/>
          </a:endParaRPr>
        </a:p>
      </dsp:txBody>
      <dsp:txXfrm>
        <a:off x="5022781" y="1285975"/>
        <a:ext cx="1293756" cy="810258"/>
      </dsp:txXfrm>
    </dsp:sp>
    <dsp:sp modelId="{F309FE0A-792C-49F4-89AD-15F41B102BBF}">
      <dsp:nvSpPr>
        <dsp:cNvPr id="0" name=""/>
        <dsp:cNvSpPr/>
      </dsp:nvSpPr>
      <dsp:spPr>
        <a:xfrm>
          <a:off x="2167280" y="450708"/>
          <a:ext cx="3590238" cy="3590238"/>
        </a:xfrm>
        <a:custGeom>
          <a:avLst/>
          <a:gdLst/>
          <a:ahLst/>
          <a:cxnLst/>
          <a:rect l="0" t="0" r="0" b="0"/>
          <a:pathLst>
            <a:path>
              <a:moveTo>
                <a:pt x="3587760" y="1700839"/>
              </a:moveTo>
              <a:arcTo wR="1795119" hR="1795119" stAng="21419367" swAng="2197462"/>
            </a:path>
          </a:pathLst>
        </a:custGeom>
        <a:noFill/>
        <a:ln w="9525" cap="flat" cmpd="sng" algn="ctr">
          <a:solidFill>
            <a:scrgbClr r="0" g="0" b="0">
              <a:shade val="95000"/>
              <a:satMod val="105000"/>
            </a:scrgbClr>
          </a:solidFill>
          <a:prstDash val="solid"/>
          <a:tailEnd type="arrow"/>
        </a:ln>
        <a:effectLst/>
      </dsp:spPr>
      <dsp:style>
        <a:lnRef idx="1">
          <a:scrgbClr r="0" g="0" b="0"/>
        </a:lnRef>
        <a:fillRef idx="0">
          <a:scrgbClr r="0" g="0" b="0"/>
        </a:fillRef>
        <a:effectRef idx="0">
          <a:scrgbClr r="0" g="0" b="0"/>
        </a:effectRef>
        <a:fontRef idx="minor"/>
      </dsp:style>
    </dsp:sp>
    <dsp:sp modelId="{BD0480AE-8BD1-4C44-A121-0D6096A9BA34}">
      <dsp:nvSpPr>
        <dsp:cNvPr id="0" name=""/>
        <dsp:cNvSpPr/>
      </dsp:nvSpPr>
      <dsp:spPr>
        <a:xfrm>
          <a:off x="4326833" y="3249146"/>
          <a:ext cx="1381422" cy="897924"/>
        </a:xfrm>
        <a:prstGeom prst="roundRect">
          <a:avLst/>
        </a:prstGeom>
        <a:solidFill>
          <a:schemeClr val="accent4">
            <a:shade val="80000"/>
            <a:hueOff val="-414346"/>
            <a:satOff val="-28402"/>
            <a:lumOff val="18528"/>
            <a:alphaOff val="0"/>
          </a:schemeClr>
        </a:solidFill>
        <a:ln w="317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zh-CN" altLang="en-US" sz="2200" kern="1200" smtClean="0">
              <a:latin typeface="微软雅黑" pitchFamily="34" charset="-122"/>
              <a:ea typeface="微软雅黑" pitchFamily="34" charset="-122"/>
            </a:rPr>
            <a:t>方案验证</a:t>
          </a:r>
          <a:endParaRPr lang="zh-CN" altLang="en-US" sz="2200" kern="1200">
            <a:latin typeface="微软雅黑" pitchFamily="34" charset="-122"/>
            <a:ea typeface="微软雅黑" pitchFamily="34" charset="-122"/>
          </a:endParaRPr>
        </a:p>
      </dsp:txBody>
      <dsp:txXfrm>
        <a:off x="4370666" y="3292979"/>
        <a:ext cx="1293756" cy="810258"/>
      </dsp:txXfrm>
    </dsp:sp>
    <dsp:sp modelId="{69C55589-665E-4B2A-8AB4-CE7E1D08F31F}">
      <dsp:nvSpPr>
        <dsp:cNvPr id="0" name=""/>
        <dsp:cNvSpPr/>
      </dsp:nvSpPr>
      <dsp:spPr>
        <a:xfrm>
          <a:off x="2167280" y="450708"/>
          <a:ext cx="3590238" cy="3590238"/>
        </a:xfrm>
        <a:custGeom>
          <a:avLst/>
          <a:gdLst/>
          <a:ahLst/>
          <a:cxnLst/>
          <a:rect l="0" t="0" r="0" b="0"/>
          <a:pathLst>
            <a:path>
              <a:moveTo>
                <a:pt x="2152412" y="3554321"/>
              </a:moveTo>
              <a:arcTo wR="1795119" hR="1795119" stAng="4711164" swAng="1377671"/>
            </a:path>
          </a:pathLst>
        </a:custGeom>
        <a:noFill/>
        <a:ln w="9525" cap="flat" cmpd="sng" algn="ctr">
          <a:solidFill>
            <a:scrgbClr r="0" g="0" b="0">
              <a:shade val="95000"/>
              <a:satMod val="105000"/>
            </a:scrgbClr>
          </a:solidFill>
          <a:prstDash val="solid"/>
          <a:tailEnd type="arrow"/>
        </a:ln>
        <a:effectLst/>
      </dsp:spPr>
      <dsp:style>
        <a:lnRef idx="1">
          <a:scrgbClr r="0" g="0" b="0"/>
        </a:lnRef>
        <a:fillRef idx="0">
          <a:scrgbClr r="0" g="0" b="0"/>
        </a:fillRef>
        <a:effectRef idx="0">
          <a:scrgbClr r="0" g="0" b="0"/>
        </a:effectRef>
        <a:fontRef idx="minor"/>
      </dsp:style>
    </dsp:sp>
    <dsp:sp modelId="{3559B934-6F1C-4A2F-A28F-3518E3AC4620}">
      <dsp:nvSpPr>
        <dsp:cNvPr id="0" name=""/>
        <dsp:cNvSpPr/>
      </dsp:nvSpPr>
      <dsp:spPr>
        <a:xfrm>
          <a:off x="2216544" y="3249146"/>
          <a:ext cx="1381422" cy="897924"/>
        </a:xfrm>
        <a:prstGeom prst="roundRect">
          <a:avLst/>
        </a:prstGeom>
        <a:solidFill>
          <a:schemeClr val="accent4">
            <a:shade val="80000"/>
            <a:hueOff val="-621520"/>
            <a:satOff val="-42603"/>
            <a:lumOff val="27791"/>
            <a:alphaOff val="0"/>
          </a:schemeClr>
        </a:solidFill>
        <a:ln w="317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zh-CN" altLang="en-US" sz="2200" kern="1200" smtClean="0">
              <a:latin typeface="微软雅黑" pitchFamily="34" charset="-122"/>
              <a:ea typeface="微软雅黑" pitchFamily="34" charset="-122"/>
            </a:rPr>
            <a:t>方案实施</a:t>
          </a:r>
          <a:endParaRPr lang="zh-CN" altLang="en-US" sz="2200" kern="1200">
            <a:latin typeface="微软雅黑" pitchFamily="34" charset="-122"/>
            <a:ea typeface="微软雅黑" pitchFamily="34" charset="-122"/>
          </a:endParaRPr>
        </a:p>
      </dsp:txBody>
      <dsp:txXfrm>
        <a:off x="2260377" y="3292979"/>
        <a:ext cx="1293756" cy="810258"/>
      </dsp:txXfrm>
    </dsp:sp>
    <dsp:sp modelId="{6DFBA6AD-DC13-442B-B5DA-A2B2232E4B5B}">
      <dsp:nvSpPr>
        <dsp:cNvPr id="0" name=""/>
        <dsp:cNvSpPr/>
      </dsp:nvSpPr>
      <dsp:spPr>
        <a:xfrm>
          <a:off x="2167280" y="450708"/>
          <a:ext cx="3590238" cy="3590238"/>
        </a:xfrm>
        <a:custGeom>
          <a:avLst/>
          <a:gdLst/>
          <a:ahLst/>
          <a:cxnLst/>
          <a:rect l="0" t="0" r="0" b="0"/>
          <a:pathLst>
            <a:path>
              <a:moveTo>
                <a:pt x="300165" y="2788883"/>
              </a:moveTo>
              <a:arcTo wR="1795119" hR="1795119" stAng="8783171" swAng="2197462"/>
            </a:path>
          </a:pathLst>
        </a:custGeom>
        <a:noFill/>
        <a:ln w="9525" cap="flat" cmpd="sng" algn="ctr">
          <a:solidFill>
            <a:scrgbClr r="0" g="0" b="0">
              <a:shade val="95000"/>
              <a:satMod val="105000"/>
            </a:scrgbClr>
          </a:solidFill>
          <a:prstDash val="solid"/>
          <a:tailEnd type="arrow"/>
        </a:ln>
        <a:effectLst/>
      </dsp:spPr>
      <dsp:style>
        <a:lnRef idx="1">
          <a:scrgbClr r="0" g="0" b="0"/>
        </a:lnRef>
        <a:fillRef idx="0">
          <a:scrgbClr r="0" g="0" b="0"/>
        </a:fillRef>
        <a:effectRef idx="0">
          <a:scrgbClr r="0" g="0" b="0"/>
        </a:effectRef>
        <a:fontRef idx="minor"/>
      </dsp:style>
    </dsp:sp>
    <dsp:sp modelId="{21CAF833-2805-49AF-89D0-DBC3065D49FB}">
      <dsp:nvSpPr>
        <dsp:cNvPr id="0" name=""/>
        <dsp:cNvSpPr/>
      </dsp:nvSpPr>
      <dsp:spPr>
        <a:xfrm>
          <a:off x="1564428" y="1242142"/>
          <a:ext cx="1381422" cy="897924"/>
        </a:xfrm>
        <a:prstGeom prst="roundRect">
          <a:avLst/>
        </a:prstGeom>
        <a:solidFill>
          <a:schemeClr val="accent4">
            <a:shade val="80000"/>
            <a:hueOff val="-828693"/>
            <a:satOff val="-56804"/>
            <a:lumOff val="37055"/>
            <a:alphaOff val="0"/>
          </a:schemeClr>
        </a:solidFill>
        <a:ln w="317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zh-CN" altLang="en-US" sz="2200" kern="1200" smtClean="0">
              <a:latin typeface="微软雅黑" pitchFamily="34" charset="-122"/>
              <a:ea typeface="微软雅黑" pitchFamily="34" charset="-122"/>
            </a:rPr>
            <a:t>新问题</a:t>
          </a:r>
          <a:endParaRPr lang="zh-CN" altLang="en-US" sz="2200" kern="1200">
            <a:latin typeface="微软雅黑" pitchFamily="34" charset="-122"/>
            <a:ea typeface="微软雅黑" pitchFamily="34" charset="-122"/>
          </a:endParaRPr>
        </a:p>
      </dsp:txBody>
      <dsp:txXfrm>
        <a:off x="1608261" y="1285975"/>
        <a:ext cx="1293756" cy="810258"/>
      </dsp:txXfrm>
    </dsp:sp>
    <dsp:sp modelId="{FC7FACCD-9D97-4671-A24E-79B81594FF01}">
      <dsp:nvSpPr>
        <dsp:cNvPr id="0" name=""/>
        <dsp:cNvSpPr/>
      </dsp:nvSpPr>
      <dsp:spPr>
        <a:xfrm>
          <a:off x="2167280" y="450708"/>
          <a:ext cx="3590238" cy="3590238"/>
        </a:xfrm>
        <a:custGeom>
          <a:avLst/>
          <a:gdLst/>
          <a:ahLst/>
          <a:cxnLst/>
          <a:rect l="0" t="0" r="0" b="0"/>
          <a:pathLst>
            <a:path>
              <a:moveTo>
                <a:pt x="312596" y="782903"/>
              </a:moveTo>
              <a:arcTo wR="1795119" hR="1795119" stAng="12859436" swAng="1963046"/>
            </a:path>
          </a:pathLst>
        </a:custGeom>
        <a:noFill/>
        <a:ln w="9525" cap="flat" cmpd="sng" algn="ctr">
          <a:solidFill>
            <a:scrgbClr r="0" g="0" b="0">
              <a:shade val="95000"/>
              <a:satMod val="105000"/>
            </a:scrgbClr>
          </a:solidFill>
          <a:prstDash val="dash"/>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A9E1F46-E10A-4019-A901-0DD8F625DF12}" type="datetimeFigureOut">
              <a:rPr lang="zh-CN" altLang="en-US" smtClean="0"/>
              <a:pPr/>
              <a:t>2011-11-28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F863E57-3161-4DBD-9B44-26DD0A3F7AB0}" type="slidenum">
              <a:rPr lang="zh-CN" altLang="en-US" smtClean="0"/>
              <a:pPr/>
              <a:t>‹#›</a:t>
            </a:fld>
            <a:endParaRPr lang="zh-CN" altLang="en-US"/>
          </a:p>
        </p:txBody>
      </p:sp>
    </p:spTree>
    <p:extLst>
      <p:ext uri="{BB962C8B-B14F-4D97-AF65-F5344CB8AC3E}">
        <p14:creationId xmlns:p14="http://schemas.microsoft.com/office/powerpoint/2010/main" val="312952034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3D1690-B0F9-46AC-B8E2-29BAAA3E3C19}" type="datetimeFigureOut">
              <a:rPr lang="zh-CN" altLang="en-US" smtClean="0"/>
              <a:pPr/>
              <a:t>2011-11-28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682861-CF5B-4451-B86A-DD5CB1E1A314}" type="slidenum">
              <a:rPr lang="zh-CN" altLang="en-US" smtClean="0"/>
              <a:pPr/>
              <a:t>‹#›</a:t>
            </a:fld>
            <a:endParaRPr lang="zh-CN" altLang="en-US"/>
          </a:p>
        </p:txBody>
      </p:sp>
    </p:spTree>
    <p:extLst>
      <p:ext uri="{BB962C8B-B14F-4D97-AF65-F5344CB8AC3E}">
        <p14:creationId xmlns:p14="http://schemas.microsoft.com/office/powerpoint/2010/main" val="97441399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todo:</a:t>
            </a:r>
            <a:r>
              <a:rPr lang="zh-CN" altLang="en-US" smtClean="0"/>
              <a:t>链接 关键字云</a:t>
            </a:r>
            <a:endParaRPr lang="zh-CN" altLang="en-US"/>
          </a:p>
        </p:txBody>
      </p:sp>
    </p:spTree>
    <p:extLst>
      <p:ext uri="{BB962C8B-B14F-4D97-AF65-F5344CB8AC3E}">
        <p14:creationId xmlns:p14="http://schemas.microsoft.com/office/powerpoint/2010/main" val="3555295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6570536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todo:</a:t>
            </a:r>
            <a:r>
              <a:rPr lang="zh-CN" altLang="en-US" smtClean="0"/>
              <a:t>图重截</a:t>
            </a:r>
            <a:r>
              <a:rPr lang="en-US" altLang="zh-CN" smtClean="0"/>
              <a:t>,</a:t>
            </a:r>
            <a:r>
              <a:rPr lang="zh-CN" altLang="en-US" smtClean="0"/>
              <a:t>关键字云</a:t>
            </a:r>
            <a:endParaRPr lang="zh-CN" altLang="en-US"/>
          </a:p>
        </p:txBody>
      </p:sp>
    </p:spTree>
    <p:extLst>
      <p:ext uri="{BB962C8B-B14F-4D97-AF65-F5344CB8AC3E}">
        <p14:creationId xmlns:p14="http://schemas.microsoft.com/office/powerpoint/2010/main" val="3996801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todo:addlink</a:t>
            </a:r>
            <a:endParaRPr lang="zh-CN" altLang="en-US"/>
          </a:p>
        </p:txBody>
      </p:sp>
    </p:spTree>
    <p:extLst>
      <p:ext uri="{BB962C8B-B14F-4D97-AF65-F5344CB8AC3E}">
        <p14:creationId xmlns:p14="http://schemas.microsoft.com/office/powerpoint/2010/main" val="505816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navigateTo</a:t>
            </a:r>
            <a:r>
              <a:rPr lang="zh-CN" altLang="en-US" dirty="0" smtClean="0"/>
              <a:t>处理页面跳转  </a:t>
            </a:r>
            <a:r>
              <a:rPr lang="zh-CN" altLang="en-US" sz="1200" dirty="0" smtClean="0">
                <a:solidFill>
                  <a:schemeClr val="tx1">
                    <a:lumMod val="95000"/>
                    <a:lumOff val="5000"/>
                  </a:schemeClr>
                </a:solidFill>
                <a:latin typeface="微软雅黑" pitchFamily="34" charset="-122"/>
                <a:ea typeface="微软雅黑" pitchFamily="34" charset="-122"/>
              </a:rPr>
              <a:t>查询条件</a:t>
            </a:r>
            <a:r>
              <a:rPr lang="en-US" altLang="zh-CN" sz="1200" dirty="0" smtClean="0">
                <a:solidFill>
                  <a:schemeClr val="tx1">
                    <a:lumMod val="95000"/>
                    <a:lumOff val="5000"/>
                  </a:schemeClr>
                </a:solidFill>
                <a:latin typeface="微软雅黑" pitchFamily="34" charset="-122"/>
                <a:ea typeface="微软雅黑" pitchFamily="34" charset="-122"/>
              </a:rPr>
              <a:t>merge</a:t>
            </a:r>
            <a:r>
              <a:rPr lang="zh-CN" altLang="en-US" sz="1200" dirty="0" smtClean="0">
                <a:solidFill>
                  <a:schemeClr val="tx1">
                    <a:lumMod val="95000"/>
                    <a:lumOff val="5000"/>
                  </a:schemeClr>
                </a:solidFill>
                <a:latin typeface="微软雅黑" pitchFamily="34" charset="-122"/>
                <a:ea typeface="微软雅黑" pitchFamily="34" charset="-122"/>
              </a:rPr>
              <a:t>到当前</a:t>
            </a:r>
            <a:r>
              <a:rPr lang="en-US" altLang="zh-CN" sz="1200" dirty="0" smtClean="0">
                <a:solidFill>
                  <a:schemeClr val="tx1">
                    <a:lumMod val="95000"/>
                    <a:lumOff val="5000"/>
                  </a:schemeClr>
                </a:solidFill>
                <a:latin typeface="微软雅黑" pitchFamily="34" charset="-122"/>
                <a:ea typeface="微软雅黑" pitchFamily="34" charset="-122"/>
              </a:rPr>
              <a:t>query</a:t>
            </a:r>
            <a:r>
              <a:rPr lang="zh-CN" altLang="en-US" sz="1200" dirty="0" smtClean="0">
                <a:solidFill>
                  <a:schemeClr val="tx1">
                    <a:lumMod val="95000"/>
                    <a:lumOff val="5000"/>
                  </a:schemeClr>
                </a:solidFill>
                <a:latin typeface="微软雅黑" pitchFamily="34" charset="-122"/>
                <a:ea typeface="微软雅黑" pitchFamily="34" charset="-122"/>
              </a:rPr>
              <a:t>中</a:t>
            </a:r>
            <a:endParaRPr lang="zh-CN" altLang="en-US" dirty="0" smtClean="0"/>
          </a:p>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950386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950386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404411" y="219635"/>
            <a:ext cx="493059" cy="365125"/>
          </a:xfrm>
          <a:prstGeom prst="rect">
            <a:avLst/>
          </a:prstGeom>
        </p:spPr>
        <p:txBody>
          <a:bodyPr/>
          <a:lstStyle/>
          <a:p>
            <a:fld id="{8AF02B71-8991-4516-A01E-F1A9ACD28BDC}" type="slidenum">
              <a:rPr lang="en-US" smtClean="0"/>
              <a:pPr/>
              <a:t>‹#›</a:t>
            </a:fld>
            <a:endParaRPr lang="en-US"/>
          </a:p>
        </p:txBody>
      </p:sp>
      <p:sp>
        <p:nvSpPr>
          <p:cNvPr id="2" name="Title 1"/>
          <p:cNvSpPr>
            <a:spLocks noGrp="1"/>
          </p:cNvSpPr>
          <p:nvPr>
            <p:ph type="ctrTitle"/>
          </p:nvPr>
        </p:nvSpPr>
        <p:spPr>
          <a:xfrm>
            <a:off x="1600200" y="2492375"/>
            <a:ext cx="6762749" cy="1470025"/>
          </a:xfrm>
        </p:spPr>
        <p:txBody>
          <a:bodyPr/>
          <a:lstStyle>
            <a:lvl1pPr algn="r">
              <a:defRPr sz="5400"/>
            </a:lvl1pPr>
          </a:lstStyle>
          <a:p>
            <a:r>
              <a:rPr lang="en-US" altLang="zh-CN" smtClean="0"/>
              <a:t>Click to edit Master title style</a:t>
            </a:r>
            <a:endParaRPr/>
          </a:p>
        </p:txBody>
      </p:sp>
      <p:sp>
        <p:nvSpPr>
          <p:cNvPr id="3" name="Subtitle 2"/>
          <p:cNvSpPr>
            <a:spLocks noGrp="1"/>
          </p:cNvSpPr>
          <p:nvPr>
            <p:ph type="subTitle" idx="1"/>
          </p:nvPr>
        </p:nvSpPr>
        <p:spPr>
          <a:xfrm>
            <a:off x="1600201" y="3966882"/>
            <a:ext cx="6762749" cy="1752600"/>
          </a:xfrm>
        </p:spPr>
        <p:txBody>
          <a:bodyPr>
            <a:normAutofit/>
          </a:bodyPr>
          <a:lstStyle>
            <a:lvl1pPr marL="0" indent="0" algn="r">
              <a:spcBef>
                <a:spcPts val="600"/>
              </a:spcBef>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a:p>
        </p:txBody>
      </p:sp>
      <p:sp>
        <p:nvSpPr>
          <p:cNvPr id="4" name="Date Placeholder 3"/>
          <p:cNvSpPr>
            <a:spLocks noGrp="1"/>
          </p:cNvSpPr>
          <p:nvPr>
            <p:ph type="dt" sz="half" idx="10"/>
          </p:nvPr>
        </p:nvSpPr>
        <p:spPr/>
        <p:txBody>
          <a:bodyPr/>
          <a:lstStyle/>
          <a:p>
            <a:fld id="{9F093EBE-4169-4390-BD61-C7086C450A3F}" type="datetime1">
              <a:rPr lang="en-US" altLang="zh-CN" smtClean="0"/>
              <a:pPr/>
              <a:t>11/28/2011</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Date Placeholder 1"/>
          <p:cNvSpPr>
            <a:spLocks noGrp="1"/>
          </p:cNvSpPr>
          <p:nvPr>
            <p:ph type="dt" sz="half" idx="10"/>
          </p:nvPr>
        </p:nvSpPr>
        <p:spPr/>
        <p:txBody>
          <a:bodyPr/>
          <a:lstStyle/>
          <a:p>
            <a:fld id="{81C520B5-B619-40E6-AE10-6C6CABF80EE6}" type="datetime1">
              <a:rPr lang="en-US" altLang="zh-CN" smtClean="0"/>
              <a:pPr/>
              <a:t>11/28/2011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8404411" y="219635"/>
            <a:ext cx="493059" cy="365125"/>
          </a:xfrm>
          <a:prstGeom prst="rect">
            <a:avLst/>
          </a:prstGeom>
        </p:spPr>
        <p:txBody>
          <a:bodyPr/>
          <a:lstStyle/>
          <a:p>
            <a:fld id="{8AF02B71-8991-4516-A01E-F1A9ACD28BDC}"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Overlay-ContentCaption.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779464" y="590550"/>
            <a:ext cx="3657600" cy="1162050"/>
          </a:xfrm>
        </p:spPr>
        <p:txBody>
          <a:bodyPr anchor="b"/>
          <a:lstStyle>
            <a:lvl1pPr algn="ctr">
              <a:defRPr sz="3600" b="0"/>
            </a:lvl1pPr>
          </a:lstStyle>
          <a:p>
            <a:r>
              <a:rPr lang="en-US" altLang="zh-CN" smtClean="0"/>
              <a:t>Click to edit Master title style</a:t>
            </a:r>
            <a:endParaRPr/>
          </a:p>
        </p:txBody>
      </p:sp>
      <p:sp>
        <p:nvSpPr>
          <p:cNvPr id="3" name="Content Placeholder 2"/>
          <p:cNvSpPr>
            <a:spLocks noGrp="1"/>
          </p:cNvSpPr>
          <p:nvPr>
            <p:ph idx="1"/>
          </p:nvPr>
        </p:nvSpPr>
        <p:spPr>
          <a:xfrm>
            <a:off x="4693023" y="739588"/>
            <a:ext cx="3657600" cy="5308787"/>
          </a:xfrm>
        </p:spPr>
        <p:txBody>
          <a:bodyPr>
            <a:normAutofit/>
          </a:bodyPr>
          <a:lstStyle>
            <a:lvl1pPr>
              <a:defRPr sz="20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a:p>
        </p:txBody>
      </p:sp>
      <p:sp>
        <p:nvSpPr>
          <p:cNvPr id="4" name="Text Placeholder 3"/>
          <p:cNvSpPr>
            <a:spLocks noGrp="1"/>
          </p:cNvSpPr>
          <p:nvPr>
            <p:ph type="body" sz="half" idx="2"/>
          </p:nvPr>
        </p:nvSpPr>
        <p:spPr>
          <a:xfrm>
            <a:off x="779464" y="1816100"/>
            <a:ext cx="3657600" cy="38227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2D5C3094-3939-420F-A508-1184CB8FEDD5}" type="datetime1">
              <a:rPr lang="en-US" altLang="zh-CN" smtClean="0"/>
              <a:pPr/>
              <a:t>11/28/2011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404411" y="219635"/>
            <a:ext cx="493059" cy="365125"/>
          </a:xfrm>
          <a:prstGeom prst="rect">
            <a:avLst/>
          </a:prstGeom>
        </p:spPr>
        <p:txBody>
          <a:bodyPr/>
          <a:lstStyle/>
          <a:p>
            <a:fld id="{8AF02B71-8991-4516-A01E-F1A9ACD28BDC}"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Overlay-PictureCaption.png"/>
          <p:cNvPicPr>
            <a:picLocks noChangeAspect="1"/>
          </p:cNvPicPr>
          <p:nvPr/>
        </p:nvPicPr>
        <p:blipFill>
          <a:blip r:embed="rId2"/>
          <a:stretch>
            <a:fillRect/>
          </a:stretch>
        </p:blipFill>
        <p:spPr>
          <a:xfrm>
            <a:off x="448977" y="187452"/>
            <a:ext cx="8536656" cy="6483096"/>
          </a:xfrm>
          <a:prstGeom prst="rect">
            <a:avLst/>
          </a:prstGeom>
        </p:spPr>
      </p:pic>
      <p:sp>
        <p:nvSpPr>
          <p:cNvPr id="2" name="Title 1"/>
          <p:cNvSpPr>
            <a:spLocks noGrp="1"/>
          </p:cNvSpPr>
          <p:nvPr>
            <p:ph type="title"/>
          </p:nvPr>
        </p:nvSpPr>
        <p:spPr>
          <a:xfrm>
            <a:off x="3886200" y="533400"/>
            <a:ext cx="4476750" cy="1252538"/>
          </a:xfrm>
        </p:spPr>
        <p:txBody>
          <a:bodyPr anchor="b"/>
          <a:lstStyle>
            <a:lvl1pPr algn="l">
              <a:defRPr sz="3600" b="0"/>
            </a:lvl1pPr>
          </a:lstStyle>
          <a:p>
            <a:r>
              <a:rPr lang="en-US" altLang="zh-CN" smtClean="0"/>
              <a:t>Click to edit Master title style</a:t>
            </a:r>
            <a:endParaRPr/>
          </a:p>
        </p:txBody>
      </p:sp>
      <p:sp>
        <p:nvSpPr>
          <p:cNvPr id="4" name="Text Placeholder 3"/>
          <p:cNvSpPr>
            <a:spLocks noGrp="1"/>
          </p:cNvSpPr>
          <p:nvPr>
            <p:ph type="body" sz="half" idx="2"/>
          </p:nvPr>
        </p:nvSpPr>
        <p:spPr>
          <a:xfrm>
            <a:off x="3886124" y="1828800"/>
            <a:ext cx="4474539" cy="38100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a:xfrm>
            <a:off x="3886124" y="6288741"/>
            <a:ext cx="1887537" cy="365125"/>
          </a:xfrm>
        </p:spPr>
        <p:txBody>
          <a:bodyPr/>
          <a:lstStyle/>
          <a:p>
            <a:fld id="{43C54BAB-50CB-4ECF-A5B6-4BAFF7F6B761}" type="datetime1">
              <a:rPr lang="en-US" altLang="zh-CN" smtClean="0"/>
              <a:pPr/>
              <a:t>11/28/2011</a:t>
            </a:fld>
            <a:endParaRPr lang="en-US"/>
          </a:p>
        </p:txBody>
      </p:sp>
      <p:sp>
        <p:nvSpPr>
          <p:cNvPr id="6" name="Footer Placeholder 5"/>
          <p:cNvSpPr>
            <a:spLocks noGrp="1"/>
          </p:cNvSpPr>
          <p:nvPr>
            <p:ph type="ftr" sz="quarter" idx="11"/>
          </p:nvPr>
        </p:nvSpPr>
        <p:spPr>
          <a:xfrm>
            <a:off x="5867399" y="6288741"/>
            <a:ext cx="2675965" cy="365125"/>
          </a:xfrm>
        </p:spPr>
        <p:txBody>
          <a:bodyPr/>
          <a:lstStyle/>
          <a:p>
            <a:endParaRPr lang="en-US"/>
          </a:p>
        </p:txBody>
      </p:sp>
      <p:sp>
        <p:nvSpPr>
          <p:cNvPr id="7" name="Slide Number Placeholder 6"/>
          <p:cNvSpPr>
            <a:spLocks noGrp="1"/>
          </p:cNvSpPr>
          <p:nvPr>
            <p:ph type="sldNum" sz="quarter" idx="12"/>
          </p:nvPr>
        </p:nvSpPr>
        <p:spPr>
          <a:xfrm>
            <a:off x="8404411" y="219635"/>
            <a:ext cx="493059" cy="365125"/>
          </a:xfrm>
          <a:prstGeom prst="rect">
            <a:avLst/>
          </a:prstGeom>
        </p:spPr>
        <p:txBody>
          <a:bodyPr/>
          <a:lstStyle/>
          <a:p>
            <a:fld id="{8AF02B71-8991-4516-A01E-F1A9ACD28BDC}" type="slidenum">
              <a:rPr lang="en-US" smtClean="0"/>
              <a:pPr/>
              <a:t>‹#›</a:t>
            </a:fld>
            <a:endParaRPr lang="en-US"/>
          </a:p>
        </p:txBody>
      </p:sp>
      <p:sp>
        <p:nvSpPr>
          <p:cNvPr id="3" name="Picture Placeholder 2"/>
          <p:cNvSpPr>
            <a:spLocks noGrp="1"/>
          </p:cNvSpPr>
          <p:nvPr>
            <p:ph type="pic" idx="1"/>
          </p:nvPr>
        </p:nvSpPr>
        <p:spPr>
          <a:xfrm flipH="1">
            <a:off x="188253" y="179292"/>
            <a:ext cx="3281087" cy="6483096"/>
          </a:xfrm>
          <a:prstGeom prst="round1Rect">
            <a:avLst>
              <a:gd name="adj" fmla="val 17325"/>
            </a:avLst>
          </a:prstGeom>
          <a:blipFill dpi="0" rotWithShape="0">
            <a:blip r:embed="rId3"/>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pic>
        <p:nvPicPr>
          <p:cNvPr id="10" name="Picture 9" descr="Overlay-PictureCaption-Extras.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4710953" y="533400"/>
            <a:ext cx="3657600" cy="1252538"/>
          </a:xfrm>
        </p:spPr>
        <p:txBody>
          <a:bodyPr anchor="b"/>
          <a:lstStyle>
            <a:lvl1pPr algn="l">
              <a:defRPr sz="3600" b="0"/>
            </a:lvl1pPr>
          </a:lstStyle>
          <a:p>
            <a:r>
              <a:rPr lang="en-US" altLang="zh-CN" smtClean="0"/>
              <a:t>Click to edit Master title style</a:t>
            </a:r>
            <a:endParaRPr/>
          </a:p>
        </p:txBody>
      </p:sp>
      <p:sp>
        <p:nvSpPr>
          <p:cNvPr id="3" name="Picture Placeholder 2"/>
          <p:cNvSpPr>
            <a:spLocks noGrp="1"/>
          </p:cNvSpPr>
          <p:nvPr>
            <p:ph type="pic" idx="1"/>
          </p:nvPr>
        </p:nvSpPr>
        <p:spPr>
          <a:xfrm flipH="1">
            <a:off x="596153" y="1600199"/>
            <a:ext cx="3657600" cy="3657601"/>
          </a:xfrm>
          <a:prstGeom prst="ellipse">
            <a:avLst/>
          </a:prstGeom>
          <a:blipFill dpi="0" rotWithShape="0">
            <a:blip r:embed="rId3" cstate="print"/>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a:p>
        </p:txBody>
      </p:sp>
      <p:sp>
        <p:nvSpPr>
          <p:cNvPr id="4" name="Text Placeholder 3"/>
          <p:cNvSpPr>
            <a:spLocks noGrp="1"/>
          </p:cNvSpPr>
          <p:nvPr>
            <p:ph type="body" sz="half" idx="2"/>
          </p:nvPr>
        </p:nvSpPr>
        <p:spPr>
          <a:xfrm>
            <a:off x="4710412" y="1828800"/>
            <a:ext cx="3657600" cy="38100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a:xfrm>
            <a:off x="381000" y="6288741"/>
            <a:ext cx="1865125" cy="365125"/>
          </a:xfrm>
        </p:spPr>
        <p:txBody>
          <a:bodyPr/>
          <a:lstStyle/>
          <a:p>
            <a:fld id="{0D8AB0AA-B83A-4926-BCBB-7F7AA6D4857F}" type="datetime1">
              <a:rPr lang="en-US" altLang="zh-CN" smtClean="0"/>
              <a:pPr/>
              <a:t>11/28/2011</a:t>
            </a:fld>
            <a:endParaRPr lang="en-US"/>
          </a:p>
        </p:txBody>
      </p:sp>
      <p:sp>
        <p:nvSpPr>
          <p:cNvPr id="6" name="Footer Placeholder 5"/>
          <p:cNvSpPr>
            <a:spLocks noGrp="1"/>
          </p:cNvSpPr>
          <p:nvPr>
            <p:ph type="ftr" sz="quarter" idx="11"/>
          </p:nvPr>
        </p:nvSpPr>
        <p:spPr>
          <a:xfrm>
            <a:off x="3325813" y="6288741"/>
            <a:ext cx="5217551" cy="365125"/>
          </a:xfrm>
        </p:spPr>
        <p:txBody>
          <a:bodyPr/>
          <a:lstStyle/>
          <a:p>
            <a:endParaRPr lang="en-US"/>
          </a:p>
        </p:txBody>
      </p:sp>
      <p:sp>
        <p:nvSpPr>
          <p:cNvPr id="7" name="Slide Number Placeholder 6"/>
          <p:cNvSpPr>
            <a:spLocks noGrp="1"/>
          </p:cNvSpPr>
          <p:nvPr>
            <p:ph type="sldNum" sz="quarter" idx="12"/>
          </p:nvPr>
        </p:nvSpPr>
        <p:spPr>
          <a:xfrm>
            <a:off x="8404411" y="219635"/>
            <a:ext cx="493059" cy="365125"/>
          </a:xfrm>
          <a:prstGeom prst="rect">
            <a:avLst/>
          </a:prstGeom>
        </p:spPr>
        <p:txBody>
          <a:bodyPr/>
          <a:lstStyle/>
          <a:p>
            <a:fld id="{8AF02B71-8991-4516-A01E-F1A9ACD28BDC}"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pic>
        <p:nvPicPr>
          <p:cNvPr id="10" name="Picture 9" descr="Overlay-PictureCaption-Extras.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808038" y="3778624"/>
            <a:ext cx="7560515" cy="1102658"/>
          </a:xfrm>
        </p:spPr>
        <p:txBody>
          <a:bodyPr anchor="b"/>
          <a:lstStyle>
            <a:lvl1pPr algn="l">
              <a:defRPr sz="3600" b="0"/>
            </a:lvl1pPr>
          </a:lstStyle>
          <a:p>
            <a:r>
              <a:rPr lang="en-US" altLang="zh-CN" smtClean="0"/>
              <a:t>Click to edit Master title style</a:t>
            </a:r>
            <a:endParaRPr/>
          </a:p>
        </p:txBody>
      </p:sp>
      <p:sp>
        <p:nvSpPr>
          <p:cNvPr id="3" name="Picture Placeholder 2"/>
          <p:cNvSpPr>
            <a:spLocks noGrp="1"/>
          </p:cNvSpPr>
          <p:nvPr>
            <p:ph type="pic" idx="1"/>
          </p:nvPr>
        </p:nvSpPr>
        <p:spPr>
          <a:xfrm flipH="1">
            <a:off x="871584" y="762000"/>
            <a:ext cx="7427726" cy="2989730"/>
          </a:xfrm>
          <a:prstGeom prst="roundRect">
            <a:avLst>
              <a:gd name="adj" fmla="val 7476"/>
            </a:avLst>
          </a:prstGeom>
          <a:blipFill dpi="0" rotWithShape="0">
            <a:blip r:embed="rId3"/>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a:p>
        </p:txBody>
      </p:sp>
      <p:sp>
        <p:nvSpPr>
          <p:cNvPr id="4" name="Text Placeholder 3"/>
          <p:cNvSpPr>
            <a:spLocks noGrp="1"/>
          </p:cNvSpPr>
          <p:nvPr>
            <p:ph type="body" sz="half" idx="2"/>
          </p:nvPr>
        </p:nvSpPr>
        <p:spPr>
          <a:xfrm>
            <a:off x="808034" y="4827493"/>
            <a:ext cx="7559977" cy="1220881"/>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a:xfrm>
            <a:off x="381000" y="6288741"/>
            <a:ext cx="1865125" cy="365125"/>
          </a:xfrm>
        </p:spPr>
        <p:txBody>
          <a:bodyPr/>
          <a:lstStyle/>
          <a:p>
            <a:fld id="{276F6934-FD36-4E11-8092-EDD45B051CCC}" type="datetime1">
              <a:rPr lang="en-US" altLang="zh-CN" smtClean="0"/>
              <a:pPr/>
              <a:t>11/28/2011</a:t>
            </a:fld>
            <a:endParaRPr lang="en-US"/>
          </a:p>
        </p:txBody>
      </p:sp>
      <p:sp>
        <p:nvSpPr>
          <p:cNvPr id="6" name="Footer Placeholder 5"/>
          <p:cNvSpPr>
            <a:spLocks noGrp="1"/>
          </p:cNvSpPr>
          <p:nvPr>
            <p:ph type="ftr" sz="quarter" idx="11"/>
          </p:nvPr>
        </p:nvSpPr>
        <p:spPr>
          <a:xfrm>
            <a:off x="3325813" y="6288741"/>
            <a:ext cx="5217551" cy="365125"/>
          </a:xfrm>
        </p:spPr>
        <p:txBody>
          <a:bodyPr/>
          <a:lstStyle/>
          <a:p>
            <a:endParaRPr lang="en-US"/>
          </a:p>
        </p:txBody>
      </p:sp>
      <p:sp>
        <p:nvSpPr>
          <p:cNvPr id="7" name="Slide Number Placeholder 6"/>
          <p:cNvSpPr>
            <a:spLocks noGrp="1"/>
          </p:cNvSpPr>
          <p:nvPr>
            <p:ph type="sldNum" sz="quarter" idx="12"/>
          </p:nvPr>
        </p:nvSpPr>
        <p:spPr>
          <a:xfrm>
            <a:off x="8404411" y="219635"/>
            <a:ext cx="493059" cy="365125"/>
          </a:xfrm>
          <a:prstGeom prst="rect">
            <a:avLst/>
          </a:prstGeom>
        </p:spPr>
        <p:txBody>
          <a:bodyPr/>
          <a:lstStyle/>
          <a:p>
            <a:fld id="{8AF02B71-8991-4516-A01E-F1A9ACD28BDC}"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altLang="zh-CN"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a:p>
        </p:txBody>
      </p:sp>
      <p:sp>
        <p:nvSpPr>
          <p:cNvPr id="4" name="Date Placeholder 3"/>
          <p:cNvSpPr>
            <a:spLocks noGrp="1"/>
          </p:cNvSpPr>
          <p:nvPr>
            <p:ph type="dt" sz="half" idx="10"/>
          </p:nvPr>
        </p:nvSpPr>
        <p:spPr/>
        <p:txBody>
          <a:bodyPr/>
          <a:lstStyle/>
          <a:p>
            <a:fld id="{476A3EAD-C9D5-487A-95E0-5C3CB6B31DCD}" type="datetime1">
              <a:rPr lang="en-US" altLang="zh-CN" smtClean="0"/>
              <a:pPr/>
              <a:t>11/28/2011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404411" y="219635"/>
            <a:ext cx="493059" cy="365125"/>
          </a:xfrm>
          <a:prstGeom prst="rect">
            <a:avLst/>
          </a:prstGeom>
        </p:spPr>
        <p:txBody>
          <a:bodyPr/>
          <a:lstStyle/>
          <a:p>
            <a:fld id="{8AF02B71-8991-4516-A01E-F1A9ACD28BDC}"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Vertical Title 1"/>
          <p:cNvSpPr>
            <a:spLocks noGrp="1"/>
          </p:cNvSpPr>
          <p:nvPr>
            <p:ph type="title" orient="vert"/>
          </p:nvPr>
        </p:nvSpPr>
        <p:spPr>
          <a:xfrm>
            <a:off x="7328646" y="779463"/>
            <a:ext cx="1358153" cy="5268912"/>
          </a:xfrm>
        </p:spPr>
        <p:txBody>
          <a:bodyPr vert="eaVert"/>
          <a:lstStyle/>
          <a:p>
            <a:r>
              <a:rPr lang="en-US" altLang="zh-CN" smtClean="0"/>
              <a:t>Click to edit Master title style</a:t>
            </a:r>
            <a:endParaRPr/>
          </a:p>
        </p:txBody>
      </p:sp>
      <p:sp>
        <p:nvSpPr>
          <p:cNvPr id="3" name="Vertical Text Placeholder 2"/>
          <p:cNvSpPr>
            <a:spLocks noGrp="1"/>
          </p:cNvSpPr>
          <p:nvPr>
            <p:ph type="body" orient="vert" idx="1"/>
          </p:nvPr>
        </p:nvSpPr>
        <p:spPr>
          <a:xfrm>
            <a:off x="779462" y="779464"/>
            <a:ext cx="6170613" cy="5268911"/>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a:p>
        </p:txBody>
      </p:sp>
      <p:sp>
        <p:nvSpPr>
          <p:cNvPr id="4" name="Date Placeholder 3"/>
          <p:cNvSpPr>
            <a:spLocks noGrp="1"/>
          </p:cNvSpPr>
          <p:nvPr>
            <p:ph type="dt" sz="half" idx="10"/>
          </p:nvPr>
        </p:nvSpPr>
        <p:spPr/>
        <p:txBody>
          <a:bodyPr/>
          <a:lstStyle/>
          <a:p>
            <a:fld id="{1D411ACB-C786-4B3F-AB98-36A97423CE1B}" type="datetime1">
              <a:rPr lang="en-US" altLang="zh-CN" smtClean="0"/>
              <a:pPr/>
              <a:t>11/28/2011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404411" y="219635"/>
            <a:ext cx="493059" cy="365125"/>
          </a:xfrm>
          <a:prstGeom prst="rect">
            <a:avLst/>
          </a:prstGeom>
        </p:spPr>
        <p:txBody>
          <a:bodyPr/>
          <a:lstStyle/>
          <a:p>
            <a:fld id="{8AF02B71-8991-4516-A01E-F1A9ACD28BDC}"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lvl1pPr>
              <a:defRPr sz="4000"/>
            </a:lvl1pPr>
          </a:lstStyle>
          <a:p>
            <a:r>
              <a:rPr lang="en-US" altLang="zh-CN" dirty="0" smtClean="0"/>
              <a:t>Click to edit Master title style</a:t>
            </a:r>
            <a:endParaRPr dirty="0"/>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a:p>
        </p:txBody>
      </p:sp>
      <p:sp>
        <p:nvSpPr>
          <p:cNvPr id="4" name="Date Placeholder 3"/>
          <p:cNvSpPr>
            <a:spLocks noGrp="1"/>
          </p:cNvSpPr>
          <p:nvPr>
            <p:ph type="dt" sz="half" idx="10"/>
          </p:nvPr>
        </p:nvSpPr>
        <p:spPr/>
        <p:txBody>
          <a:bodyPr/>
          <a:lstStyle/>
          <a:p>
            <a:fld id="{A5E4B06A-A76C-49B6-BF8A-FAD2AA2B4A4C}" type="datetime1">
              <a:rPr lang="en-US" altLang="zh-CN" smtClean="0"/>
              <a:pPr/>
              <a:t>11/28/2011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404411" y="219635"/>
            <a:ext cx="493059" cy="365125"/>
          </a:xfrm>
          <a:prstGeom prst="rect">
            <a:avLst/>
          </a:prstGeom>
        </p:spPr>
        <p:txBody>
          <a:bodyPr/>
          <a:lstStyle/>
          <a:p>
            <a:fld id="{8AF02B71-8991-4516-A01E-F1A9ACD28BDC}"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Overlay-SectionHeader.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779463" y="2591360"/>
            <a:ext cx="7583487" cy="1362075"/>
          </a:xfrm>
        </p:spPr>
        <p:txBody>
          <a:bodyPr anchor="b" anchorCtr="0">
            <a:noAutofit/>
          </a:bodyPr>
          <a:lstStyle>
            <a:lvl1pPr algn="l">
              <a:defRPr sz="4800" b="0" cap="none" baseline="0">
                <a:solidFill>
                  <a:schemeClr val="tx1"/>
                </a:solidFill>
              </a:defRPr>
            </a:lvl1pPr>
          </a:lstStyle>
          <a:p>
            <a:r>
              <a:rPr lang="en-US" altLang="zh-CN" smtClean="0"/>
              <a:t>Click to edit Master title style</a:t>
            </a:r>
            <a:endParaRPr/>
          </a:p>
        </p:txBody>
      </p:sp>
      <p:sp>
        <p:nvSpPr>
          <p:cNvPr id="3" name="Text Placeholder 2"/>
          <p:cNvSpPr>
            <a:spLocks noGrp="1"/>
          </p:cNvSpPr>
          <p:nvPr>
            <p:ph type="body" idx="1"/>
          </p:nvPr>
        </p:nvSpPr>
        <p:spPr>
          <a:xfrm>
            <a:off x="779463" y="3950354"/>
            <a:ext cx="7583487" cy="1500187"/>
          </a:xfrm>
        </p:spPr>
        <p:txBody>
          <a:bodyPr anchor="t" anchorCtr="0"/>
          <a:lstStyle>
            <a:lvl1pPr marL="0" indent="0" algn="l">
              <a:spcBef>
                <a:spcPts val="600"/>
              </a:spcBef>
              <a:buNone/>
              <a:defRPr sz="20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7F65564E-4AB6-41DF-80AA-47B7559F28C0}" type="datetime1">
              <a:rPr lang="en-US" altLang="zh-CN" smtClean="0"/>
              <a:pPr/>
              <a:t>11/28/2011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404411" y="219635"/>
            <a:ext cx="493059" cy="365125"/>
          </a:xfrm>
          <a:prstGeom prst="rect">
            <a:avLst/>
          </a:prstGeom>
        </p:spPr>
        <p:txBody>
          <a:bodyPr/>
          <a:lstStyle/>
          <a:p>
            <a:fld id="{8AF02B71-8991-4516-A01E-F1A9ACD28BDC}"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altLang="zh-CN" smtClean="0"/>
              <a:t>Click to edit Master title style</a:t>
            </a:r>
            <a:endParaRPr/>
          </a:p>
        </p:txBody>
      </p:sp>
      <p:sp>
        <p:nvSpPr>
          <p:cNvPr id="3" name="Content Placeholder 2"/>
          <p:cNvSpPr>
            <a:spLocks noGrp="1"/>
          </p:cNvSpPr>
          <p:nvPr>
            <p:ph sz="half" idx="1"/>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a:p>
        </p:txBody>
      </p:sp>
      <p:sp>
        <p:nvSpPr>
          <p:cNvPr id="4" name="Content Placeholder 3"/>
          <p:cNvSpPr>
            <a:spLocks noGrp="1"/>
          </p:cNvSpPr>
          <p:nvPr>
            <p:ph sz="half" idx="2"/>
          </p:nvPr>
        </p:nvSpPr>
        <p:spPr>
          <a:xfrm>
            <a:off x="4688541"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a:p>
        </p:txBody>
      </p:sp>
      <p:sp>
        <p:nvSpPr>
          <p:cNvPr id="5" name="Date Placeholder 4"/>
          <p:cNvSpPr>
            <a:spLocks noGrp="1"/>
          </p:cNvSpPr>
          <p:nvPr>
            <p:ph type="dt" sz="half" idx="10"/>
          </p:nvPr>
        </p:nvSpPr>
        <p:spPr/>
        <p:txBody>
          <a:bodyPr/>
          <a:lstStyle/>
          <a:p>
            <a:fld id="{72F1B785-DCE4-4DFB-950D-A3B2AFCE7673}" type="datetime1">
              <a:rPr lang="en-US" altLang="zh-CN" smtClean="0"/>
              <a:pPr/>
              <a:t>11/28/2011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404411" y="219635"/>
            <a:ext cx="493059" cy="365125"/>
          </a:xfrm>
          <a:prstGeom prst="rect">
            <a:avLst/>
          </a:prstGeom>
        </p:spPr>
        <p:txBody>
          <a:bodyPr/>
          <a:lstStyle/>
          <a:p>
            <a:fld id="{8AF02B71-8991-4516-A01E-F1A9ACD28BDC}"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4" name="Picture 13"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a:xfrm>
            <a:off x="779463" y="381000"/>
            <a:ext cx="7583487" cy="1044388"/>
          </a:xfrm>
        </p:spPr>
        <p:txBody>
          <a:bodyPr/>
          <a:lstStyle>
            <a:lvl1pPr>
              <a:defRPr/>
            </a:lvl1pPr>
          </a:lstStyle>
          <a:p>
            <a:r>
              <a:rPr lang="en-US" altLang="zh-CN" smtClean="0"/>
              <a:t>Click to edit Master title style</a:t>
            </a:r>
            <a:endParaRPr/>
          </a:p>
        </p:txBody>
      </p:sp>
      <p:sp>
        <p:nvSpPr>
          <p:cNvPr id="3" name="Text Placeholder 2"/>
          <p:cNvSpPr>
            <a:spLocks noGrp="1"/>
          </p:cNvSpPr>
          <p:nvPr>
            <p:ph type="body" idx="1"/>
          </p:nvPr>
        </p:nvSpPr>
        <p:spPr>
          <a:xfrm>
            <a:off x="779463"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779463"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a:p>
        </p:txBody>
      </p:sp>
      <p:sp>
        <p:nvSpPr>
          <p:cNvPr id="5" name="Text Placeholder 4"/>
          <p:cNvSpPr>
            <a:spLocks noGrp="1"/>
          </p:cNvSpPr>
          <p:nvPr>
            <p:ph type="body" sz="quarter" idx="3"/>
          </p:nvPr>
        </p:nvSpPr>
        <p:spPr>
          <a:xfrm>
            <a:off x="4705350"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705350"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a:p>
        </p:txBody>
      </p:sp>
      <p:sp>
        <p:nvSpPr>
          <p:cNvPr id="7" name="Date Placeholder 6"/>
          <p:cNvSpPr>
            <a:spLocks noGrp="1"/>
          </p:cNvSpPr>
          <p:nvPr>
            <p:ph type="dt" sz="half" idx="10"/>
          </p:nvPr>
        </p:nvSpPr>
        <p:spPr/>
        <p:txBody>
          <a:bodyPr/>
          <a:lstStyle/>
          <a:p>
            <a:fld id="{B0A2615A-5ECD-4BC7-97C7-12C056411BFC}" type="datetime1">
              <a:rPr lang="en-US" altLang="zh-CN" smtClean="0"/>
              <a:pPr/>
              <a:t>11/28/2011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404411" y="219635"/>
            <a:ext cx="493059" cy="365125"/>
          </a:xfrm>
          <a:prstGeom prst="rect">
            <a:avLst/>
          </a:prstGeom>
        </p:spPr>
        <p:txBody>
          <a:bodyPr/>
          <a:lstStyle/>
          <a:p>
            <a:fld id="{8AF02B71-8991-4516-A01E-F1A9ACD28BDC}" type="slidenum">
              <a:rPr lang="en-US" smtClean="0"/>
              <a:pPr/>
              <a:t>‹#›</a:t>
            </a:fld>
            <a:endParaRPr lang="en-US"/>
          </a:p>
        </p:txBody>
      </p:sp>
      <p:cxnSp>
        <p:nvCxnSpPr>
          <p:cNvPr id="12" name="Straight Connector 11"/>
          <p:cNvCxnSpPr/>
          <p:nvPr/>
        </p:nvCxnSpPr>
        <p:spPr>
          <a:xfrm>
            <a:off x="874059" y="2286000"/>
            <a:ext cx="3563003"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815840" y="2286000"/>
            <a:ext cx="356616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74059" y="2286000"/>
            <a:ext cx="3563003"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815840" y="2286000"/>
            <a:ext cx="356616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altLang="zh-CN" smtClean="0"/>
              <a:t>Click to edit Master title style</a:t>
            </a:r>
            <a:endParaRPr/>
          </a:p>
        </p:txBody>
      </p:sp>
      <p:sp>
        <p:nvSpPr>
          <p:cNvPr id="3" name="Content Placeholder 2"/>
          <p:cNvSpPr>
            <a:spLocks noGrp="1"/>
          </p:cNvSpPr>
          <p:nvPr>
            <p:ph sz="half" idx="1"/>
          </p:nvPr>
        </p:nvSpPr>
        <p:spPr>
          <a:xfrm>
            <a:off x="779462" y="1828801"/>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a:p>
        </p:txBody>
      </p:sp>
      <p:sp>
        <p:nvSpPr>
          <p:cNvPr id="5" name="Date Placeholder 4"/>
          <p:cNvSpPr>
            <a:spLocks noGrp="1"/>
          </p:cNvSpPr>
          <p:nvPr>
            <p:ph type="dt" sz="half" idx="10"/>
          </p:nvPr>
        </p:nvSpPr>
        <p:spPr/>
        <p:txBody>
          <a:bodyPr/>
          <a:lstStyle/>
          <a:p>
            <a:fld id="{0D7E8576-E646-44A7-984A-8B4F40153E07}" type="datetime1">
              <a:rPr lang="en-US" altLang="zh-CN" smtClean="0"/>
              <a:pPr/>
              <a:t>11/28/2011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404411" y="219635"/>
            <a:ext cx="493059" cy="365125"/>
          </a:xfrm>
          <a:prstGeom prst="rect">
            <a:avLst/>
          </a:prstGeom>
        </p:spPr>
        <p:txBody>
          <a:bodyPr/>
          <a:lstStyle/>
          <a:p>
            <a:fld id="{8AF02B71-8991-4516-A01E-F1A9ACD28BDC}" type="slidenum">
              <a:rPr lang="en-US" smtClean="0"/>
              <a:pPr/>
              <a:t>‹#›</a:t>
            </a:fld>
            <a:endParaRPr lang="en-US"/>
          </a:p>
        </p:txBody>
      </p:sp>
      <p:sp>
        <p:nvSpPr>
          <p:cNvPr id="10" name="Content Placeholder 2"/>
          <p:cNvSpPr>
            <a:spLocks noGrp="1"/>
          </p:cNvSpPr>
          <p:nvPr>
            <p:ph sz="half" idx="13"/>
          </p:nvPr>
        </p:nvSpPr>
        <p:spPr>
          <a:xfrm>
            <a:off x="779462" y="3991816"/>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altLang="zh-CN" smtClean="0"/>
              <a:t>Click to edit Master title style</a:t>
            </a:r>
            <a:endParaRPr/>
          </a:p>
        </p:txBody>
      </p:sp>
      <p:sp>
        <p:nvSpPr>
          <p:cNvPr id="3"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a:p>
        </p:txBody>
      </p:sp>
      <p:sp>
        <p:nvSpPr>
          <p:cNvPr id="5" name="Date Placeholder 4"/>
          <p:cNvSpPr>
            <a:spLocks noGrp="1"/>
          </p:cNvSpPr>
          <p:nvPr>
            <p:ph type="dt" sz="half" idx="10"/>
          </p:nvPr>
        </p:nvSpPr>
        <p:spPr/>
        <p:txBody>
          <a:bodyPr/>
          <a:lstStyle/>
          <a:p>
            <a:fld id="{CC8C7BF0-0124-420B-9591-0CDAAD719FE7}" type="datetime1">
              <a:rPr lang="en-US" altLang="zh-CN" smtClean="0"/>
              <a:pPr/>
              <a:t>11/28/2011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404411" y="219635"/>
            <a:ext cx="493059" cy="365125"/>
          </a:xfrm>
          <a:prstGeom prst="rect">
            <a:avLst/>
          </a:prstGeom>
        </p:spPr>
        <p:txBody>
          <a:bodyPr/>
          <a:lstStyle/>
          <a:p>
            <a:fld id="{8AF02B71-8991-4516-A01E-F1A9ACD28BDC}" type="slidenum">
              <a:rPr lang="en-US" smtClean="0"/>
              <a:pPr/>
              <a:t>‹#›</a:t>
            </a:fld>
            <a:endParaRPr lang="en-US"/>
          </a:p>
        </p:txBody>
      </p:sp>
      <p:sp>
        <p:nvSpPr>
          <p:cNvPr id="10"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a:p>
        </p:txBody>
      </p:sp>
      <p:sp>
        <p:nvSpPr>
          <p:cNvPr id="11" name="Content Placeholder 2"/>
          <p:cNvSpPr>
            <a:spLocks noGrp="1"/>
          </p:cNvSpPr>
          <p:nvPr>
            <p:ph sz="half" idx="14"/>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altLang="zh-CN" smtClean="0"/>
              <a:t>Click to edit Master title style</a:t>
            </a:r>
            <a:endParaRPr/>
          </a:p>
        </p:txBody>
      </p:sp>
      <p:sp>
        <p:nvSpPr>
          <p:cNvPr id="5" name="Date Placeholder 4"/>
          <p:cNvSpPr>
            <a:spLocks noGrp="1"/>
          </p:cNvSpPr>
          <p:nvPr>
            <p:ph type="dt" sz="half" idx="10"/>
          </p:nvPr>
        </p:nvSpPr>
        <p:spPr/>
        <p:txBody>
          <a:bodyPr/>
          <a:lstStyle/>
          <a:p>
            <a:fld id="{ADD0E72B-AB1A-427C-8ED0-5E7FD334FC71}" type="datetime1">
              <a:rPr lang="en-US" altLang="zh-CN" smtClean="0"/>
              <a:pPr/>
              <a:t>11/28/2011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404411" y="219635"/>
            <a:ext cx="493059" cy="365125"/>
          </a:xfrm>
          <a:prstGeom prst="rect">
            <a:avLst/>
          </a:prstGeom>
        </p:spPr>
        <p:txBody>
          <a:bodyPr/>
          <a:lstStyle/>
          <a:p>
            <a:fld id="{8AF02B71-8991-4516-A01E-F1A9ACD28BDC}" type="slidenum">
              <a:rPr lang="en-US" smtClean="0"/>
              <a:pPr/>
              <a:t>‹#›</a:t>
            </a:fld>
            <a:endParaRPr lang="en-US"/>
          </a:p>
        </p:txBody>
      </p:sp>
      <p:sp>
        <p:nvSpPr>
          <p:cNvPr id="12" name="Content Placeholder 2"/>
          <p:cNvSpPr>
            <a:spLocks noGrp="1"/>
          </p:cNvSpPr>
          <p:nvPr>
            <p:ph sz="half" idx="14"/>
          </p:nvPr>
        </p:nvSpPr>
        <p:spPr>
          <a:xfrm>
            <a:off x="77946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a:p>
        </p:txBody>
      </p:sp>
      <p:sp>
        <p:nvSpPr>
          <p:cNvPr id="13" name="Content Placeholder 2"/>
          <p:cNvSpPr>
            <a:spLocks noGrp="1"/>
          </p:cNvSpPr>
          <p:nvPr>
            <p:ph sz="half" idx="15"/>
          </p:nvPr>
        </p:nvSpPr>
        <p:spPr>
          <a:xfrm>
            <a:off x="77946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a:p>
        </p:txBody>
      </p:sp>
      <p:sp>
        <p:nvSpPr>
          <p:cNvPr id="14"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a:p>
        </p:txBody>
      </p:sp>
      <p:sp>
        <p:nvSpPr>
          <p:cNvPr id="15"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altLang="zh-CN" smtClean="0"/>
              <a:t>Click to edit Master title style</a:t>
            </a:r>
            <a:endParaRPr/>
          </a:p>
        </p:txBody>
      </p:sp>
      <p:sp>
        <p:nvSpPr>
          <p:cNvPr id="3" name="Date Placeholder 2"/>
          <p:cNvSpPr>
            <a:spLocks noGrp="1"/>
          </p:cNvSpPr>
          <p:nvPr>
            <p:ph type="dt" sz="half" idx="10"/>
          </p:nvPr>
        </p:nvSpPr>
        <p:spPr/>
        <p:txBody>
          <a:bodyPr/>
          <a:lstStyle/>
          <a:p>
            <a:fld id="{459EC36F-155A-472E-936D-BA3A8756D361}" type="datetime1">
              <a:rPr lang="en-US" altLang="zh-CN" smtClean="0"/>
              <a:pPr/>
              <a:t>11/28/2011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8404411" y="219635"/>
            <a:ext cx="493059" cy="365125"/>
          </a:xfrm>
          <a:prstGeom prst="rect">
            <a:avLst/>
          </a:prstGeom>
        </p:spPr>
        <p:txBody>
          <a:bodyPr/>
          <a:lstStyle/>
          <a:p>
            <a:fld id="{8AF02B71-8991-4516-A01E-F1A9ACD28BDC}" type="slidenum">
              <a:rPr lang="en-US" smtClean="0"/>
              <a:pPr/>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381000"/>
            <a:ext cx="7086600" cy="1044388"/>
          </a:xfrm>
          <a:prstGeom prst="rect">
            <a:avLst/>
          </a:prstGeom>
        </p:spPr>
        <p:txBody>
          <a:bodyPr vert="horz" lIns="91440" tIns="45720" rIns="91440" bIns="45720" rtlCol="0" anchor="ctr" anchorCtr="0">
            <a:noAutofit/>
          </a:bodyPr>
          <a:lstStyle/>
          <a:p>
            <a:r>
              <a:rPr lang="en-US" altLang="zh-CN" dirty="0" smtClean="0"/>
              <a:t>Click to edit Master title style</a:t>
            </a:r>
            <a:endParaRPr dirty="0"/>
          </a:p>
        </p:txBody>
      </p:sp>
      <p:sp>
        <p:nvSpPr>
          <p:cNvPr id="3" name="Text Placeholder 2"/>
          <p:cNvSpPr>
            <a:spLocks noGrp="1"/>
          </p:cNvSpPr>
          <p:nvPr>
            <p:ph type="body" idx="1"/>
          </p:nvPr>
        </p:nvSpPr>
        <p:spPr>
          <a:xfrm>
            <a:off x="685800" y="1828800"/>
            <a:ext cx="7924800" cy="4208930"/>
          </a:xfrm>
          <a:prstGeom prst="rect">
            <a:avLst/>
          </a:prstGeom>
        </p:spPr>
        <p:txBody>
          <a:bodyPr vert="horz" lIns="91440" tIns="45720" rIns="91440" bIns="45720" rtlCol="0">
            <a:normAutofit/>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dirty="0"/>
          </a:p>
        </p:txBody>
      </p:sp>
      <p:sp>
        <p:nvSpPr>
          <p:cNvPr id="4" name="Date Placeholder 3"/>
          <p:cNvSpPr>
            <a:spLocks noGrp="1"/>
          </p:cNvSpPr>
          <p:nvPr>
            <p:ph type="dt" sz="half" idx="2"/>
          </p:nvPr>
        </p:nvSpPr>
        <p:spPr>
          <a:xfrm>
            <a:off x="381000" y="6288741"/>
            <a:ext cx="1887537"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200">
                <a:solidFill>
                  <a:schemeClr val="tx1"/>
                </a:solidFill>
              </a:defRPr>
            </a:lvl1pPr>
          </a:lstStyle>
          <a:p>
            <a:fld id="{6B201033-EA4C-4090-804A-633FBCA1B1DC}" type="datetime1">
              <a:rPr lang="en-US" altLang="zh-CN" smtClean="0"/>
              <a:pPr/>
              <a:t>11/28/2011</a:t>
            </a:fld>
            <a:endParaRPr lang="en-US" smtClean="0"/>
          </a:p>
        </p:txBody>
      </p:sp>
      <p:sp>
        <p:nvSpPr>
          <p:cNvPr id="5" name="Footer Placeholder 4"/>
          <p:cNvSpPr>
            <a:spLocks noGrp="1"/>
          </p:cNvSpPr>
          <p:nvPr>
            <p:ph type="ftr" sz="quarter" idx="3"/>
          </p:nvPr>
        </p:nvSpPr>
        <p:spPr>
          <a:xfrm>
            <a:off x="3600450" y="6288741"/>
            <a:ext cx="5238750" cy="365125"/>
          </a:xfrm>
          <a:prstGeom prst="rect">
            <a:avLst/>
          </a:prstGeom>
        </p:spPr>
        <p:txBody>
          <a:bodyPr vert="horz" lIns="91440" tIns="45720" rIns="91440" bIns="45720" rtlCol="0" anchor="ctr"/>
          <a:lstStyle>
            <a:lvl1pPr algn="r">
              <a:defRPr sz="1200">
                <a:solidFill>
                  <a:schemeClr val="tx1"/>
                </a:solidFill>
              </a:defRPr>
            </a:lvl1pPr>
          </a:lstStyle>
          <a:p>
            <a:endParaRPr lang="en-US"/>
          </a:p>
        </p:txBody>
      </p:sp>
      <p:pic>
        <p:nvPicPr>
          <p:cNvPr id="7" name="Picture 6"/>
          <p:cNvPicPr>
            <a:picLocks noChangeAspect="1"/>
          </p:cNvPicPr>
          <p:nvPr/>
        </p:nvPicPr>
        <p:blipFill>
          <a:blip r:embed="rId18"/>
          <a:srcRect/>
          <a:stretch>
            <a:fillRect/>
          </a:stretch>
        </p:blipFill>
        <p:spPr bwMode="auto">
          <a:xfrm>
            <a:off x="457200" y="431800"/>
            <a:ext cx="939800" cy="9398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Lst>
  <p:timing>
    <p:tnLst>
      <p:par>
        <p:cTn id="1" dur="indefinite" restart="never" nodeType="tmRoot"/>
      </p:par>
    </p:tnLst>
  </p:timing>
  <p:hf hdr="0" ftr="0" dt="0"/>
  <p:txStyles>
    <p:titleStyle>
      <a:lvl1pPr algn="l" defTabSz="914400" rtl="0" eaLnBrk="1" latinLnBrk="0" hangingPunct="1">
        <a:spcBef>
          <a:spcPct val="0"/>
        </a:spcBef>
        <a:buNone/>
        <a:defRPr sz="3800" kern="1200">
          <a:solidFill>
            <a:schemeClr val="tx1"/>
          </a:solidFill>
          <a:latin typeface="微软雅黑" pitchFamily="34" charset="-122"/>
          <a:ea typeface="微软雅黑" pitchFamily="34" charset="-122"/>
          <a:cs typeface="+mj-cs"/>
        </a:defRPr>
      </a:lvl1pPr>
    </p:titleStyle>
    <p:bodyStyle>
      <a:lvl1pPr marL="282575" indent="-282575" algn="l" defTabSz="914400" rtl="0" eaLnBrk="1" latinLnBrk="0" hangingPunct="1">
        <a:spcBef>
          <a:spcPts val="2000"/>
        </a:spcBef>
        <a:buFont typeface="Wingdings 2" pitchFamily="18" charset="2"/>
        <a:buChar char=""/>
        <a:defRPr sz="2800" kern="1200">
          <a:solidFill>
            <a:schemeClr val="tx1"/>
          </a:solidFill>
          <a:latin typeface="微软雅黑" pitchFamily="34" charset="-122"/>
          <a:ea typeface="微软雅黑" pitchFamily="34" charset="-122"/>
          <a:cs typeface="+mn-cs"/>
        </a:defRPr>
      </a:lvl1pPr>
      <a:lvl2pPr marL="577850" indent="-295275" algn="l" defTabSz="914400" rtl="0" eaLnBrk="1" latinLnBrk="0" hangingPunct="1">
        <a:spcBef>
          <a:spcPts val="600"/>
        </a:spcBef>
        <a:buFont typeface="Wingdings 2" pitchFamily="18" charset="2"/>
        <a:buChar char=""/>
        <a:defRPr sz="2800" kern="1200">
          <a:solidFill>
            <a:schemeClr val="tx1"/>
          </a:solidFill>
          <a:latin typeface="微软雅黑" pitchFamily="34" charset="-122"/>
          <a:ea typeface="微软雅黑" pitchFamily="34" charset="-122"/>
          <a:cs typeface="+mn-cs"/>
        </a:defRPr>
      </a:lvl2pPr>
      <a:lvl3pPr marL="860425" indent="-282575" algn="l" defTabSz="914400" rtl="0" eaLnBrk="1" latinLnBrk="0" hangingPunct="1">
        <a:spcBef>
          <a:spcPts val="600"/>
        </a:spcBef>
        <a:buFont typeface="Wingdings 2" pitchFamily="18" charset="2"/>
        <a:buChar char=""/>
        <a:defRPr sz="2400" kern="1200">
          <a:solidFill>
            <a:schemeClr val="tx1"/>
          </a:solidFill>
          <a:latin typeface="微软雅黑" pitchFamily="34" charset="-122"/>
          <a:ea typeface="微软雅黑" pitchFamily="34" charset="-122"/>
          <a:cs typeface="+mn-cs"/>
        </a:defRPr>
      </a:lvl3pPr>
      <a:lvl4pPr marL="1143000" indent="-282575" algn="l" defTabSz="914400" rtl="0" eaLnBrk="1" latinLnBrk="0" hangingPunct="1">
        <a:spcBef>
          <a:spcPts val="600"/>
        </a:spcBef>
        <a:buFont typeface="Wingdings 2" pitchFamily="18" charset="2"/>
        <a:buChar char=""/>
        <a:defRPr sz="2400" kern="1200">
          <a:solidFill>
            <a:schemeClr val="tx1"/>
          </a:solidFill>
          <a:latin typeface="微软雅黑" pitchFamily="34" charset="-122"/>
          <a:ea typeface="微软雅黑" pitchFamily="34" charset="-122"/>
          <a:cs typeface="+mn-cs"/>
        </a:defRPr>
      </a:lvl4pPr>
      <a:lvl5pPr marL="1425575" indent="-282575" algn="l" defTabSz="914400" rtl="0" eaLnBrk="1" latinLnBrk="0" hangingPunct="1">
        <a:spcBef>
          <a:spcPts val="600"/>
        </a:spcBef>
        <a:buFont typeface="Wingdings 2" pitchFamily="18" charset="2"/>
        <a:buChar char=""/>
        <a:defRPr sz="24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hyperlink" Target="http://limu.javaeye.com/" TargetMode="External"/><Relationship Id="rId2" Type="http://schemas.openxmlformats.org/officeDocument/2006/relationships/hyperlink" Target="mailto:limu@taobao.com" TargetMode="External"/><Relationship Id="rId1" Type="http://schemas.openxmlformats.org/officeDocument/2006/relationships/slideLayout" Target="../slideLayouts/slideLayout3.xml"/><Relationship Id="rId5" Type="http://schemas.openxmlformats.org/officeDocument/2006/relationships/image" Target="../media/image49.gif"/><Relationship Id="rId4" Type="http://schemas.openxmlformats.org/officeDocument/2006/relationships/hyperlink" Target="http://weibo.com/lene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9.png"/><Relationship Id="rId1" Type="http://schemas.openxmlformats.org/officeDocument/2006/relationships/slideLayout" Target="../slideLayouts/slideLayout2.xml"/><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3.png"/><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package" Target="../embeddings/Microsoft_PowerPoint_____1.ppt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6.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slideshare.net/leneli/ss-6084804"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hyperlink" Target="http://birdshome.cnblogs.com/archive/2006/05/28/IE_MemoryLeak.html" TargetMode="External"/><Relationship Id="rId2" Type="http://schemas.openxmlformats.org/officeDocument/2006/relationships/hyperlink" Target="http://msdn.microsoft.com/en-us/library/Bb250448"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9.png"/></Relationships>
</file>

<file path=ppt/slides/_rels/slide6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documentcloud.github.com/backbone/"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1.gi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1.gi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6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6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2.png"/><Relationship Id="rId4" Type="http://schemas.openxmlformats.org/officeDocument/2006/relationships/image" Target="../media/image34.png"/></Relationships>
</file>

<file path=ppt/slides/_rels/slide69.xml.rels><?xml version="1.0" encoding="UTF-8" standalone="yes"?>
<Relationships xmlns="http://schemas.openxmlformats.org/package/2006/relationships"><Relationship Id="rId3" Type="http://schemas.openxmlformats.org/officeDocument/2006/relationships/hyperlink" Target="http://magixjs.github.com/" TargetMode="External"/><Relationship Id="rId2" Type="http://schemas.openxmlformats.org/officeDocument/2006/relationships/hyperlink" Target="https://github.com/documentcloud/backbone/issues/228" TargetMode="Externa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0.xml.rels><?xml version="1.0" encoding="UTF-8" standalone="yes"?>
<Relationships xmlns="http://schemas.openxmlformats.org/package/2006/relationships"><Relationship Id="rId2" Type="http://schemas.openxmlformats.org/officeDocument/2006/relationships/image" Target="../media/image31.gi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7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8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hyperlink" Target="http://limu.iteye.com/blog/1064024" TargetMode="Externa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1.gif"/><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1.gif"/><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z="5400" dirty="0" smtClean="0"/>
              <a:t>OPOA in Action</a:t>
            </a:r>
            <a:endParaRPr lang="zh-CN" altLang="en-US" sz="5400"/>
          </a:p>
        </p:txBody>
      </p:sp>
      <p:sp>
        <p:nvSpPr>
          <p:cNvPr id="3" name="副标题 2"/>
          <p:cNvSpPr>
            <a:spLocks noGrp="1"/>
          </p:cNvSpPr>
          <p:nvPr>
            <p:ph type="subTitle" idx="1"/>
          </p:nvPr>
        </p:nvSpPr>
        <p:spPr/>
        <p:txBody>
          <a:bodyPr>
            <a:normAutofit/>
          </a:bodyPr>
          <a:lstStyle/>
          <a:p>
            <a:r>
              <a:rPr lang="en-US" altLang="zh-CN" sz="2800" dirty="0" smtClean="0"/>
              <a:t>-- One Page One Application </a:t>
            </a:r>
            <a:r>
              <a:rPr lang="zh-CN" altLang="en-US" sz="2800" smtClean="0"/>
              <a:t>实战</a:t>
            </a:r>
            <a:endParaRPr lang="en-US" altLang="zh-CN" sz="2800" dirty="0" smtClean="0"/>
          </a:p>
          <a:p>
            <a:r>
              <a:rPr lang="zh-CN" altLang="en-US" sz="2400"/>
              <a:t>李</a:t>
            </a:r>
            <a:r>
              <a:rPr lang="zh-CN" altLang="en-US" sz="2400" smtClean="0"/>
              <a:t>牧</a:t>
            </a:r>
            <a:endParaRPr lang="en-US" altLang="zh-CN" sz="2400" dirty="0" smtClean="0"/>
          </a:p>
          <a:p>
            <a:r>
              <a:rPr lang="en-US" altLang="zh-CN" sz="2400" smtClean="0"/>
              <a:t>2011.08</a:t>
            </a:r>
            <a:endParaRPr lang="en-US" altLang="zh-CN" sz="2400" dirty="0" smtClean="0"/>
          </a:p>
        </p:txBody>
      </p:sp>
    </p:spTree>
    <p:extLst>
      <p:ext uri="{BB962C8B-B14F-4D97-AF65-F5344CB8AC3E}">
        <p14:creationId xmlns:p14="http://schemas.microsoft.com/office/powerpoint/2010/main" val="25432952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面对新技术引入的新问题</a:t>
            </a:r>
            <a:endParaRPr lang="zh-CN" altLang="en-US"/>
          </a:p>
        </p:txBody>
      </p:sp>
      <p:sp>
        <p:nvSpPr>
          <p:cNvPr id="3" name="内容占位符 2"/>
          <p:cNvSpPr>
            <a:spLocks noGrp="1"/>
          </p:cNvSpPr>
          <p:nvPr>
            <p:ph idx="1"/>
          </p:nvPr>
        </p:nvSpPr>
        <p:spPr/>
        <p:txBody>
          <a:bodyPr/>
          <a:lstStyle/>
          <a:p>
            <a:r>
              <a:rPr lang="zh-CN" altLang="en-US" dirty="0" smtClean="0"/>
              <a:t>鼓励大声抱怨</a:t>
            </a:r>
            <a:endParaRPr lang="en-US" altLang="zh-CN" dirty="0" smtClean="0"/>
          </a:p>
          <a:p>
            <a:r>
              <a:rPr lang="zh-CN" altLang="en-US" dirty="0" smtClean="0"/>
              <a:t>不能回避</a:t>
            </a:r>
            <a:endParaRPr lang="en-US" altLang="zh-CN" dirty="0"/>
          </a:p>
          <a:p>
            <a:pPr lvl="1"/>
            <a:r>
              <a:rPr lang="zh-CN" altLang="en-US" dirty="0" smtClean="0"/>
              <a:t>确认</a:t>
            </a:r>
            <a:r>
              <a:rPr lang="en-US" altLang="zh-CN" dirty="0" smtClean="0"/>
              <a:t>B</a:t>
            </a:r>
            <a:r>
              <a:rPr lang="zh-CN" altLang="en-US" dirty="0" smtClean="0"/>
              <a:t>解决</a:t>
            </a:r>
            <a:r>
              <a:rPr lang="en-US" altLang="zh-CN" dirty="0" smtClean="0"/>
              <a:t>A</a:t>
            </a:r>
            <a:r>
              <a:rPr lang="zh-CN" altLang="en-US" dirty="0" smtClean="0"/>
              <a:t>的主要问题</a:t>
            </a:r>
            <a:r>
              <a:rPr lang="en-US" altLang="zh-CN" dirty="0" smtClean="0"/>
              <a:t>,</a:t>
            </a:r>
            <a:r>
              <a:rPr lang="zh-CN" altLang="en-US" dirty="0" smtClean="0"/>
              <a:t>不为牛</a:t>
            </a:r>
            <a:r>
              <a:rPr lang="en-US" altLang="zh-CN" dirty="0" smtClean="0"/>
              <a:t>B</a:t>
            </a:r>
            <a:r>
              <a:rPr lang="zh-CN" altLang="en-US" dirty="0" smtClean="0"/>
              <a:t>而</a:t>
            </a:r>
            <a:r>
              <a:rPr lang="en-US" altLang="zh-CN" dirty="0" smtClean="0"/>
              <a:t>B</a:t>
            </a:r>
            <a:endParaRPr lang="en-US" altLang="zh-CN" dirty="0"/>
          </a:p>
          <a:p>
            <a:pPr lvl="1"/>
            <a:r>
              <a:rPr lang="zh-CN" altLang="en-US" dirty="0" smtClean="0"/>
              <a:t>必须解决使用</a:t>
            </a:r>
            <a:r>
              <a:rPr lang="en-US" altLang="zh-CN" dirty="0" smtClean="0"/>
              <a:t>B</a:t>
            </a:r>
            <a:r>
              <a:rPr lang="zh-CN" altLang="en-US" dirty="0" smtClean="0"/>
              <a:t>附带的新问题</a:t>
            </a:r>
            <a:r>
              <a:rPr lang="en-US" altLang="zh-CN" dirty="0" smtClean="0"/>
              <a:t>,</a:t>
            </a:r>
            <a:r>
              <a:rPr lang="zh-CN" altLang="en-US" dirty="0" smtClean="0"/>
              <a:t>如果无法解决</a:t>
            </a:r>
            <a:r>
              <a:rPr lang="en-US" altLang="zh-CN" dirty="0" smtClean="0"/>
              <a:t>,</a:t>
            </a:r>
            <a:r>
              <a:rPr lang="zh-CN" altLang="en-US" dirty="0" smtClean="0"/>
              <a:t>需要给出充足的理由或规避这个问题的方法</a:t>
            </a:r>
            <a:endParaRPr lang="en-US" altLang="zh-CN" dirty="0" smtClean="0"/>
          </a:p>
        </p:txBody>
      </p:sp>
      <p:sp>
        <p:nvSpPr>
          <p:cNvPr id="4" name="灯片编号占位符 3"/>
          <p:cNvSpPr>
            <a:spLocks noGrp="1"/>
          </p:cNvSpPr>
          <p:nvPr>
            <p:ph type="sldNum" sz="quarter" idx="12"/>
          </p:nvPr>
        </p:nvSpPr>
        <p:spPr/>
        <p:txBody>
          <a:bodyPr/>
          <a:lstStyle/>
          <a:p>
            <a:fld id="{8AF02B71-8991-4516-A01E-F1A9ACD28BDC}" type="slidenum">
              <a:rPr lang="en-US" smtClean="0"/>
              <a:pPr/>
              <a:t>10</a:t>
            </a:fld>
            <a:endParaRPr lang="en-US"/>
          </a:p>
        </p:txBody>
      </p:sp>
    </p:spTree>
    <p:extLst>
      <p:ext uri="{BB962C8B-B14F-4D97-AF65-F5344CB8AC3E}">
        <p14:creationId xmlns:p14="http://schemas.microsoft.com/office/powerpoint/2010/main" val="40449925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MagixJS</a:t>
            </a:r>
            <a:r>
              <a:rPr lang="zh-CN" altLang="en-US" smtClean="0"/>
              <a:t>问题</a:t>
            </a:r>
            <a:r>
              <a:rPr lang="en-US" altLang="zh-CN" smtClean="0"/>
              <a:t>(</a:t>
            </a:r>
            <a:r>
              <a:rPr lang="zh-CN" altLang="en-US" smtClean="0"/>
              <a:t>解决中</a:t>
            </a:r>
            <a:r>
              <a:rPr lang="en-US" altLang="zh-CN" smtClean="0"/>
              <a:t>)</a:t>
            </a:r>
            <a:endParaRPr lang="zh-CN" altLang="en-US"/>
          </a:p>
        </p:txBody>
      </p:sp>
      <p:sp>
        <p:nvSpPr>
          <p:cNvPr id="3" name="内容占位符 2"/>
          <p:cNvSpPr>
            <a:spLocks noGrp="1"/>
          </p:cNvSpPr>
          <p:nvPr>
            <p:ph idx="1"/>
          </p:nvPr>
        </p:nvSpPr>
        <p:spPr/>
        <p:txBody>
          <a:bodyPr/>
          <a:lstStyle/>
          <a:p>
            <a:r>
              <a:rPr lang="en-US" altLang="zh-CN" smtClean="0"/>
              <a:t>View</a:t>
            </a:r>
            <a:r>
              <a:rPr lang="zh-CN" altLang="en-US"/>
              <a:t>调用</a:t>
            </a:r>
            <a:r>
              <a:rPr lang="en-US" altLang="zh-CN" smtClean="0"/>
              <a:t>Model</a:t>
            </a:r>
            <a:r>
              <a:rPr lang="zh-CN" altLang="en-US" smtClean="0"/>
              <a:t>的</a:t>
            </a:r>
            <a:r>
              <a:rPr lang="en-US" altLang="zh-CN" smtClean="0"/>
              <a:t>Proxy</a:t>
            </a:r>
            <a:r>
              <a:rPr lang="zh-CN" altLang="en-US" smtClean="0"/>
              <a:t>机制</a:t>
            </a:r>
            <a:endParaRPr lang="en-US" altLang="zh-CN" smtClean="0"/>
          </a:p>
          <a:p>
            <a:r>
              <a:rPr lang="zh-CN" altLang="en-US" smtClean="0"/>
              <a:t>全局错误处理</a:t>
            </a:r>
            <a:endParaRPr lang="en-US" altLang="zh-CN" smtClean="0"/>
          </a:p>
          <a:p>
            <a:r>
              <a:rPr lang="zh-CN" altLang="en-US" smtClean="0"/>
              <a:t>完善文档</a:t>
            </a:r>
            <a:r>
              <a:rPr lang="en-US" altLang="zh-CN" smtClean="0"/>
              <a:t>,</a:t>
            </a:r>
            <a:r>
              <a:rPr lang="zh-CN" altLang="en-US" smtClean="0"/>
              <a:t>增加示例</a:t>
            </a:r>
            <a:endParaRPr lang="zh-CN" altLang="en-US"/>
          </a:p>
        </p:txBody>
      </p:sp>
      <p:sp>
        <p:nvSpPr>
          <p:cNvPr id="4" name="灯片编号占位符 3"/>
          <p:cNvSpPr>
            <a:spLocks noGrp="1"/>
          </p:cNvSpPr>
          <p:nvPr>
            <p:ph type="sldNum" sz="quarter" idx="12"/>
          </p:nvPr>
        </p:nvSpPr>
        <p:spPr/>
        <p:txBody>
          <a:bodyPr/>
          <a:lstStyle/>
          <a:p>
            <a:fld id="{8AF02B71-8991-4516-A01E-F1A9ACD28BDC}" type="slidenum">
              <a:rPr lang="en-US" smtClean="0"/>
              <a:pPr/>
              <a:t>100</a:t>
            </a:fld>
            <a:endParaRPr lang="en-US"/>
          </a:p>
        </p:txBody>
      </p:sp>
    </p:spTree>
    <p:extLst>
      <p:ext uri="{BB962C8B-B14F-4D97-AF65-F5344CB8AC3E}">
        <p14:creationId xmlns:p14="http://schemas.microsoft.com/office/powerpoint/2010/main" val="10873766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MagixJS</a:t>
            </a:r>
            <a:r>
              <a:rPr lang="zh-CN" altLang="en-US" smtClean="0"/>
              <a:t>问题</a:t>
            </a:r>
            <a:r>
              <a:rPr lang="en-US" altLang="zh-CN" smtClean="0"/>
              <a:t>(</a:t>
            </a:r>
            <a:r>
              <a:rPr lang="zh-CN" altLang="en-US" smtClean="0"/>
              <a:t>将要解决</a:t>
            </a:r>
            <a:r>
              <a:rPr lang="en-US" altLang="zh-CN" smtClean="0"/>
              <a:t>)</a:t>
            </a:r>
            <a:endParaRPr lang="zh-CN" altLang="en-US"/>
          </a:p>
        </p:txBody>
      </p:sp>
      <p:sp>
        <p:nvSpPr>
          <p:cNvPr id="3" name="内容占位符 2"/>
          <p:cNvSpPr>
            <a:spLocks noGrp="1"/>
          </p:cNvSpPr>
          <p:nvPr>
            <p:ph idx="1"/>
          </p:nvPr>
        </p:nvSpPr>
        <p:spPr>
          <a:xfrm>
            <a:off x="685800" y="1556792"/>
            <a:ext cx="7924800" cy="4208930"/>
          </a:xfrm>
        </p:spPr>
        <p:txBody>
          <a:bodyPr>
            <a:noAutofit/>
          </a:bodyPr>
          <a:lstStyle/>
          <a:p>
            <a:r>
              <a:rPr lang="zh-CN" altLang="en-US" sz="2400" smtClean="0"/>
              <a:t>升级至</a:t>
            </a:r>
            <a:r>
              <a:rPr lang="en-US" altLang="zh-CN" sz="2400" smtClean="0"/>
              <a:t>Backbone0.5+</a:t>
            </a:r>
          </a:p>
          <a:p>
            <a:r>
              <a:rPr lang="zh-CN" altLang="en-US" sz="2400" smtClean="0"/>
              <a:t>预编译手段辅助不持有</a:t>
            </a:r>
            <a:r>
              <a:rPr lang="en-US" altLang="zh-CN" sz="2400" smtClean="0"/>
              <a:t>,</a:t>
            </a:r>
            <a:r>
              <a:rPr lang="zh-CN" altLang="en-US" sz="2400" smtClean="0"/>
              <a:t>不传递节点校验</a:t>
            </a:r>
            <a:endParaRPr lang="en-US" altLang="zh-CN" sz="2400" smtClean="0"/>
          </a:p>
          <a:p>
            <a:r>
              <a:rPr lang="zh-CN" altLang="en-US" sz="2400" smtClean="0"/>
              <a:t>与</a:t>
            </a:r>
            <a:r>
              <a:rPr lang="en-US" altLang="zh-CN" sz="2400" smtClean="0"/>
              <a:t>NodeJS</a:t>
            </a:r>
            <a:r>
              <a:rPr lang="zh-CN" altLang="en-US" sz="2400" smtClean="0"/>
              <a:t>结合</a:t>
            </a:r>
            <a:r>
              <a:rPr lang="en-US" altLang="zh-CN" sz="2400" smtClean="0"/>
              <a:t>,</a:t>
            </a:r>
            <a:r>
              <a:rPr lang="zh-CN" altLang="en-US" sz="2400" smtClean="0"/>
              <a:t>同一套代码在后端渲染页面</a:t>
            </a:r>
            <a:r>
              <a:rPr lang="en-US" altLang="zh-CN" sz="2400" smtClean="0"/>
              <a:t>(</a:t>
            </a:r>
            <a:r>
              <a:rPr lang="zh-CN" altLang="en-US" sz="2400" smtClean="0"/>
              <a:t>同</a:t>
            </a:r>
            <a:r>
              <a:rPr lang="en-US" altLang="zh-CN" sz="2400" smtClean="0"/>
              <a:t>Google+</a:t>
            </a:r>
            <a:r>
              <a:rPr lang="zh-CN" altLang="en-US" sz="2400" smtClean="0"/>
              <a:t>架构</a:t>
            </a:r>
            <a:r>
              <a:rPr lang="en-US" altLang="zh-CN" sz="2400" smtClean="0"/>
              <a:t>),</a:t>
            </a:r>
            <a:r>
              <a:rPr lang="zh-CN" altLang="en-US" sz="2400" smtClean="0"/>
              <a:t>同时可以解决</a:t>
            </a:r>
            <a:r>
              <a:rPr lang="en-US" altLang="zh-CN" sz="2400" smtClean="0"/>
              <a:t>SEO</a:t>
            </a:r>
            <a:r>
              <a:rPr lang="zh-CN" altLang="en-US" sz="2400" smtClean="0"/>
              <a:t>问题</a:t>
            </a:r>
            <a:r>
              <a:rPr lang="en-US" altLang="zh-CN" sz="2400" smtClean="0"/>
              <a:t>.</a:t>
            </a:r>
          </a:p>
          <a:p>
            <a:r>
              <a:rPr lang="zh-CN" altLang="en-US" sz="2400" smtClean="0"/>
              <a:t>通过本地存储等机制</a:t>
            </a:r>
            <a:r>
              <a:rPr lang="en-US" altLang="zh-CN" sz="2400" smtClean="0"/>
              <a:t>,</a:t>
            </a:r>
            <a:r>
              <a:rPr lang="zh-CN" altLang="en-US" sz="2400" smtClean="0"/>
              <a:t>让</a:t>
            </a:r>
            <a:r>
              <a:rPr lang="en-US" altLang="zh-CN" sz="2400" smtClean="0"/>
              <a:t>IE6/7</a:t>
            </a:r>
            <a:r>
              <a:rPr lang="zh-CN" altLang="en-US" sz="2400" smtClean="0"/>
              <a:t>离开页面后依然保持历史记录</a:t>
            </a:r>
            <a:r>
              <a:rPr lang="en-US" altLang="zh-CN" sz="2400" smtClean="0"/>
              <a:t>,</a:t>
            </a:r>
            <a:r>
              <a:rPr lang="zh-CN" altLang="en-US" sz="2400" smtClean="0"/>
              <a:t>同时考虑支持</a:t>
            </a:r>
            <a:r>
              <a:rPr lang="en-US" altLang="zh-CN" sz="2400" smtClean="0"/>
              <a:t>HTML5pushstate</a:t>
            </a:r>
          </a:p>
          <a:p>
            <a:r>
              <a:rPr lang="zh-CN" altLang="en-US" sz="2400" smtClean="0"/>
              <a:t>让模板引擎可替换</a:t>
            </a:r>
            <a:endParaRPr lang="en-US" altLang="zh-CN" sz="2400" smtClean="0"/>
          </a:p>
          <a:p>
            <a:r>
              <a:rPr lang="zh-CN" altLang="en-US" sz="2400" smtClean="0"/>
              <a:t>丰富文档</a:t>
            </a:r>
            <a:r>
              <a:rPr lang="en-US" altLang="zh-CN" sz="2400" smtClean="0"/>
              <a:t>,</a:t>
            </a:r>
            <a:r>
              <a:rPr lang="zh-CN" altLang="en-US" sz="2400" smtClean="0"/>
              <a:t>增加示例和单元测试</a:t>
            </a:r>
            <a:endParaRPr lang="en-US" altLang="zh-CN" sz="2400" smtClean="0"/>
          </a:p>
          <a:p>
            <a:endParaRPr lang="zh-CN" altLang="en-US" sz="2400"/>
          </a:p>
        </p:txBody>
      </p:sp>
      <p:sp>
        <p:nvSpPr>
          <p:cNvPr id="4" name="灯片编号占位符 3"/>
          <p:cNvSpPr>
            <a:spLocks noGrp="1"/>
          </p:cNvSpPr>
          <p:nvPr>
            <p:ph type="sldNum" sz="quarter" idx="12"/>
          </p:nvPr>
        </p:nvSpPr>
        <p:spPr/>
        <p:txBody>
          <a:bodyPr/>
          <a:lstStyle/>
          <a:p>
            <a:fld id="{8AF02B71-8991-4516-A01E-F1A9ACD28BDC}" type="slidenum">
              <a:rPr lang="en-US" smtClean="0"/>
              <a:pPr/>
              <a:t>101</a:t>
            </a:fld>
            <a:endParaRPr lang="en-US"/>
          </a:p>
        </p:txBody>
      </p:sp>
    </p:spTree>
    <p:extLst>
      <p:ext uri="{BB962C8B-B14F-4D97-AF65-F5344CB8AC3E}">
        <p14:creationId xmlns:p14="http://schemas.microsoft.com/office/powerpoint/2010/main" val="39004228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总结</a:t>
            </a:r>
          </a:p>
        </p:txBody>
      </p:sp>
      <p:sp>
        <p:nvSpPr>
          <p:cNvPr id="4" name="灯片编号占位符 3"/>
          <p:cNvSpPr>
            <a:spLocks noGrp="1"/>
          </p:cNvSpPr>
          <p:nvPr>
            <p:ph type="sldNum" sz="quarter" idx="12"/>
          </p:nvPr>
        </p:nvSpPr>
        <p:spPr/>
        <p:txBody>
          <a:bodyPr/>
          <a:lstStyle/>
          <a:p>
            <a:fld id="{8AF02B71-8991-4516-A01E-F1A9ACD28BDC}" type="slidenum">
              <a:rPr lang="en-US" smtClean="0"/>
              <a:pPr/>
              <a:t>102</a:t>
            </a:fld>
            <a:endParaRPr lang="en-US"/>
          </a:p>
        </p:txBody>
      </p:sp>
    </p:spTree>
    <p:extLst>
      <p:ext uri="{BB962C8B-B14F-4D97-AF65-F5344CB8AC3E}">
        <p14:creationId xmlns:p14="http://schemas.microsoft.com/office/powerpoint/2010/main" val="20863939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适用场景</a:t>
            </a:r>
            <a:endParaRPr lang="zh-CN" altLang="en-US"/>
          </a:p>
        </p:txBody>
      </p:sp>
      <p:sp>
        <p:nvSpPr>
          <p:cNvPr id="3" name="内容占位符 2"/>
          <p:cNvSpPr>
            <a:spLocks noGrp="1"/>
          </p:cNvSpPr>
          <p:nvPr>
            <p:ph idx="1"/>
          </p:nvPr>
        </p:nvSpPr>
        <p:spPr/>
        <p:txBody>
          <a:bodyPr/>
          <a:lstStyle/>
          <a:p>
            <a:r>
              <a:rPr lang="en-US" altLang="zh-CN" smtClean="0"/>
              <a:t>OPOA</a:t>
            </a:r>
            <a:r>
              <a:rPr lang="zh-CN" altLang="en-US" smtClean="0"/>
              <a:t>适用场景</a:t>
            </a:r>
            <a:endParaRPr lang="en-US" altLang="zh-CN" smtClean="0"/>
          </a:p>
          <a:p>
            <a:pPr lvl="1"/>
            <a:r>
              <a:rPr lang="zh-CN" altLang="en-US" smtClean="0"/>
              <a:t>高性能的富应用</a:t>
            </a:r>
            <a:endParaRPr lang="en-US" altLang="zh-CN" smtClean="0"/>
          </a:p>
          <a:p>
            <a:pPr lvl="1"/>
            <a:r>
              <a:rPr lang="zh-CN" altLang="en-US" smtClean="0"/>
              <a:t>不关心</a:t>
            </a:r>
            <a:r>
              <a:rPr lang="en-US" altLang="zh-CN" smtClean="0"/>
              <a:t>SEO</a:t>
            </a:r>
            <a:r>
              <a:rPr lang="zh-CN" altLang="en-US" smtClean="0"/>
              <a:t>的应用</a:t>
            </a:r>
            <a:endParaRPr lang="en-US" altLang="zh-CN" smtClean="0"/>
          </a:p>
          <a:p>
            <a:pPr lvl="1"/>
            <a:r>
              <a:rPr lang="zh-CN" altLang="en-US" smtClean="0"/>
              <a:t>不关心</a:t>
            </a:r>
            <a:r>
              <a:rPr lang="en-US" altLang="zh-CN" smtClean="0"/>
              <a:t>Alexa</a:t>
            </a:r>
            <a:r>
              <a:rPr lang="zh-CN" altLang="en-US" smtClean="0"/>
              <a:t>的站点</a:t>
            </a:r>
            <a:endParaRPr lang="en-US" altLang="zh-CN" smtClean="0"/>
          </a:p>
          <a:p>
            <a:r>
              <a:rPr lang="en-US" altLang="zh-CN" smtClean="0"/>
              <a:t>MagixJS OPOA</a:t>
            </a:r>
            <a:r>
              <a:rPr lang="zh-CN" altLang="en-US" smtClean="0"/>
              <a:t>适用场景</a:t>
            </a:r>
            <a:endParaRPr lang="en-US" altLang="zh-CN" smtClean="0"/>
          </a:p>
          <a:p>
            <a:pPr lvl="1"/>
            <a:r>
              <a:rPr lang="zh-CN" altLang="en-US"/>
              <a:t>业务复杂</a:t>
            </a:r>
            <a:r>
              <a:rPr lang="en-US" altLang="zh-CN"/>
              <a:t>,</a:t>
            </a:r>
            <a:r>
              <a:rPr lang="zh-CN" altLang="en-US"/>
              <a:t>数据区块众多</a:t>
            </a:r>
            <a:r>
              <a:rPr lang="en-US" altLang="zh-CN"/>
              <a:t>,</a:t>
            </a:r>
            <a:r>
              <a:rPr lang="zh-CN" altLang="en-US"/>
              <a:t>需加强管理时</a:t>
            </a:r>
            <a:endParaRPr lang="en-US" altLang="zh-CN"/>
          </a:p>
          <a:p>
            <a:pPr lvl="1"/>
            <a:r>
              <a:rPr lang="zh-CN" altLang="en-US"/>
              <a:t>必须支持</a:t>
            </a:r>
            <a:r>
              <a:rPr lang="en-US" altLang="zh-CN"/>
              <a:t>IE6</a:t>
            </a:r>
            <a:r>
              <a:rPr lang="zh-CN" altLang="en-US"/>
              <a:t>时</a:t>
            </a:r>
            <a:endParaRPr lang="en-US" altLang="zh-CN"/>
          </a:p>
          <a:p>
            <a:pPr lvl="1"/>
            <a:r>
              <a:rPr lang="zh-CN" altLang="en-US"/>
              <a:t>需要快速构建复杂富应用时</a:t>
            </a:r>
          </a:p>
          <a:p>
            <a:endParaRPr lang="en-US" altLang="zh-CN" smtClean="0"/>
          </a:p>
        </p:txBody>
      </p:sp>
      <p:sp>
        <p:nvSpPr>
          <p:cNvPr id="4" name="灯片编号占位符 3"/>
          <p:cNvSpPr>
            <a:spLocks noGrp="1"/>
          </p:cNvSpPr>
          <p:nvPr>
            <p:ph type="sldNum" sz="quarter" idx="12"/>
          </p:nvPr>
        </p:nvSpPr>
        <p:spPr/>
        <p:txBody>
          <a:bodyPr/>
          <a:lstStyle/>
          <a:p>
            <a:fld id="{8AF02B71-8991-4516-A01E-F1A9ACD28BDC}" type="slidenum">
              <a:rPr lang="en-US" smtClean="0"/>
              <a:pPr/>
              <a:t>103</a:t>
            </a:fld>
            <a:endParaRPr lang="en-US"/>
          </a:p>
        </p:txBody>
      </p:sp>
    </p:spTree>
    <p:extLst>
      <p:ext uri="{BB962C8B-B14F-4D97-AF65-F5344CB8AC3E}">
        <p14:creationId xmlns:p14="http://schemas.microsoft.com/office/powerpoint/2010/main" val="28826617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问题解决提示</a:t>
            </a:r>
            <a:endParaRPr lang="zh-CN" altLang="en-US"/>
          </a:p>
        </p:txBody>
      </p:sp>
      <p:sp>
        <p:nvSpPr>
          <p:cNvPr id="3" name="内容占位符 2"/>
          <p:cNvSpPr>
            <a:spLocks noGrp="1"/>
          </p:cNvSpPr>
          <p:nvPr>
            <p:ph idx="1"/>
          </p:nvPr>
        </p:nvSpPr>
        <p:spPr/>
        <p:txBody>
          <a:bodyPr/>
          <a:lstStyle/>
          <a:p>
            <a:r>
              <a:rPr lang="zh-CN" altLang="en-US" smtClean="0"/>
              <a:t>程序结构设计问题</a:t>
            </a:r>
            <a:r>
              <a:rPr lang="en-US" altLang="zh-CN" smtClean="0"/>
              <a:t>:</a:t>
            </a:r>
            <a:r>
              <a:rPr lang="zh-CN" altLang="en-US" smtClean="0"/>
              <a:t>多寻找参照</a:t>
            </a:r>
            <a:endParaRPr lang="en-US" altLang="zh-CN" smtClean="0"/>
          </a:p>
          <a:p>
            <a:r>
              <a:rPr lang="zh-CN" altLang="en-US" smtClean="0"/>
              <a:t>纯技术问题</a:t>
            </a:r>
            <a:r>
              <a:rPr lang="en-US" altLang="zh-CN" smtClean="0"/>
              <a:t>:</a:t>
            </a:r>
            <a:r>
              <a:rPr lang="zh-CN" altLang="en-US" smtClean="0"/>
              <a:t>刨根问底</a:t>
            </a:r>
            <a:r>
              <a:rPr lang="en-US" altLang="zh-CN" smtClean="0"/>
              <a:t>,</a:t>
            </a:r>
            <a:r>
              <a:rPr lang="zh-CN" altLang="en-US" smtClean="0"/>
              <a:t>同时注重方案易执行性</a:t>
            </a:r>
            <a:endParaRPr lang="en-US" altLang="zh-CN" smtClean="0"/>
          </a:p>
          <a:p>
            <a:r>
              <a:rPr lang="zh-CN" altLang="en-US" smtClean="0"/>
              <a:t>技术以外问题</a:t>
            </a:r>
            <a:r>
              <a:rPr lang="en-US" altLang="zh-CN" smtClean="0"/>
              <a:t>:</a:t>
            </a:r>
            <a:r>
              <a:rPr lang="zh-CN" altLang="en-US" smtClean="0"/>
              <a:t>尝试通过技术手段辅助解决</a:t>
            </a:r>
            <a:endParaRPr lang="en-US" altLang="zh-CN" smtClean="0"/>
          </a:p>
          <a:p>
            <a:r>
              <a:rPr lang="zh-CN" altLang="en-US" smtClean="0"/>
              <a:t>技术更替</a:t>
            </a:r>
            <a:r>
              <a:rPr lang="en-US" altLang="zh-CN" smtClean="0"/>
              <a:t>,</a:t>
            </a:r>
            <a:r>
              <a:rPr lang="zh-CN" altLang="en-US" smtClean="0"/>
              <a:t>注意优秀基因传承</a:t>
            </a:r>
            <a:r>
              <a:rPr lang="en-US" altLang="zh-CN" smtClean="0"/>
              <a:t>,</a:t>
            </a:r>
            <a:r>
              <a:rPr lang="zh-CN" altLang="en-US" smtClean="0"/>
              <a:t>不回避问题</a:t>
            </a:r>
            <a:endParaRPr lang="zh-CN" altLang="en-US"/>
          </a:p>
        </p:txBody>
      </p:sp>
      <p:sp>
        <p:nvSpPr>
          <p:cNvPr id="4" name="灯片编号占位符 3"/>
          <p:cNvSpPr>
            <a:spLocks noGrp="1"/>
          </p:cNvSpPr>
          <p:nvPr>
            <p:ph type="sldNum" sz="quarter" idx="12"/>
          </p:nvPr>
        </p:nvSpPr>
        <p:spPr/>
        <p:txBody>
          <a:bodyPr/>
          <a:lstStyle/>
          <a:p>
            <a:fld id="{8AF02B71-8991-4516-A01E-F1A9ACD28BDC}" type="slidenum">
              <a:rPr lang="en-US" smtClean="0"/>
              <a:pPr/>
              <a:t>104</a:t>
            </a:fld>
            <a:endParaRPr lang="en-US"/>
          </a:p>
        </p:txBody>
      </p:sp>
    </p:spTree>
    <p:extLst>
      <p:ext uri="{BB962C8B-B14F-4D97-AF65-F5344CB8AC3E}">
        <p14:creationId xmlns:p14="http://schemas.microsoft.com/office/powerpoint/2010/main" val="18118688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关于使用新技术</a:t>
            </a:r>
            <a:endParaRPr lang="zh-CN" altLang="en-US"/>
          </a:p>
        </p:txBody>
      </p:sp>
      <p:sp>
        <p:nvSpPr>
          <p:cNvPr id="3" name="内容占位符 2"/>
          <p:cNvSpPr>
            <a:spLocks noGrp="1"/>
          </p:cNvSpPr>
          <p:nvPr>
            <p:ph idx="1"/>
          </p:nvPr>
        </p:nvSpPr>
        <p:spPr/>
        <p:txBody>
          <a:bodyPr/>
          <a:lstStyle/>
          <a:p>
            <a:r>
              <a:rPr lang="zh-CN" altLang="en-US"/>
              <a:t>为解决问题而引入新技术</a:t>
            </a:r>
            <a:endParaRPr lang="en-US" altLang="zh-CN"/>
          </a:p>
          <a:p>
            <a:r>
              <a:rPr lang="zh-CN" altLang="en-US"/>
              <a:t>不回避采用新技术引入的新</a:t>
            </a:r>
            <a:r>
              <a:rPr lang="zh-CN" altLang="en-US" smtClean="0"/>
              <a:t>问题</a:t>
            </a:r>
            <a:endParaRPr lang="en-US" altLang="zh-CN" smtClean="0"/>
          </a:p>
          <a:p>
            <a:r>
              <a:rPr lang="zh-CN" altLang="en-US" smtClean="0"/>
              <a:t>注重可实施性</a:t>
            </a:r>
            <a:r>
              <a:rPr lang="en-US" altLang="zh-CN" smtClean="0"/>
              <a:t>,</a:t>
            </a:r>
            <a:r>
              <a:rPr lang="zh-CN" altLang="en-US" smtClean="0"/>
              <a:t>对产品</a:t>
            </a:r>
            <a:r>
              <a:rPr lang="en-US" altLang="zh-CN" smtClean="0"/>
              <a:t>,</a:t>
            </a:r>
            <a:r>
              <a:rPr lang="zh-CN" altLang="en-US" smtClean="0"/>
              <a:t>对</a:t>
            </a:r>
            <a:r>
              <a:rPr lang="zh-CN" altLang="en-US"/>
              <a:t>同伴</a:t>
            </a:r>
            <a:r>
              <a:rPr lang="en-US" altLang="zh-CN" smtClean="0"/>
              <a:t>,</a:t>
            </a:r>
            <a:r>
              <a:rPr lang="zh-CN" altLang="en-US" smtClean="0"/>
              <a:t>对上下游合作者负责</a:t>
            </a:r>
            <a:r>
              <a:rPr lang="en-US" altLang="zh-CN" smtClean="0"/>
              <a:t>,</a:t>
            </a:r>
            <a:r>
              <a:rPr lang="zh-CN" altLang="en-US" smtClean="0"/>
              <a:t>不为他人引入太多麻烦</a:t>
            </a:r>
            <a:endParaRPr lang="en-US" altLang="zh-CN" smtClean="0"/>
          </a:p>
        </p:txBody>
      </p:sp>
      <p:sp>
        <p:nvSpPr>
          <p:cNvPr id="4" name="灯片编号占位符 3"/>
          <p:cNvSpPr>
            <a:spLocks noGrp="1"/>
          </p:cNvSpPr>
          <p:nvPr>
            <p:ph type="sldNum" sz="quarter" idx="12"/>
          </p:nvPr>
        </p:nvSpPr>
        <p:spPr/>
        <p:txBody>
          <a:bodyPr/>
          <a:lstStyle/>
          <a:p>
            <a:fld id="{8AF02B71-8991-4516-A01E-F1A9ACD28BDC}" type="slidenum">
              <a:rPr lang="en-US" smtClean="0"/>
              <a:pPr/>
              <a:t>105</a:t>
            </a:fld>
            <a:endParaRPr lang="en-US"/>
          </a:p>
        </p:txBody>
      </p:sp>
    </p:spTree>
    <p:extLst>
      <p:ext uri="{BB962C8B-B14F-4D97-AF65-F5344CB8AC3E}">
        <p14:creationId xmlns:p14="http://schemas.microsoft.com/office/powerpoint/2010/main" val="36415473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关于</a:t>
            </a:r>
            <a:r>
              <a:rPr lang="zh-CN" altLang="en-US" smtClean="0"/>
              <a:t>推荐新技术</a:t>
            </a:r>
            <a:endParaRPr lang="zh-CN" altLang="en-US"/>
          </a:p>
        </p:txBody>
      </p:sp>
      <p:sp>
        <p:nvSpPr>
          <p:cNvPr id="3" name="内容占位符 2"/>
          <p:cNvSpPr>
            <a:spLocks noGrp="1"/>
          </p:cNvSpPr>
          <p:nvPr>
            <p:ph idx="1"/>
          </p:nvPr>
        </p:nvSpPr>
        <p:spPr/>
        <p:txBody>
          <a:bodyPr/>
          <a:lstStyle/>
          <a:p>
            <a:r>
              <a:rPr lang="zh-CN" altLang="en-US"/>
              <a:t>不人云亦云</a:t>
            </a:r>
            <a:r>
              <a:rPr lang="en-US" altLang="zh-CN"/>
              <a:t>,</a:t>
            </a:r>
            <a:r>
              <a:rPr lang="zh-CN" altLang="en-US"/>
              <a:t>要交流</a:t>
            </a:r>
            <a:r>
              <a:rPr lang="en-US" altLang="zh-CN"/>
              <a:t>,</a:t>
            </a:r>
            <a:r>
              <a:rPr lang="zh-CN" altLang="en-US"/>
              <a:t>也要有判断力</a:t>
            </a:r>
            <a:endParaRPr lang="en-US" altLang="zh-CN"/>
          </a:p>
          <a:p>
            <a:r>
              <a:rPr lang="zh-CN" altLang="en-US"/>
              <a:t>不浅尝则止</a:t>
            </a:r>
            <a:r>
              <a:rPr lang="en-US" altLang="zh-CN"/>
              <a:t>,</a:t>
            </a:r>
            <a:r>
              <a:rPr lang="zh-CN" altLang="en-US"/>
              <a:t>深度适用再推荐</a:t>
            </a:r>
            <a:endParaRPr lang="en-US" altLang="zh-CN"/>
          </a:p>
          <a:p>
            <a:r>
              <a:rPr lang="zh-CN" altLang="en-US"/>
              <a:t>鼓励大声抱怨</a:t>
            </a:r>
            <a:r>
              <a:rPr lang="en-US" altLang="zh-CN"/>
              <a:t>,</a:t>
            </a:r>
            <a:r>
              <a:rPr lang="zh-CN" altLang="en-US"/>
              <a:t>让更多人更早发现问题和隐患</a:t>
            </a:r>
            <a:endParaRPr lang="en-US" altLang="zh-CN"/>
          </a:p>
          <a:p>
            <a:endParaRPr lang="zh-CN" altLang="en-US"/>
          </a:p>
        </p:txBody>
      </p:sp>
      <p:sp>
        <p:nvSpPr>
          <p:cNvPr id="4" name="灯片编号占位符 3"/>
          <p:cNvSpPr>
            <a:spLocks noGrp="1"/>
          </p:cNvSpPr>
          <p:nvPr>
            <p:ph type="sldNum" sz="quarter" idx="12"/>
          </p:nvPr>
        </p:nvSpPr>
        <p:spPr/>
        <p:txBody>
          <a:bodyPr/>
          <a:lstStyle/>
          <a:p>
            <a:fld id="{8AF02B71-8991-4516-A01E-F1A9ACD28BDC}" type="slidenum">
              <a:rPr lang="en-US" smtClean="0"/>
              <a:pPr/>
              <a:t>106</a:t>
            </a:fld>
            <a:endParaRPr lang="en-US"/>
          </a:p>
        </p:txBody>
      </p:sp>
    </p:spTree>
    <p:extLst>
      <p:ext uri="{BB962C8B-B14F-4D97-AF65-F5344CB8AC3E}">
        <p14:creationId xmlns:p14="http://schemas.microsoft.com/office/powerpoint/2010/main" val="18142179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9463" y="2591360"/>
            <a:ext cx="7754937" cy="1362075"/>
          </a:xfrm>
        </p:spPr>
        <p:txBody>
          <a:bodyPr/>
          <a:lstStyle/>
          <a:p>
            <a:r>
              <a:rPr lang="en-US" altLang="zh-CN" dirty="0" smtClean="0">
                <a:solidFill>
                  <a:schemeClr val="tx1"/>
                </a:solidFill>
              </a:rPr>
              <a:t>Thanks All!</a:t>
            </a:r>
            <a:endParaRPr lang="zh-CN" altLang="en-US" dirty="0">
              <a:solidFill>
                <a:schemeClr val="tx1"/>
              </a:solidFill>
            </a:endParaRPr>
          </a:p>
        </p:txBody>
      </p:sp>
      <p:sp>
        <p:nvSpPr>
          <p:cNvPr id="3" name="文本占位符 2"/>
          <p:cNvSpPr>
            <a:spLocks noGrp="1"/>
          </p:cNvSpPr>
          <p:nvPr>
            <p:ph type="body" idx="1"/>
          </p:nvPr>
        </p:nvSpPr>
        <p:spPr>
          <a:xfrm>
            <a:off x="798513" y="4062413"/>
            <a:ext cx="5068887" cy="1500187"/>
          </a:xfrm>
        </p:spPr>
        <p:txBody>
          <a:bodyPr>
            <a:normAutofit/>
          </a:bodyPr>
          <a:lstStyle/>
          <a:p>
            <a:r>
              <a:rPr lang="en-US" altLang="zh-CN" sz="2400" dirty="0" smtClean="0">
                <a:solidFill>
                  <a:schemeClr val="tx1"/>
                </a:solidFill>
                <a:hlinkClick r:id="rId2"/>
              </a:rPr>
              <a:t>limu@taobao.com</a:t>
            </a:r>
            <a:endParaRPr lang="en-US" altLang="zh-CN" sz="2400" dirty="0" smtClean="0">
              <a:solidFill>
                <a:schemeClr val="tx1"/>
              </a:solidFill>
              <a:hlinkClick r:id=""/>
            </a:endParaRPr>
          </a:p>
          <a:p>
            <a:r>
              <a:rPr lang="en-US" altLang="zh-CN" sz="2400" smtClean="0">
                <a:solidFill>
                  <a:schemeClr val="tx1"/>
                </a:solidFill>
                <a:hlinkClick r:id="rId3"/>
              </a:rPr>
              <a:t>http</a:t>
            </a:r>
            <a:r>
              <a:rPr lang="en-US" altLang="zh-CN" sz="2400" dirty="0" smtClean="0">
                <a:solidFill>
                  <a:schemeClr val="tx1"/>
                </a:solidFill>
                <a:hlinkClick r:id="rId3"/>
              </a:rPr>
              <a:t>://</a:t>
            </a:r>
            <a:r>
              <a:rPr lang="en-US" altLang="zh-CN" sz="2400" smtClean="0">
                <a:solidFill>
                  <a:schemeClr val="tx1"/>
                </a:solidFill>
                <a:hlinkClick r:id="rId3"/>
              </a:rPr>
              <a:t>limu.javaeye.com/</a:t>
            </a:r>
            <a:endParaRPr lang="en-US" altLang="zh-CN" sz="2400" smtClean="0">
              <a:solidFill>
                <a:schemeClr val="tx1"/>
              </a:solidFill>
            </a:endParaRPr>
          </a:p>
          <a:p>
            <a:r>
              <a:rPr lang="en-US" altLang="zh-CN" sz="2400">
                <a:hlinkClick r:id=""/>
              </a:rPr>
              <a:t>http://twitter.com/lenel_li</a:t>
            </a:r>
            <a:endParaRPr lang="en-US" altLang="zh-CN" sz="2400"/>
          </a:p>
          <a:p>
            <a:r>
              <a:rPr lang="en-US" altLang="zh-CN" sz="2400">
                <a:hlinkClick r:id="rId4"/>
              </a:rPr>
              <a:t>http://weibo.com/lenel</a:t>
            </a:r>
            <a:endParaRPr lang="en-US" altLang="zh-CN" sz="2400"/>
          </a:p>
          <a:p>
            <a:endParaRPr lang="en-US" altLang="zh-CN" sz="2400" dirty="0" smtClean="0">
              <a:solidFill>
                <a:schemeClr val="tx1"/>
              </a:solidFill>
            </a:endParaRPr>
          </a:p>
        </p:txBody>
      </p:sp>
      <p:pic>
        <p:nvPicPr>
          <p:cNvPr id="1026" name="Picture 2" descr="C:\Users\limu\Desktop\personal\57199858.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19057" y="1600200"/>
            <a:ext cx="2714625"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36500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会遇到几类问题</a:t>
            </a:r>
            <a:r>
              <a:rPr lang="en-US" altLang="zh-CN" dirty="0" smtClean="0"/>
              <a:t>?</a:t>
            </a:r>
            <a:r>
              <a:rPr lang="zh-CN" altLang="en-US" dirty="0" smtClean="0"/>
              <a:t>如何解决</a:t>
            </a:r>
            <a:r>
              <a:rPr lang="en-US" altLang="zh-CN" dirty="0" smtClean="0"/>
              <a:t>?</a:t>
            </a:r>
            <a:endParaRPr lang="zh-CN" altLang="en-US" dirty="0"/>
          </a:p>
        </p:txBody>
      </p:sp>
      <p:sp>
        <p:nvSpPr>
          <p:cNvPr id="3" name="内容占位符 2"/>
          <p:cNvSpPr>
            <a:spLocks noGrp="1"/>
          </p:cNvSpPr>
          <p:nvPr>
            <p:ph idx="1"/>
          </p:nvPr>
        </p:nvSpPr>
        <p:spPr/>
        <p:txBody>
          <a:bodyPr>
            <a:normAutofit/>
          </a:bodyPr>
          <a:lstStyle/>
          <a:p>
            <a:r>
              <a:rPr lang="zh-CN" altLang="en-US" sz="3600" dirty="0" smtClean="0"/>
              <a:t>程序设计问题</a:t>
            </a:r>
            <a:r>
              <a:rPr lang="en-US" altLang="zh-CN" dirty="0" smtClean="0"/>
              <a:t>:</a:t>
            </a:r>
            <a:r>
              <a:rPr lang="zh-CN" altLang="en-US" dirty="0" smtClean="0"/>
              <a:t>寻找参照</a:t>
            </a:r>
            <a:endParaRPr lang="en-US" altLang="zh-CN" dirty="0" smtClean="0"/>
          </a:p>
          <a:p>
            <a:pPr lvl="1"/>
            <a:r>
              <a:rPr lang="en-US" altLang="zh-CN" dirty="0" smtClean="0"/>
              <a:t>--</a:t>
            </a:r>
            <a:r>
              <a:rPr lang="zh-CN" altLang="en-US" dirty="0" smtClean="0"/>
              <a:t>今日案例</a:t>
            </a:r>
            <a:r>
              <a:rPr lang="en-US" altLang="zh-CN" dirty="0" smtClean="0"/>
              <a:t>:OPOA</a:t>
            </a:r>
            <a:r>
              <a:rPr lang="zh-CN" altLang="en-US" dirty="0" smtClean="0"/>
              <a:t>的</a:t>
            </a:r>
            <a:r>
              <a:rPr lang="en-US" altLang="zh-CN" dirty="0" smtClean="0"/>
              <a:t>View</a:t>
            </a:r>
            <a:r>
              <a:rPr lang="zh-CN" altLang="en-US" dirty="0"/>
              <a:t>管理</a:t>
            </a:r>
            <a:endParaRPr lang="en-US" altLang="zh-CN" dirty="0" smtClean="0"/>
          </a:p>
          <a:p>
            <a:r>
              <a:rPr lang="zh-CN" altLang="en-US" sz="3600" dirty="0" smtClean="0"/>
              <a:t>单纯技术问题</a:t>
            </a:r>
            <a:r>
              <a:rPr lang="en-US" altLang="zh-CN" dirty="0" smtClean="0"/>
              <a:t>:</a:t>
            </a:r>
            <a:r>
              <a:rPr lang="zh-CN" altLang="en-US" dirty="0" smtClean="0"/>
              <a:t>刨根究底</a:t>
            </a:r>
            <a:endParaRPr lang="en-US" altLang="zh-CN" dirty="0" smtClean="0"/>
          </a:p>
          <a:p>
            <a:pPr lvl="1"/>
            <a:r>
              <a:rPr lang="en-US" altLang="zh-CN" dirty="0" smtClean="0"/>
              <a:t>--</a:t>
            </a:r>
            <a:r>
              <a:rPr lang="zh-CN" altLang="en-US" dirty="0" smtClean="0"/>
              <a:t>今日案例</a:t>
            </a:r>
            <a:r>
              <a:rPr lang="en-US" altLang="zh-CN" dirty="0" smtClean="0"/>
              <a:t>:</a:t>
            </a:r>
            <a:r>
              <a:rPr lang="zh-CN" altLang="en-US" dirty="0" smtClean="0"/>
              <a:t>避免内存泄露和膨胀</a:t>
            </a:r>
            <a:endParaRPr lang="en-US" altLang="zh-CN" dirty="0" smtClean="0"/>
          </a:p>
          <a:p>
            <a:r>
              <a:rPr lang="zh-CN" altLang="en-US" sz="3600" dirty="0" smtClean="0"/>
              <a:t>技术以外的问题</a:t>
            </a:r>
            <a:r>
              <a:rPr lang="en-US" altLang="zh-CN" dirty="0" smtClean="0"/>
              <a:t>:</a:t>
            </a:r>
            <a:r>
              <a:rPr lang="zh-CN" altLang="en-US" dirty="0" smtClean="0"/>
              <a:t>尝试用技术解决</a:t>
            </a:r>
            <a:endParaRPr lang="en-US" altLang="zh-CN" dirty="0" smtClean="0"/>
          </a:p>
          <a:p>
            <a:pPr lvl="1"/>
            <a:r>
              <a:rPr lang="en-US" altLang="zh-CN" dirty="0" smtClean="0"/>
              <a:t>--</a:t>
            </a:r>
            <a:r>
              <a:rPr lang="zh-CN" altLang="en-US" dirty="0" smtClean="0"/>
              <a:t>今日案例</a:t>
            </a:r>
            <a:r>
              <a:rPr lang="en-US" altLang="zh-CN" dirty="0" smtClean="0"/>
              <a:t>:OPOA</a:t>
            </a:r>
            <a:r>
              <a:rPr lang="zh-CN" altLang="en-US" dirty="0" smtClean="0"/>
              <a:t>如何面向后端开发更友好</a:t>
            </a:r>
          </a:p>
        </p:txBody>
      </p:sp>
      <p:sp>
        <p:nvSpPr>
          <p:cNvPr id="4" name="灯片编号占位符 3"/>
          <p:cNvSpPr>
            <a:spLocks noGrp="1"/>
          </p:cNvSpPr>
          <p:nvPr>
            <p:ph type="sldNum" sz="quarter" idx="12"/>
          </p:nvPr>
        </p:nvSpPr>
        <p:spPr/>
        <p:txBody>
          <a:bodyPr/>
          <a:lstStyle/>
          <a:p>
            <a:fld id="{8AF02B71-8991-4516-A01E-F1A9ACD28BDC}" type="slidenum">
              <a:rPr lang="en-US" smtClean="0"/>
              <a:pPr/>
              <a:t>11</a:t>
            </a:fld>
            <a:endParaRPr lang="en-US"/>
          </a:p>
        </p:txBody>
      </p:sp>
    </p:spTree>
    <p:extLst>
      <p:ext uri="{BB962C8B-B14F-4D97-AF65-F5344CB8AC3E}">
        <p14:creationId xmlns:p14="http://schemas.microsoft.com/office/powerpoint/2010/main" val="32335657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Why OPOA?</a:t>
            </a:r>
            <a:endParaRPr lang="zh-CN" altLang="en-US"/>
          </a:p>
        </p:txBody>
      </p:sp>
      <p:sp>
        <p:nvSpPr>
          <p:cNvPr id="4" name="灯片编号占位符 3"/>
          <p:cNvSpPr>
            <a:spLocks noGrp="1"/>
          </p:cNvSpPr>
          <p:nvPr>
            <p:ph type="sldNum" sz="quarter" idx="12"/>
          </p:nvPr>
        </p:nvSpPr>
        <p:spPr/>
        <p:txBody>
          <a:bodyPr/>
          <a:lstStyle/>
          <a:p>
            <a:fld id="{8AF02B71-8991-4516-A01E-F1A9ACD28BDC}" type="slidenum">
              <a:rPr lang="en-US" smtClean="0"/>
              <a:pPr/>
              <a:t>12</a:t>
            </a:fld>
            <a:endParaRPr lang="en-US"/>
          </a:p>
        </p:txBody>
      </p:sp>
    </p:spTree>
    <p:extLst>
      <p:ext uri="{BB962C8B-B14F-4D97-AF65-F5344CB8AC3E}">
        <p14:creationId xmlns:p14="http://schemas.microsoft.com/office/powerpoint/2010/main" val="38147107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从</a:t>
            </a:r>
            <a:r>
              <a:rPr lang="en-US" altLang="zh-CN" smtClean="0"/>
              <a:t>WebPage</a:t>
            </a:r>
            <a:r>
              <a:rPr lang="zh-CN" altLang="en-US" smtClean="0"/>
              <a:t>到</a:t>
            </a:r>
            <a:r>
              <a:rPr lang="en-US" altLang="zh-CN" smtClean="0"/>
              <a:t>WebApp</a:t>
            </a:r>
            <a:endParaRPr lang="zh-CN" altLang="en-US"/>
          </a:p>
        </p:txBody>
      </p:sp>
      <p:sp>
        <p:nvSpPr>
          <p:cNvPr id="3" name="内容占位符 2"/>
          <p:cNvSpPr>
            <a:spLocks noGrp="1"/>
          </p:cNvSpPr>
          <p:nvPr>
            <p:ph idx="1"/>
          </p:nvPr>
        </p:nvSpPr>
        <p:spPr/>
        <p:txBody>
          <a:bodyPr/>
          <a:lstStyle/>
          <a:p>
            <a:r>
              <a:rPr lang="en-US" altLang="zh-CN" dirty="0" smtClean="0"/>
              <a:t>B/S</a:t>
            </a:r>
            <a:r>
              <a:rPr lang="zh-CN" altLang="en-US" dirty="0" smtClean="0"/>
              <a:t>结构成为主流</a:t>
            </a:r>
            <a:endParaRPr lang="en-US" altLang="zh-CN" dirty="0" smtClean="0"/>
          </a:p>
          <a:p>
            <a:r>
              <a:rPr lang="zh-CN" altLang="en-US" dirty="0"/>
              <a:t>网页</a:t>
            </a:r>
            <a:r>
              <a:rPr lang="zh-CN" altLang="en-US" dirty="0" smtClean="0"/>
              <a:t>中通过富应用提升用户体验</a:t>
            </a:r>
            <a:endParaRPr lang="en-US" altLang="zh-CN" dirty="0" smtClean="0"/>
          </a:p>
          <a:p>
            <a:pPr marL="0" indent="0">
              <a:buNone/>
            </a:pPr>
            <a:r>
              <a:rPr lang="zh-CN" altLang="en-US" dirty="0"/>
              <a:t>详</a:t>
            </a:r>
            <a:r>
              <a:rPr lang="zh-CN" altLang="en-US" dirty="0" smtClean="0"/>
              <a:t>见</a:t>
            </a:r>
            <a:r>
              <a:rPr lang="en-US" altLang="zh-CN" dirty="0" smtClean="0"/>
              <a:t>D2</a:t>
            </a:r>
            <a:r>
              <a:rPr lang="zh-CN" altLang="en-US" dirty="0" smtClean="0"/>
              <a:t>腾讯</a:t>
            </a:r>
            <a:r>
              <a:rPr lang="zh-CN" altLang="en-US" dirty="0"/>
              <a:t>周志超</a:t>
            </a:r>
            <a:r>
              <a:rPr lang="zh-CN" altLang="en-US" dirty="0" smtClean="0"/>
              <a:t>主题演讲</a:t>
            </a:r>
            <a:r>
              <a:rPr lang="en-US" altLang="zh-CN" dirty="0" smtClean="0"/>
              <a:t>:</a:t>
            </a:r>
          </a:p>
          <a:p>
            <a:pPr marL="0" indent="0">
              <a:buNone/>
            </a:pPr>
            <a:r>
              <a:rPr lang="en-US" altLang="zh-CN" dirty="0"/>
              <a:t>	</a:t>
            </a:r>
            <a:r>
              <a:rPr lang="en-US" altLang="zh-CN" dirty="0" smtClean="0"/>
              <a:t>&lt;&lt;</a:t>
            </a:r>
            <a:r>
              <a:rPr lang="zh-CN" altLang="en-US" dirty="0" smtClean="0"/>
              <a:t>开放</a:t>
            </a:r>
            <a:r>
              <a:rPr lang="zh-CN" altLang="en-US" dirty="0"/>
              <a:t>时代从</a:t>
            </a:r>
            <a:r>
              <a:rPr lang="en-US" altLang="zh-CN" dirty="0" err="1"/>
              <a:t>Web_Page</a:t>
            </a:r>
            <a:r>
              <a:rPr lang="zh-CN" altLang="en-US" dirty="0"/>
              <a:t>到</a:t>
            </a:r>
            <a:r>
              <a:rPr lang="en-US" altLang="zh-CN" dirty="0" err="1" smtClean="0"/>
              <a:t>Web_App</a:t>
            </a:r>
            <a:r>
              <a:rPr lang="en-US" altLang="zh-CN" dirty="0" smtClean="0"/>
              <a:t>&gt;&gt;</a:t>
            </a:r>
            <a:endParaRPr lang="zh-CN" altLang="en-US" dirty="0"/>
          </a:p>
        </p:txBody>
      </p:sp>
      <p:sp>
        <p:nvSpPr>
          <p:cNvPr id="4" name="灯片编号占位符 3"/>
          <p:cNvSpPr>
            <a:spLocks noGrp="1"/>
          </p:cNvSpPr>
          <p:nvPr>
            <p:ph type="sldNum" sz="quarter" idx="12"/>
          </p:nvPr>
        </p:nvSpPr>
        <p:spPr/>
        <p:txBody>
          <a:bodyPr/>
          <a:lstStyle/>
          <a:p>
            <a:fld id="{8AF02B71-8991-4516-A01E-F1A9ACD28BDC}" type="slidenum">
              <a:rPr lang="en-US" smtClean="0"/>
              <a:pPr/>
              <a:t>13</a:t>
            </a:fld>
            <a:endParaRPr lang="en-US"/>
          </a:p>
        </p:txBody>
      </p:sp>
    </p:spTree>
    <p:extLst>
      <p:ext uri="{BB962C8B-B14F-4D97-AF65-F5344CB8AC3E}">
        <p14:creationId xmlns:p14="http://schemas.microsoft.com/office/powerpoint/2010/main" val="29216152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Web Application</a:t>
            </a:r>
            <a:r>
              <a:rPr lang="zh-CN" altLang="en-US" smtClean="0"/>
              <a:t>架构</a:t>
            </a:r>
            <a:endParaRPr lang="zh-CN" altLang="en-US"/>
          </a:p>
        </p:txBody>
      </p:sp>
      <p:sp>
        <p:nvSpPr>
          <p:cNvPr id="3" name="内容占位符 2"/>
          <p:cNvSpPr>
            <a:spLocks noGrp="1"/>
          </p:cNvSpPr>
          <p:nvPr>
            <p:ph idx="1"/>
          </p:nvPr>
        </p:nvSpPr>
        <p:spPr/>
        <p:txBody>
          <a:bodyPr/>
          <a:lstStyle/>
          <a:p>
            <a:pPr marL="0" indent="0">
              <a:buNone/>
            </a:pPr>
            <a:r>
              <a:rPr lang="zh-CN" altLang="en-US" smtClean="0"/>
              <a:t>传统网页开发模式</a:t>
            </a:r>
            <a:r>
              <a:rPr lang="en-US" altLang="zh-CN" smtClean="0"/>
              <a:t>(</a:t>
            </a:r>
            <a:r>
              <a:rPr lang="zh-CN" altLang="en-US" smtClean="0"/>
              <a:t>多页应用</a:t>
            </a:r>
            <a:r>
              <a:rPr lang="en-US" altLang="zh-CN" smtClean="0"/>
              <a:t>MultiPageApp)</a:t>
            </a:r>
            <a:r>
              <a:rPr lang="zh-CN" altLang="en-US" smtClean="0"/>
              <a:t>面临的问题</a:t>
            </a:r>
            <a:r>
              <a:rPr lang="en-US" altLang="zh-CN" smtClean="0"/>
              <a:t>:</a:t>
            </a:r>
          </a:p>
          <a:p>
            <a:pPr marL="0" indent="0">
              <a:buNone/>
            </a:pPr>
            <a:r>
              <a:rPr lang="en-US" altLang="zh-CN"/>
              <a:t>	</a:t>
            </a:r>
            <a:r>
              <a:rPr lang="zh-CN" altLang="en-US" smtClean="0"/>
              <a:t>页面不断</a:t>
            </a:r>
            <a:r>
              <a:rPr lang="en-US" altLang="zh-CN" smtClean="0"/>
              <a:t>load,unload,</a:t>
            </a:r>
            <a:r>
              <a:rPr lang="zh-CN" altLang="en-US" smtClean="0"/>
              <a:t>资源重复加载</a:t>
            </a:r>
            <a:r>
              <a:rPr lang="en-US" altLang="zh-CN" smtClean="0"/>
              <a:t>,</a:t>
            </a:r>
            <a:r>
              <a:rPr lang="zh-CN" altLang="en-US" smtClean="0"/>
              <a:t>页面重复渲染</a:t>
            </a:r>
            <a:r>
              <a:rPr lang="en-US" altLang="zh-CN" smtClean="0"/>
              <a:t>,</a:t>
            </a:r>
            <a:r>
              <a:rPr lang="zh-CN" altLang="en-US" smtClean="0"/>
              <a:t>影响速度进而影响用户体验</a:t>
            </a:r>
            <a:r>
              <a:rPr lang="en-US" altLang="zh-CN" smtClean="0"/>
              <a:t>.</a:t>
            </a:r>
          </a:p>
          <a:p>
            <a:pPr marL="0" indent="0">
              <a:buNone/>
            </a:pPr>
            <a:endParaRPr lang="zh-CN" altLang="en-US"/>
          </a:p>
        </p:txBody>
      </p:sp>
      <p:sp>
        <p:nvSpPr>
          <p:cNvPr id="4" name="灯片编号占位符 3"/>
          <p:cNvSpPr>
            <a:spLocks noGrp="1"/>
          </p:cNvSpPr>
          <p:nvPr>
            <p:ph type="sldNum" sz="quarter" idx="12"/>
          </p:nvPr>
        </p:nvSpPr>
        <p:spPr/>
        <p:txBody>
          <a:bodyPr/>
          <a:lstStyle/>
          <a:p>
            <a:fld id="{8AF02B71-8991-4516-A01E-F1A9ACD28BDC}" type="slidenum">
              <a:rPr lang="en-US" smtClean="0"/>
              <a:pPr/>
              <a:t>14</a:t>
            </a:fld>
            <a:endParaRPr lang="en-US"/>
          </a:p>
        </p:txBody>
      </p:sp>
    </p:spTree>
    <p:extLst>
      <p:ext uri="{BB962C8B-B14F-4D97-AF65-F5344CB8AC3E}">
        <p14:creationId xmlns:p14="http://schemas.microsoft.com/office/powerpoint/2010/main" val="5552454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OPOA</a:t>
            </a:r>
            <a:r>
              <a:rPr lang="zh-CN" altLang="en-US" smtClean="0"/>
              <a:t>架构解决什么问题</a:t>
            </a:r>
            <a:endParaRPr lang="zh-CN" altLang="en-US"/>
          </a:p>
        </p:txBody>
      </p:sp>
      <p:sp>
        <p:nvSpPr>
          <p:cNvPr id="3" name="内容占位符 2"/>
          <p:cNvSpPr>
            <a:spLocks noGrp="1"/>
          </p:cNvSpPr>
          <p:nvPr>
            <p:ph idx="1"/>
          </p:nvPr>
        </p:nvSpPr>
        <p:spPr/>
        <p:txBody>
          <a:bodyPr/>
          <a:lstStyle/>
          <a:p>
            <a:r>
              <a:rPr lang="zh-CN" altLang="en-US" smtClean="0"/>
              <a:t>采用</a:t>
            </a:r>
            <a:r>
              <a:rPr lang="en-US" altLang="zh-CN" smtClean="0"/>
              <a:t>OPOA</a:t>
            </a:r>
            <a:r>
              <a:rPr lang="zh-CN" altLang="en-US" smtClean="0"/>
              <a:t>架构</a:t>
            </a:r>
            <a:r>
              <a:rPr lang="en-US" altLang="zh-CN" smtClean="0"/>
              <a:t>(</a:t>
            </a:r>
            <a:r>
              <a:rPr lang="zh-CN" altLang="en-US" smtClean="0"/>
              <a:t>单页应用</a:t>
            </a:r>
            <a:r>
              <a:rPr lang="en-US" altLang="zh-CN" smtClean="0"/>
              <a:t>SinglePageApp)</a:t>
            </a:r>
            <a:r>
              <a:rPr lang="zh-CN" altLang="en-US" smtClean="0"/>
              <a:t>架构解决速度和用户体验的问题</a:t>
            </a:r>
            <a:r>
              <a:rPr lang="en-US" altLang="zh-CN" smtClean="0"/>
              <a:t>.</a:t>
            </a:r>
          </a:p>
        </p:txBody>
      </p:sp>
      <p:sp>
        <p:nvSpPr>
          <p:cNvPr id="4" name="灯片编号占位符 3"/>
          <p:cNvSpPr>
            <a:spLocks noGrp="1"/>
          </p:cNvSpPr>
          <p:nvPr>
            <p:ph type="sldNum" sz="quarter" idx="12"/>
          </p:nvPr>
        </p:nvSpPr>
        <p:spPr/>
        <p:txBody>
          <a:bodyPr/>
          <a:lstStyle/>
          <a:p>
            <a:fld id="{8AF02B71-8991-4516-A01E-F1A9ACD28BDC}" type="slidenum">
              <a:rPr lang="en-US" smtClean="0"/>
              <a:pPr/>
              <a:t>15</a:t>
            </a:fld>
            <a:endParaRPr 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072" y="2895600"/>
            <a:ext cx="5565328" cy="3595495"/>
          </a:xfrm>
          <a:prstGeom prst="rect">
            <a:avLst/>
          </a:prstGeom>
          <a:noFill/>
          <a:ln>
            <a:noFill/>
          </a:ln>
          <a:effectLst>
            <a:outerShdw blurRad="127000"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6400800" y="3733800"/>
            <a:ext cx="2563871" cy="2028417"/>
          </a:xfrm>
          <a:prstGeom prst="rect">
            <a:avLst/>
          </a:prstGeom>
          <a:noFill/>
          <a:effectLst/>
        </p:spPr>
        <p:txBody>
          <a:bodyPr wrap="none" lIns="144000" tIns="90000" rIns="144000" bIns="90000" rtlCol="0">
            <a:spAutoFit/>
          </a:bodyPr>
          <a:lstStyle/>
          <a:p>
            <a:r>
              <a:rPr lang="zh-CN" altLang="en-US" sz="2400" smtClean="0">
                <a:solidFill>
                  <a:schemeClr val="tx1">
                    <a:lumMod val="95000"/>
                    <a:lumOff val="5000"/>
                  </a:schemeClr>
                </a:solidFill>
                <a:latin typeface="微软雅黑" pitchFamily="34" charset="-122"/>
                <a:ea typeface="微软雅黑" pitchFamily="34" charset="-122"/>
              </a:rPr>
              <a:t>典型应用</a:t>
            </a:r>
            <a:r>
              <a:rPr lang="en-US" altLang="zh-CN" sz="2400" smtClean="0">
                <a:solidFill>
                  <a:schemeClr val="tx1">
                    <a:lumMod val="95000"/>
                    <a:lumOff val="5000"/>
                  </a:schemeClr>
                </a:solidFill>
                <a:latin typeface="微软雅黑" pitchFamily="34" charset="-122"/>
                <a:ea typeface="微软雅黑" pitchFamily="34" charset="-122"/>
              </a:rPr>
              <a:t>:</a:t>
            </a:r>
          </a:p>
          <a:p>
            <a:r>
              <a:rPr lang="en-US" altLang="zh-CN" sz="2400" smtClean="0">
                <a:solidFill>
                  <a:schemeClr val="tx1">
                    <a:lumMod val="95000"/>
                    <a:lumOff val="5000"/>
                  </a:schemeClr>
                </a:solidFill>
                <a:latin typeface="微软雅黑" pitchFamily="34" charset="-122"/>
                <a:ea typeface="微软雅黑" pitchFamily="34" charset="-122"/>
              </a:rPr>
              <a:t>facebook</a:t>
            </a:r>
          </a:p>
          <a:p>
            <a:r>
              <a:rPr lang="en-US" altLang="zh-CN" sz="2400" smtClean="0">
                <a:solidFill>
                  <a:schemeClr val="tx1">
                    <a:lumMod val="95000"/>
                    <a:lumOff val="5000"/>
                  </a:schemeClr>
                </a:solidFill>
                <a:latin typeface="微软雅黑" pitchFamily="34" charset="-122"/>
                <a:ea typeface="微软雅黑" pitchFamily="34" charset="-122"/>
              </a:rPr>
              <a:t>twitter</a:t>
            </a:r>
          </a:p>
          <a:p>
            <a:r>
              <a:rPr lang="en-US" altLang="zh-CN" sz="2400" smtClean="0">
                <a:solidFill>
                  <a:schemeClr val="tx1">
                    <a:lumMod val="95000"/>
                    <a:lumOff val="5000"/>
                  </a:schemeClr>
                </a:solidFill>
                <a:latin typeface="微软雅黑" pitchFamily="34" charset="-122"/>
                <a:ea typeface="微软雅黑" pitchFamily="34" charset="-122"/>
              </a:rPr>
              <a:t>github</a:t>
            </a:r>
          </a:p>
          <a:p>
            <a:r>
              <a:rPr lang="en-US" altLang="zh-CN" sz="2400" smtClean="0">
                <a:solidFill>
                  <a:schemeClr val="tx1">
                    <a:lumMod val="95000"/>
                    <a:lumOff val="5000"/>
                  </a:schemeClr>
                </a:solidFill>
                <a:latin typeface="微软雅黑" pitchFamily="34" charset="-122"/>
                <a:ea typeface="微软雅黑" pitchFamily="34" charset="-122"/>
              </a:rPr>
              <a:t>google</a:t>
            </a:r>
            <a:r>
              <a:rPr lang="zh-CN" altLang="en-US" sz="2400" smtClean="0">
                <a:solidFill>
                  <a:schemeClr val="tx1">
                    <a:lumMod val="95000"/>
                    <a:lumOff val="5000"/>
                  </a:schemeClr>
                </a:solidFill>
                <a:latin typeface="微软雅黑" pitchFamily="34" charset="-122"/>
                <a:ea typeface="微软雅黑" pitchFamily="34" charset="-122"/>
              </a:rPr>
              <a:t>众多产品</a:t>
            </a:r>
            <a:endParaRPr lang="en-US" altLang="zh-CN" sz="2400" smtClean="0">
              <a:solidFill>
                <a:schemeClr val="tx1">
                  <a:lumMod val="95000"/>
                  <a:lumOff val="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516864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OPOA</a:t>
            </a:r>
            <a:r>
              <a:rPr lang="zh-CN" altLang="en-US" dirty="0" smtClean="0"/>
              <a:t>带来什么问题</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OPOA</a:t>
            </a:r>
            <a:r>
              <a:rPr lang="zh-CN" altLang="en-US" dirty="0" smtClean="0"/>
              <a:t>的目的很简单</a:t>
            </a:r>
            <a:r>
              <a:rPr lang="en-US" altLang="zh-CN" dirty="0" smtClean="0"/>
              <a:t>,</a:t>
            </a:r>
            <a:r>
              <a:rPr lang="zh-CN" altLang="en-US" dirty="0" smtClean="0"/>
              <a:t>解决传统开发模式中的速度</a:t>
            </a:r>
            <a:r>
              <a:rPr lang="en-US" altLang="zh-CN" dirty="0" smtClean="0"/>
              <a:t>,</a:t>
            </a:r>
            <a:r>
              <a:rPr lang="zh-CN" altLang="en-US" dirty="0" smtClean="0"/>
              <a:t>用户体验相关问题</a:t>
            </a:r>
            <a:r>
              <a:rPr lang="en-US" altLang="zh-CN" dirty="0" smtClean="0"/>
              <a:t>.</a:t>
            </a:r>
          </a:p>
          <a:p>
            <a:pPr marL="0" indent="0">
              <a:buNone/>
            </a:pPr>
            <a:r>
              <a:rPr lang="zh-CN" altLang="en-US" dirty="0" smtClean="0"/>
              <a:t>采用</a:t>
            </a:r>
            <a:r>
              <a:rPr lang="en-US" altLang="zh-CN" dirty="0" smtClean="0"/>
              <a:t>OPOA</a:t>
            </a:r>
            <a:r>
              <a:rPr lang="zh-CN" altLang="en-US" dirty="0" smtClean="0"/>
              <a:t>架构必然引入其他问题</a:t>
            </a:r>
            <a:r>
              <a:rPr lang="en-US" altLang="zh-CN" dirty="0" smtClean="0"/>
              <a:t>,</a:t>
            </a:r>
            <a:r>
              <a:rPr lang="zh-CN" altLang="en-US" dirty="0" smtClean="0"/>
              <a:t>首当其冲的</a:t>
            </a:r>
            <a:r>
              <a:rPr lang="en-US" altLang="zh-CN" dirty="0" smtClean="0"/>
              <a:t>:</a:t>
            </a:r>
          </a:p>
          <a:p>
            <a:r>
              <a:rPr lang="zh-CN" altLang="en-US" dirty="0"/>
              <a:t>需要保证</a:t>
            </a:r>
            <a:r>
              <a:rPr lang="en-US" altLang="zh-CN" dirty="0" err="1"/>
              <a:t>url</a:t>
            </a:r>
            <a:r>
              <a:rPr lang="zh-CN" altLang="en-US" dirty="0"/>
              <a:t>分发</a:t>
            </a:r>
            <a:r>
              <a:rPr lang="zh-CN" altLang="en-US" dirty="0" smtClean="0"/>
              <a:t>性</a:t>
            </a:r>
            <a:r>
              <a:rPr lang="en-US" altLang="zh-CN" dirty="0" smtClean="0"/>
              <a:t>,</a:t>
            </a:r>
            <a:r>
              <a:rPr lang="zh-CN" altLang="en-US" dirty="0" smtClean="0"/>
              <a:t>将</a:t>
            </a:r>
            <a:r>
              <a:rPr lang="en-US" altLang="zh-CN" dirty="0" err="1" smtClean="0"/>
              <a:t>url</a:t>
            </a:r>
            <a:r>
              <a:rPr lang="zh-CN" altLang="en-US" dirty="0" smtClean="0"/>
              <a:t>和页面状态对应起来</a:t>
            </a:r>
            <a:endParaRPr lang="en-US" altLang="zh-CN" dirty="0" smtClean="0"/>
          </a:p>
          <a:p>
            <a:r>
              <a:rPr lang="zh-CN" altLang="en-US" dirty="0" smtClean="0"/>
              <a:t>需要保证浏览器历史可用</a:t>
            </a:r>
            <a:endParaRPr lang="en-US" altLang="zh-CN" dirty="0" smtClean="0"/>
          </a:p>
          <a:p>
            <a:pPr marL="0" indent="0">
              <a:buNone/>
            </a:pPr>
            <a:endParaRPr lang="en-US" altLang="zh-CN" dirty="0" smtClean="0"/>
          </a:p>
          <a:p>
            <a:pPr marL="0" indent="0">
              <a:buNone/>
            </a:pPr>
            <a:endParaRPr lang="zh-CN" altLang="en-US" dirty="0"/>
          </a:p>
        </p:txBody>
      </p:sp>
      <p:sp>
        <p:nvSpPr>
          <p:cNvPr id="4" name="灯片编号占位符 3"/>
          <p:cNvSpPr>
            <a:spLocks noGrp="1"/>
          </p:cNvSpPr>
          <p:nvPr>
            <p:ph type="sldNum" sz="quarter" idx="12"/>
          </p:nvPr>
        </p:nvSpPr>
        <p:spPr/>
        <p:txBody>
          <a:bodyPr/>
          <a:lstStyle/>
          <a:p>
            <a:fld id="{8AF02B71-8991-4516-A01E-F1A9ACD28BDC}" type="slidenum">
              <a:rPr lang="en-US" smtClean="0"/>
              <a:pPr/>
              <a:t>16</a:t>
            </a:fld>
            <a:endParaRPr lang="en-US"/>
          </a:p>
        </p:txBody>
      </p:sp>
    </p:spTree>
    <p:extLst>
      <p:ext uri="{BB962C8B-B14F-4D97-AF65-F5344CB8AC3E}">
        <p14:creationId xmlns:p14="http://schemas.microsoft.com/office/powerpoint/2010/main" val="2207367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开启</a:t>
            </a:r>
            <a:r>
              <a:rPr lang="en-US" altLang="zh-CN" smtClean="0"/>
              <a:t>OPOA</a:t>
            </a:r>
            <a:r>
              <a:rPr lang="zh-CN" altLang="en-US" smtClean="0"/>
              <a:t>之旅</a:t>
            </a:r>
            <a:endParaRPr lang="zh-CN" altLang="en-US"/>
          </a:p>
        </p:txBody>
      </p:sp>
      <p:sp>
        <p:nvSpPr>
          <p:cNvPr id="4" name="灯片编号占位符 3"/>
          <p:cNvSpPr>
            <a:spLocks noGrp="1"/>
          </p:cNvSpPr>
          <p:nvPr>
            <p:ph type="sldNum" sz="quarter" idx="12"/>
          </p:nvPr>
        </p:nvSpPr>
        <p:spPr/>
        <p:txBody>
          <a:bodyPr/>
          <a:lstStyle/>
          <a:p>
            <a:fld id="{8AF02B71-8991-4516-A01E-F1A9ACD28BDC}" type="slidenum">
              <a:rPr lang="en-US" smtClean="0"/>
              <a:pPr/>
              <a:t>17</a:t>
            </a:fld>
            <a:endParaRPr lang="en-US"/>
          </a:p>
        </p:txBody>
      </p:sp>
      <p:grpSp>
        <p:nvGrpSpPr>
          <p:cNvPr id="5" name="组合 4"/>
          <p:cNvGrpSpPr/>
          <p:nvPr/>
        </p:nvGrpSpPr>
        <p:grpSpPr>
          <a:xfrm>
            <a:off x="493559" y="1524000"/>
            <a:ext cx="7010400" cy="1677865"/>
            <a:chOff x="493559" y="1524000"/>
            <a:chExt cx="7010400" cy="1677865"/>
          </a:xfrm>
        </p:grpSpPr>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559" y="1524000"/>
              <a:ext cx="2199868" cy="1677865"/>
            </a:xfrm>
            <a:prstGeom prst="rect">
              <a:avLst/>
            </a:prstGeom>
            <a:noFill/>
            <a:ln>
              <a:noFill/>
            </a:ln>
            <a:effectLst>
              <a:outerShdw blurRad="127000"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2734" y="1524000"/>
              <a:ext cx="2181225" cy="1677865"/>
            </a:xfrm>
            <a:prstGeom prst="rect">
              <a:avLst/>
            </a:prstGeom>
            <a:noFill/>
            <a:ln>
              <a:noFill/>
            </a:ln>
            <a:effectLst>
              <a:outerShdw blurRad="127000"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8" name="Picture 1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71518" y="1750157"/>
              <a:ext cx="873125" cy="122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6" name="组合 5"/>
          <p:cNvGrpSpPr/>
          <p:nvPr/>
        </p:nvGrpSpPr>
        <p:grpSpPr>
          <a:xfrm>
            <a:off x="457200" y="3698988"/>
            <a:ext cx="8418359" cy="2854212"/>
            <a:chOff x="457200" y="3698988"/>
            <a:chExt cx="8418359" cy="2854212"/>
          </a:xfrm>
        </p:grpSpPr>
        <p:pic>
          <p:nvPicPr>
            <p:cNvPr id="2056"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4159" y="3698988"/>
              <a:ext cx="3581400" cy="2799673"/>
            </a:xfrm>
            <a:prstGeom prst="rect">
              <a:avLst/>
            </a:prstGeom>
            <a:noFill/>
            <a:ln>
              <a:noFill/>
            </a:ln>
            <a:effectLst>
              <a:outerShdw blurRad="127000"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7"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3698988"/>
              <a:ext cx="3617759" cy="2854212"/>
            </a:xfrm>
            <a:prstGeom prst="rect">
              <a:avLst/>
            </a:prstGeom>
            <a:noFill/>
            <a:ln>
              <a:noFill/>
            </a:ln>
            <a:effectLst>
              <a:outerShdw blurRad="127000"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9" name="Picture 1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47996" y="4486049"/>
              <a:ext cx="873125" cy="122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8239101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广告线</a:t>
            </a:r>
            <a:r>
              <a:rPr lang="en-US" altLang="zh-CN" smtClean="0"/>
              <a:t>OPOA</a:t>
            </a:r>
            <a:r>
              <a:rPr lang="zh-CN" altLang="en-US" smtClean="0"/>
              <a:t>演进</a:t>
            </a:r>
            <a:endParaRPr lang="zh-CN" altLang="en-US"/>
          </a:p>
        </p:txBody>
      </p:sp>
      <p:sp>
        <p:nvSpPr>
          <p:cNvPr id="4" name="灯片编号占位符 3"/>
          <p:cNvSpPr>
            <a:spLocks noGrp="1"/>
          </p:cNvSpPr>
          <p:nvPr>
            <p:ph type="sldNum" sz="quarter" idx="12"/>
          </p:nvPr>
        </p:nvSpPr>
        <p:spPr/>
        <p:txBody>
          <a:bodyPr/>
          <a:lstStyle/>
          <a:p>
            <a:fld id="{8AF02B71-8991-4516-A01E-F1A9ACD28BDC}" type="slidenum">
              <a:rPr lang="en-US" smtClean="0"/>
              <a:pPr/>
              <a:t>18</a:t>
            </a:fld>
            <a:endParaRPr lang="en-US"/>
          </a:p>
        </p:txBody>
      </p:sp>
    </p:spTree>
    <p:extLst>
      <p:ext uri="{BB962C8B-B14F-4D97-AF65-F5344CB8AC3E}">
        <p14:creationId xmlns:p14="http://schemas.microsoft.com/office/powerpoint/2010/main" val="18013711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广告线的三版</a:t>
            </a:r>
            <a:r>
              <a:rPr lang="en-US" altLang="zh-CN" smtClean="0"/>
              <a:t>OPOA</a:t>
            </a:r>
            <a:endParaRPr lang="zh-CN" altLang="en-US"/>
          </a:p>
        </p:txBody>
      </p:sp>
      <p:sp>
        <p:nvSpPr>
          <p:cNvPr id="3" name="内容占位符 2"/>
          <p:cNvSpPr>
            <a:spLocks noGrp="1"/>
          </p:cNvSpPr>
          <p:nvPr>
            <p:ph idx="1"/>
          </p:nvPr>
        </p:nvSpPr>
        <p:spPr/>
        <p:txBody>
          <a:bodyPr/>
          <a:lstStyle/>
          <a:p>
            <a:r>
              <a:rPr lang="en-US" altLang="zh-CN" dirty="0" smtClean="0"/>
              <a:t>2007</a:t>
            </a:r>
            <a:r>
              <a:rPr lang="zh-CN" altLang="en-US" dirty="0" smtClean="0"/>
              <a:t>年阿里妈妈广告位搜索页</a:t>
            </a:r>
            <a:endParaRPr lang="en-US" altLang="zh-CN" dirty="0" smtClean="0"/>
          </a:p>
          <a:p>
            <a:r>
              <a:rPr lang="en-US" altLang="zh-CN" dirty="0" smtClean="0">
                <a:solidFill>
                  <a:schemeClr val="bg1">
                    <a:lumMod val="75000"/>
                  </a:schemeClr>
                </a:solidFill>
              </a:rPr>
              <a:t>2010</a:t>
            </a:r>
            <a:r>
              <a:rPr lang="zh-CN" altLang="en-US" dirty="0" smtClean="0">
                <a:solidFill>
                  <a:schemeClr val="bg1">
                    <a:lumMod val="75000"/>
                  </a:schemeClr>
                </a:solidFill>
              </a:rPr>
              <a:t>年</a:t>
            </a:r>
            <a:r>
              <a:rPr lang="en-US" altLang="zh-CN" dirty="0" err="1" smtClean="0">
                <a:solidFill>
                  <a:schemeClr val="bg1">
                    <a:lumMod val="75000"/>
                  </a:schemeClr>
                </a:solidFill>
              </a:rPr>
              <a:t>Tanx</a:t>
            </a:r>
            <a:r>
              <a:rPr lang="zh-CN" altLang="en-US" dirty="0" smtClean="0">
                <a:solidFill>
                  <a:schemeClr val="bg1">
                    <a:lumMod val="75000"/>
                  </a:schemeClr>
                </a:solidFill>
              </a:rPr>
              <a:t>广告管理平台</a:t>
            </a:r>
            <a:endParaRPr lang="en-US" altLang="zh-CN" dirty="0" smtClean="0">
              <a:solidFill>
                <a:schemeClr val="bg1">
                  <a:lumMod val="75000"/>
                </a:schemeClr>
              </a:solidFill>
            </a:endParaRPr>
          </a:p>
          <a:p>
            <a:r>
              <a:rPr lang="en-US" altLang="zh-CN" dirty="0" smtClean="0">
                <a:solidFill>
                  <a:schemeClr val="bg1">
                    <a:lumMod val="75000"/>
                  </a:schemeClr>
                </a:solidFill>
              </a:rPr>
              <a:t>2011</a:t>
            </a:r>
            <a:r>
              <a:rPr lang="zh-CN" altLang="en-US" dirty="0" smtClean="0">
                <a:solidFill>
                  <a:schemeClr val="bg1">
                    <a:lumMod val="75000"/>
                  </a:schemeClr>
                </a:solidFill>
              </a:rPr>
              <a:t>年钻石展位二期业务系统</a:t>
            </a:r>
            <a:endParaRPr lang="zh-CN" altLang="en-US" dirty="0">
              <a:solidFill>
                <a:schemeClr val="bg1">
                  <a:lumMod val="75000"/>
                </a:schemeClr>
              </a:solidFill>
            </a:endParaRPr>
          </a:p>
        </p:txBody>
      </p:sp>
      <p:sp>
        <p:nvSpPr>
          <p:cNvPr id="4" name="灯片编号占位符 3"/>
          <p:cNvSpPr>
            <a:spLocks noGrp="1"/>
          </p:cNvSpPr>
          <p:nvPr>
            <p:ph type="sldNum" sz="quarter" idx="12"/>
          </p:nvPr>
        </p:nvSpPr>
        <p:spPr/>
        <p:txBody>
          <a:bodyPr/>
          <a:lstStyle/>
          <a:p>
            <a:fld id="{8AF02B71-8991-4516-A01E-F1A9ACD28BDC}" type="slidenum">
              <a:rPr lang="en-US" smtClean="0"/>
              <a:pPr/>
              <a:t>19</a:t>
            </a:fld>
            <a:endParaRPr lang="en-US"/>
          </a:p>
        </p:txBody>
      </p:sp>
    </p:spTree>
    <p:extLst>
      <p:ext uri="{BB962C8B-B14F-4D97-AF65-F5344CB8AC3E}">
        <p14:creationId xmlns:p14="http://schemas.microsoft.com/office/powerpoint/2010/main" val="36521700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800" smtClean="0"/>
              <a:t>上次分享了什么</a:t>
            </a:r>
            <a:r>
              <a:rPr lang="en-US" altLang="zh-CN" sz="4800" dirty="0" smtClean="0"/>
              <a:t>?</a:t>
            </a:r>
            <a:endParaRPr lang="zh-CN" altLang="en-US" sz="4800"/>
          </a:p>
        </p:txBody>
      </p:sp>
      <p:sp>
        <p:nvSpPr>
          <p:cNvPr id="4" name="灯片编号占位符 3"/>
          <p:cNvSpPr>
            <a:spLocks noGrp="1"/>
          </p:cNvSpPr>
          <p:nvPr>
            <p:ph type="sldNum" sz="quarter" idx="12"/>
          </p:nvPr>
        </p:nvSpPr>
        <p:spPr/>
        <p:txBody>
          <a:bodyPr/>
          <a:lstStyle/>
          <a:p>
            <a:fld id="{8AF02B71-8991-4516-A01E-F1A9ACD28BDC}" type="slidenum">
              <a:rPr lang="en-US" smtClean="0"/>
              <a:pPr/>
              <a:t>2</a:t>
            </a:fld>
            <a:endParaRPr lang="en-US" dirty="0"/>
          </a:p>
        </p:txBody>
      </p:sp>
    </p:spTree>
    <p:extLst>
      <p:ext uri="{BB962C8B-B14F-4D97-AF65-F5344CB8AC3E}">
        <p14:creationId xmlns:p14="http://schemas.microsoft.com/office/powerpoint/2010/main" val="5407017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阿里</a:t>
            </a:r>
            <a:r>
              <a:rPr lang="zh-CN" altLang="en-US" smtClean="0"/>
              <a:t>妈妈广告位搜索页</a:t>
            </a:r>
            <a:endParaRPr lang="zh-CN" altLang="en-US"/>
          </a:p>
        </p:txBody>
      </p:sp>
      <p:sp>
        <p:nvSpPr>
          <p:cNvPr id="4" name="灯片编号占位符 3"/>
          <p:cNvSpPr>
            <a:spLocks noGrp="1"/>
          </p:cNvSpPr>
          <p:nvPr>
            <p:ph type="sldNum" sz="quarter" idx="12"/>
          </p:nvPr>
        </p:nvSpPr>
        <p:spPr/>
        <p:txBody>
          <a:bodyPr/>
          <a:lstStyle/>
          <a:p>
            <a:fld id="{8AF02B71-8991-4516-A01E-F1A9ACD28BDC}" type="slidenum">
              <a:rPr lang="en-US" smtClean="0"/>
              <a:pPr/>
              <a:t>20</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24000"/>
            <a:ext cx="7947211" cy="5021324"/>
          </a:xfrm>
          <a:prstGeom prst="rect">
            <a:avLst/>
          </a:prstGeom>
          <a:noFill/>
          <a:ln>
            <a:noFill/>
          </a:ln>
          <a:effectLst>
            <a:outerShdw blurRad="127000"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9" name="组合 8"/>
          <p:cNvGrpSpPr/>
          <p:nvPr/>
        </p:nvGrpSpPr>
        <p:grpSpPr>
          <a:xfrm>
            <a:off x="4429124" y="2071678"/>
            <a:ext cx="4468346" cy="551090"/>
            <a:chOff x="4429124" y="2071678"/>
            <a:chExt cx="4468346" cy="551090"/>
          </a:xfrm>
        </p:grpSpPr>
        <p:sp>
          <p:nvSpPr>
            <p:cNvPr id="6" name="TextBox 5"/>
            <p:cNvSpPr txBox="1"/>
            <p:nvPr/>
          </p:nvSpPr>
          <p:spPr>
            <a:xfrm>
              <a:off x="5251572" y="2071678"/>
              <a:ext cx="3645898" cy="551090"/>
            </a:xfrm>
            <a:prstGeom prst="rect">
              <a:avLst/>
            </a:prstGeom>
            <a: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3625"/>
                        </a14:imgEffect>
                        <a14:imgEffect>
                          <a14:saturation sat="90000"/>
                        </a14:imgEffect>
                      </a14:imgLayer>
                    </a14:imgProps>
                  </a:ext>
                </a:extLst>
              </a:blip>
              <a:tile tx="0" ty="0" sx="100000" sy="100000" flip="none" algn="tl"/>
            </a:blipFill>
            <a:effectLst>
              <a:outerShdw blurRad="88900" dist="38100" dir="2700000" algn="tl" rotWithShape="0">
                <a:prstClr val="black">
                  <a:alpha val="40000"/>
                </a:prstClr>
              </a:outerShdw>
            </a:effectLst>
          </p:spPr>
          <p:txBody>
            <a:bodyPr wrap="none" lIns="144000" tIns="90000" rIns="144000" bIns="90000" rtlCol="0">
              <a:spAutoFit/>
            </a:bodyPr>
            <a:lstStyle/>
            <a:p>
              <a:r>
                <a:rPr lang="en-US" altLang="zh-CN" sz="2400" dirty="0" smtClean="0">
                  <a:latin typeface="微软雅黑" pitchFamily="34" charset="-122"/>
                  <a:ea typeface="微软雅黑" pitchFamily="34" charset="-122"/>
                </a:rPr>
                <a:t>#s=0&amp;cs=0&amp;pp=5&amp;....</a:t>
              </a:r>
            </a:p>
          </p:txBody>
        </p:sp>
        <p:cxnSp>
          <p:nvCxnSpPr>
            <p:cNvPr id="8" name="直接连接符 7"/>
            <p:cNvCxnSpPr/>
            <p:nvPr/>
          </p:nvCxnSpPr>
          <p:spPr>
            <a:xfrm>
              <a:off x="4429124" y="2071678"/>
              <a:ext cx="3975287" cy="158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326122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解决首要问题</a:t>
            </a:r>
            <a:endParaRPr lang="zh-CN" altLang="en-US" dirty="0"/>
          </a:p>
        </p:txBody>
      </p:sp>
      <p:sp>
        <p:nvSpPr>
          <p:cNvPr id="3" name="内容占位符 2"/>
          <p:cNvSpPr>
            <a:spLocks noGrp="1"/>
          </p:cNvSpPr>
          <p:nvPr>
            <p:ph idx="1"/>
          </p:nvPr>
        </p:nvSpPr>
        <p:spPr/>
        <p:txBody>
          <a:bodyPr/>
          <a:lstStyle/>
          <a:p>
            <a:r>
              <a:rPr lang="zh-CN" altLang="en-US" dirty="0" smtClean="0"/>
              <a:t>如何保证</a:t>
            </a:r>
            <a:r>
              <a:rPr lang="en-US" altLang="zh-CN" dirty="0" smtClean="0"/>
              <a:t>URL</a:t>
            </a:r>
            <a:r>
              <a:rPr lang="zh-CN" altLang="en-US" dirty="0" smtClean="0"/>
              <a:t>分发</a:t>
            </a:r>
            <a:r>
              <a:rPr lang="en-US" altLang="zh-CN" dirty="0" smtClean="0"/>
              <a:t>?</a:t>
            </a:r>
          </a:p>
          <a:p>
            <a:pPr lvl="1"/>
            <a:r>
              <a:rPr lang="zh-CN" altLang="en-US" sz="2400" dirty="0" smtClean="0"/>
              <a:t>利用</a:t>
            </a:r>
            <a:r>
              <a:rPr lang="en-US" altLang="zh-CN" sz="2400" dirty="0" err="1" smtClean="0"/>
              <a:t>URLHash</a:t>
            </a:r>
            <a:r>
              <a:rPr lang="zh-CN" altLang="en-US" sz="2400" dirty="0" smtClean="0"/>
              <a:t>部分记录页面状态</a:t>
            </a:r>
            <a:endParaRPr lang="en-US" altLang="zh-CN" sz="2400" dirty="0" smtClean="0"/>
          </a:p>
          <a:p>
            <a:r>
              <a:rPr lang="zh-CN" altLang="en-US" dirty="0" smtClean="0"/>
              <a:t>如何获取</a:t>
            </a:r>
            <a:r>
              <a:rPr lang="en-US" altLang="zh-CN" dirty="0" err="1"/>
              <a:t>h</a:t>
            </a:r>
            <a:r>
              <a:rPr lang="en-US" altLang="zh-CN" dirty="0" err="1" smtClean="0"/>
              <a:t>ashChange</a:t>
            </a:r>
            <a:r>
              <a:rPr lang="zh-CN" altLang="en-US" dirty="0" smtClean="0"/>
              <a:t>事件</a:t>
            </a:r>
            <a:r>
              <a:rPr lang="en-US" altLang="zh-CN" dirty="0" smtClean="0"/>
              <a:t>?</a:t>
            </a:r>
          </a:p>
          <a:p>
            <a:pPr lvl="1"/>
            <a:r>
              <a:rPr lang="zh-CN" altLang="en-US" sz="2400" dirty="0" smtClean="0"/>
              <a:t>不支持此事件的浏览器</a:t>
            </a:r>
            <a:r>
              <a:rPr lang="en-US" altLang="zh-CN" sz="2400" dirty="0" smtClean="0"/>
              <a:t>,</a:t>
            </a:r>
            <a:r>
              <a:rPr lang="zh-CN" altLang="en-US" sz="2400" dirty="0" smtClean="0"/>
              <a:t>使用</a:t>
            </a:r>
            <a:r>
              <a:rPr lang="en-US" altLang="zh-CN" sz="2400" dirty="0" smtClean="0"/>
              <a:t>timer</a:t>
            </a:r>
            <a:r>
              <a:rPr lang="zh-CN" altLang="en-US" sz="2400" dirty="0" smtClean="0"/>
              <a:t>监听</a:t>
            </a:r>
            <a:r>
              <a:rPr lang="en-US" altLang="zh-CN" sz="2400" dirty="0" err="1" smtClean="0"/>
              <a:t>location.hash</a:t>
            </a:r>
            <a:endParaRPr lang="en-US" altLang="zh-CN" sz="2400" dirty="0"/>
          </a:p>
          <a:p>
            <a:r>
              <a:rPr lang="zh-CN" altLang="en-US" dirty="0" smtClean="0"/>
              <a:t>如何保障浏览器历史可用</a:t>
            </a:r>
            <a:r>
              <a:rPr lang="en-US" altLang="zh-CN" dirty="0" smtClean="0"/>
              <a:t>?</a:t>
            </a:r>
          </a:p>
          <a:p>
            <a:pPr lvl="1"/>
            <a:r>
              <a:rPr lang="en-US" altLang="zh-CN" sz="2400" dirty="0" smtClean="0"/>
              <a:t>IE6/7</a:t>
            </a:r>
            <a:r>
              <a:rPr lang="zh-CN" altLang="en-US" sz="2400" dirty="0" smtClean="0"/>
              <a:t>内置</a:t>
            </a:r>
            <a:r>
              <a:rPr lang="en-US" altLang="zh-CN" sz="2400" dirty="0" err="1" smtClean="0"/>
              <a:t>iframe</a:t>
            </a:r>
            <a:r>
              <a:rPr lang="en-US" altLang="zh-CN" sz="2400" dirty="0" smtClean="0"/>
              <a:t>,</a:t>
            </a:r>
            <a:r>
              <a:rPr lang="zh-CN" altLang="en-US" sz="2400" dirty="0" smtClean="0"/>
              <a:t>改变</a:t>
            </a:r>
            <a:r>
              <a:rPr lang="en-US" altLang="zh-CN" sz="2400" dirty="0" err="1" smtClean="0"/>
              <a:t>iframe</a:t>
            </a:r>
            <a:r>
              <a:rPr lang="zh-CN" altLang="en-US" sz="2400" dirty="0" smtClean="0"/>
              <a:t>的</a:t>
            </a:r>
            <a:r>
              <a:rPr lang="en-US" altLang="zh-CN" sz="2400" dirty="0" smtClean="0"/>
              <a:t>search</a:t>
            </a:r>
            <a:r>
              <a:rPr lang="zh-CN" altLang="en-US" sz="2400" dirty="0" smtClean="0"/>
              <a:t>或内容激活历史</a:t>
            </a:r>
            <a:r>
              <a:rPr lang="en-US" altLang="zh-CN" sz="2400" dirty="0" smtClean="0"/>
              <a:t>,</a:t>
            </a:r>
            <a:r>
              <a:rPr lang="zh-CN" altLang="en-US" sz="2400" dirty="0" smtClean="0"/>
              <a:t>其他浏览器</a:t>
            </a:r>
            <a:r>
              <a:rPr lang="en-US" altLang="zh-CN" sz="2400" dirty="0" smtClean="0"/>
              <a:t>hash</a:t>
            </a:r>
            <a:r>
              <a:rPr lang="zh-CN" altLang="en-US" sz="2400" dirty="0" smtClean="0"/>
              <a:t>改变自动计入历史</a:t>
            </a:r>
            <a:endParaRPr lang="zh-CN" altLang="en-US" sz="2400" dirty="0"/>
          </a:p>
        </p:txBody>
      </p:sp>
      <p:sp>
        <p:nvSpPr>
          <p:cNvPr id="4" name="灯片编号占位符 3"/>
          <p:cNvSpPr>
            <a:spLocks noGrp="1"/>
          </p:cNvSpPr>
          <p:nvPr>
            <p:ph type="sldNum" sz="quarter" idx="12"/>
          </p:nvPr>
        </p:nvSpPr>
        <p:spPr/>
        <p:txBody>
          <a:bodyPr/>
          <a:lstStyle/>
          <a:p>
            <a:fld id="{8AF02B71-8991-4516-A01E-F1A9ACD28BDC}" type="slidenum">
              <a:rPr lang="en-US" smtClean="0"/>
              <a:pPr/>
              <a:t>21</a:t>
            </a:fld>
            <a:endParaRPr lang="en-US"/>
          </a:p>
        </p:txBody>
      </p:sp>
    </p:spTree>
    <p:extLst>
      <p:ext uri="{BB962C8B-B14F-4D97-AF65-F5344CB8AC3E}">
        <p14:creationId xmlns:p14="http://schemas.microsoft.com/office/powerpoint/2010/main" val="4504696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hash</a:t>
            </a:r>
            <a:r>
              <a:rPr lang="zh-CN" altLang="en-US" smtClean="0"/>
              <a:t>和状态的对应关系</a:t>
            </a:r>
            <a:endParaRPr lang="zh-CN" altLang="en-US"/>
          </a:p>
        </p:txBody>
      </p:sp>
      <p:sp>
        <p:nvSpPr>
          <p:cNvPr id="4" name="灯片编号占位符 3"/>
          <p:cNvSpPr>
            <a:spLocks noGrp="1"/>
          </p:cNvSpPr>
          <p:nvPr>
            <p:ph type="sldNum" sz="quarter" idx="12"/>
          </p:nvPr>
        </p:nvSpPr>
        <p:spPr/>
        <p:txBody>
          <a:bodyPr/>
          <a:lstStyle/>
          <a:p>
            <a:fld id="{8AF02B71-8991-4516-A01E-F1A9ACD28BDC}" type="slidenum">
              <a:rPr lang="en-US" smtClean="0"/>
              <a:pPr/>
              <a:t>22</a:t>
            </a:fld>
            <a:endParaRPr lang="en-US"/>
          </a:p>
        </p:txBody>
      </p:sp>
      <p:grpSp>
        <p:nvGrpSpPr>
          <p:cNvPr id="18" name="组合 17"/>
          <p:cNvGrpSpPr/>
          <p:nvPr/>
        </p:nvGrpSpPr>
        <p:grpSpPr>
          <a:xfrm>
            <a:off x="228600" y="1524000"/>
            <a:ext cx="8700407" cy="1809892"/>
            <a:chOff x="228600" y="1752600"/>
            <a:chExt cx="8700407" cy="1809892"/>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752600"/>
              <a:ext cx="8700407" cy="1809892"/>
            </a:xfrm>
            <a:prstGeom prst="rect">
              <a:avLst/>
            </a:prstGeom>
            <a:noFill/>
            <a:ln>
              <a:noFill/>
            </a:ln>
            <a:effectLst>
              <a:outerShdw blurRad="127000"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直接箭头连接符 5"/>
            <p:cNvCxnSpPr>
              <a:endCxn id="11" idx="3"/>
            </p:cNvCxnSpPr>
            <p:nvPr/>
          </p:nvCxnSpPr>
          <p:spPr>
            <a:xfrm flipV="1">
              <a:off x="2133600" y="2077804"/>
              <a:ext cx="3430915" cy="57974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8" name="直接箭头连接符 7"/>
            <p:cNvCxnSpPr>
              <a:endCxn id="20" idx="3"/>
            </p:cNvCxnSpPr>
            <p:nvPr/>
          </p:nvCxnSpPr>
          <p:spPr>
            <a:xfrm flipV="1">
              <a:off x="4191000" y="2077804"/>
              <a:ext cx="2321392" cy="665396"/>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1" name="椭圆 10"/>
            <p:cNvSpPr/>
            <p:nvPr/>
          </p:nvSpPr>
          <p:spPr>
            <a:xfrm>
              <a:off x="5486400" y="1752600"/>
              <a:ext cx="533400" cy="381000"/>
            </a:xfrm>
            <a:prstGeom prst="ellipse">
              <a:avLst/>
            </a:prstGeom>
            <a:noFill/>
            <a:ln w="222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0" name="椭圆 19"/>
            <p:cNvSpPr/>
            <p:nvPr/>
          </p:nvSpPr>
          <p:spPr>
            <a:xfrm>
              <a:off x="6400800" y="1752600"/>
              <a:ext cx="762000" cy="381000"/>
            </a:xfrm>
            <a:prstGeom prst="ellipse">
              <a:avLst/>
            </a:prstGeom>
            <a:noFill/>
            <a:ln w="222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a:off x="152400" y="3124200"/>
            <a:ext cx="8848756" cy="3505745"/>
            <a:chOff x="152400" y="3124200"/>
            <a:chExt cx="8848756" cy="3505745"/>
          </a:xfrm>
        </p:grpSpPr>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4055" y="3581400"/>
              <a:ext cx="5967101" cy="2895600"/>
            </a:xfrm>
            <a:prstGeom prst="rect">
              <a:avLst/>
            </a:prstGeom>
            <a:noFill/>
            <a:ln>
              <a:noFill/>
            </a:ln>
            <a:effectLst>
              <a:outerShdw blurRad="127000"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 name="TextBox 27"/>
            <p:cNvSpPr txBox="1"/>
            <p:nvPr/>
          </p:nvSpPr>
          <p:spPr>
            <a:xfrm>
              <a:off x="152400" y="3124200"/>
              <a:ext cx="2753025" cy="3505745"/>
            </a:xfrm>
            <a:prstGeom prst="rect">
              <a:avLst/>
            </a:prstGeom>
            <a:blipFill>
              <a:blip r:embed="rId4">
                <a:duotone>
                  <a:schemeClr val="accent2">
                    <a:shade val="45000"/>
                    <a:satMod val="135000"/>
                  </a:schemeClr>
                  <a:prstClr val="white"/>
                </a:duotone>
                <a:extLst>
                  <a:ext uri="{BEBA8EAE-BF5A-486C-A8C5-ECC9F3942E4B}">
                    <a14:imgProps xmlns:a14="http://schemas.microsoft.com/office/drawing/2010/main">
                      <a14:imgLayer r:embed="rId5">
                        <a14:imgEffect>
                          <a14:colorTemperature colorTemp="3625"/>
                        </a14:imgEffect>
                        <a14:imgEffect>
                          <a14:saturation sat="90000"/>
                        </a14:imgEffect>
                      </a14:imgLayer>
                    </a14:imgProps>
                  </a:ext>
                </a:extLst>
              </a:blip>
              <a:tile tx="0" ty="0" sx="100000" sy="100000" flip="none" algn="tl"/>
            </a:blipFill>
            <a:effectLst>
              <a:outerShdw blurRad="88900" dist="38100" dir="2700000" algn="tl" rotWithShape="0">
                <a:prstClr val="black">
                  <a:alpha val="40000"/>
                </a:prstClr>
              </a:outerShdw>
            </a:effectLst>
          </p:spPr>
          <p:txBody>
            <a:bodyPr wrap="none" lIns="144000" tIns="90000" rIns="144000" bIns="90000" rtlCol="0">
              <a:spAutoFit/>
            </a:bodyPr>
            <a:lstStyle/>
            <a:p>
              <a:r>
                <a:rPr lang="zh-CN" altLang="en-US" sz="2400" dirty="0" smtClean="0">
                  <a:solidFill>
                    <a:schemeClr val="tx1">
                      <a:lumMod val="95000"/>
                      <a:lumOff val="5000"/>
                    </a:schemeClr>
                  </a:solidFill>
                  <a:latin typeface="微软雅黑" pitchFamily="34" charset="-122"/>
                  <a:ea typeface="微软雅黑" pitchFamily="34" charset="-122"/>
                </a:rPr>
                <a:t>实例化状态对象</a:t>
              </a:r>
              <a:endParaRPr lang="en-US" altLang="zh-CN" sz="2400" dirty="0" smtClean="0">
                <a:solidFill>
                  <a:schemeClr val="tx1">
                    <a:lumMod val="95000"/>
                    <a:lumOff val="5000"/>
                  </a:schemeClr>
                </a:solidFill>
                <a:latin typeface="微软雅黑" pitchFamily="34" charset="-122"/>
                <a:ea typeface="微软雅黑" pitchFamily="34" charset="-122"/>
              </a:endParaRPr>
            </a:p>
            <a:p>
              <a:r>
                <a:rPr lang="en-US" altLang="zh-CN" sz="2400" dirty="0" smtClean="0">
                  <a:solidFill>
                    <a:schemeClr val="tx1">
                      <a:lumMod val="95000"/>
                      <a:lumOff val="5000"/>
                    </a:schemeClr>
                  </a:solidFill>
                  <a:latin typeface="微软雅黑" pitchFamily="34" charset="-122"/>
                  <a:ea typeface="微软雅黑" pitchFamily="34" charset="-122"/>
                </a:rPr>
                <a:t>@constructor:</a:t>
              </a:r>
            </a:p>
            <a:p>
              <a:r>
                <a:rPr lang="en-US" altLang="zh-CN" sz="2400" dirty="0" err="1" smtClean="0">
                  <a:solidFill>
                    <a:srgbClr val="FF0000"/>
                  </a:solidFill>
                  <a:latin typeface="微软雅黑" pitchFamily="34" charset="-122"/>
                  <a:ea typeface="微软雅黑" pitchFamily="34" charset="-122"/>
                </a:rPr>
                <a:t>JscStateElement</a:t>
              </a:r>
              <a:endParaRPr lang="en-US" altLang="zh-CN" sz="2400" dirty="0" smtClean="0">
                <a:solidFill>
                  <a:srgbClr val="FF0000"/>
                </a:solidFill>
                <a:latin typeface="微软雅黑" pitchFamily="34" charset="-122"/>
                <a:ea typeface="微软雅黑" pitchFamily="34" charset="-122"/>
              </a:endParaRPr>
            </a:p>
            <a:p>
              <a:r>
                <a:rPr lang="en-US" altLang="zh-CN" sz="2400" dirty="0" smtClean="0">
                  <a:solidFill>
                    <a:schemeClr val="tx1">
                      <a:lumMod val="95000"/>
                      <a:lumOff val="5000"/>
                    </a:schemeClr>
                  </a:solidFill>
                  <a:latin typeface="微软雅黑" pitchFamily="34" charset="-122"/>
                  <a:ea typeface="微软雅黑" pitchFamily="34" charset="-122"/>
                </a:rPr>
                <a:t>@method:</a:t>
              </a:r>
            </a:p>
            <a:p>
              <a:r>
                <a:rPr lang="en-US" altLang="zh-CN" sz="2400" dirty="0" err="1" smtClean="0">
                  <a:solidFill>
                    <a:schemeClr val="tx1">
                      <a:lumMod val="95000"/>
                      <a:lumOff val="5000"/>
                    </a:schemeClr>
                  </a:solidFill>
                  <a:latin typeface="微软雅黑" pitchFamily="34" charset="-122"/>
                  <a:ea typeface="微软雅黑" pitchFamily="34" charset="-122"/>
                </a:rPr>
                <a:t>setState</a:t>
              </a:r>
              <a:endParaRPr lang="en-US" altLang="zh-CN" sz="2400" dirty="0" smtClean="0">
                <a:solidFill>
                  <a:schemeClr val="tx1">
                    <a:lumMod val="95000"/>
                    <a:lumOff val="5000"/>
                  </a:schemeClr>
                </a:solidFill>
                <a:latin typeface="微软雅黑" pitchFamily="34" charset="-122"/>
                <a:ea typeface="微软雅黑" pitchFamily="34" charset="-122"/>
              </a:endParaRPr>
            </a:p>
            <a:p>
              <a:r>
                <a:rPr lang="en-US" altLang="zh-CN" sz="2400" dirty="0" err="1" smtClean="0">
                  <a:solidFill>
                    <a:schemeClr val="tx1">
                      <a:lumMod val="95000"/>
                      <a:lumOff val="5000"/>
                    </a:schemeClr>
                  </a:solidFill>
                  <a:latin typeface="微软雅黑" pitchFamily="34" charset="-122"/>
                  <a:ea typeface="微软雅黑" pitchFamily="34" charset="-122"/>
                </a:rPr>
                <a:t>getState</a:t>
              </a:r>
              <a:endParaRPr lang="en-US" altLang="zh-CN" sz="2400" dirty="0" smtClean="0">
                <a:solidFill>
                  <a:schemeClr val="tx1">
                    <a:lumMod val="95000"/>
                    <a:lumOff val="5000"/>
                  </a:schemeClr>
                </a:solidFill>
                <a:latin typeface="微软雅黑" pitchFamily="34" charset="-122"/>
                <a:ea typeface="微软雅黑" pitchFamily="34" charset="-122"/>
              </a:endParaRPr>
            </a:p>
            <a:p>
              <a:r>
                <a:rPr lang="en-US" altLang="zh-CN" sz="2400" dirty="0" err="1" smtClean="0">
                  <a:solidFill>
                    <a:schemeClr val="tx1">
                      <a:lumMod val="95000"/>
                      <a:lumOff val="5000"/>
                    </a:schemeClr>
                  </a:solidFill>
                  <a:latin typeface="微软雅黑" pitchFamily="34" charset="-122"/>
                  <a:ea typeface="微软雅黑" pitchFamily="34" charset="-122"/>
                </a:rPr>
                <a:t>validateValue</a:t>
              </a:r>
              <a:endParaRPr lang="en-US" altLang="zh-CN" sz="2400" dirty="0" smtClean="0">
                <a:solidFill>
                  <a:schemeClr val="tx1">
                    <a:lumMod val="95000"/>
                    <a:lumOff val="5000"/>
                  </a:schemeClr>
                </a:solidFill>
                <a:latin typeface="微软雅黑" pitchFamily="34" charset="-122"/>
                <a:ea typeface="微软雅黑" pitchFamily="34" charset="-122"/>
              </a:endParaRPr>
            </a:p>
            <a:p>
              <a:r>
                <a:rPr lang="zh-CN" altLang="en-US" sz="2400" dirty="0" smtClean="0">
                  <a:solidFill>
                    <a:schemeClr val="tx1">
                      <a:lumMod val="95000"/>
                      <a:lumOff val="5000"/>
                    </a:schemeClr>
                  </a:solidFill>
                  <a:latin typeface="微软雅黑" pitchFamily="34" charset="-122"/>
                  <a:ea typeface="微软雅黑" pitchFamily="34" charset="-122"/>
                </a:rPr>
                <a:t>全局状态对象管理</a:t>
              </a:r>
              <a:endParaRPr lang="en-US" altLang="zh-CN" sz="2400" dirty="0" smtClean="0">
                <a:solidFill>
                  <a:schemeClr val="tx1">
                    <a:lumMod val="95000"/>
                    <a:lumOff val="5000"/>
                  </a:schemeClr>
                </a:solidFill>
                <a:latin typeface="微软雅黑" pitchFamily="34" charset="-122"/>
                <a:ea typeface="微软雅黑" pitchFamily="34" charset="-122"/>
              </a:endParaRPr>
            </a:p>
            <a:p>
              <a:r>
                <a:rPr lang="en-US" altLang="zh-CN" sz="2400" dirty="0" smtClean="0">
                  <a:solidFill>
                    <a:srgbClr val="FF0000"/>
                  </a:solidFill>
                  <a:latin typeface="微软雅黑" pitchFamily="34" charset="-122"/>
                  <a:ea typeface="微软雅黑" pitchFamily="34" charset="-122"/>
                </a:rPr>
                <a:t>_</a:t>
              </a:r>
              <a:r>
                <a:rPr lang="en-US" altLang="zh-CN" sz="2400" dirty="0" err="1" smtClean="0">
                  <a:solidFill>
                    <a:srgbClr val="FF0000"/>
                  </a:solidFill>
                  <a:latin typeface="微软雅黑" pitchFamily="34" charset="-122"/>
                  <a:ea typeface="微软雅黑" pitchFamily="34" charset="-122"/>
                </a:rPr>
                <a:t>jsc.state</a:t>
              </a:r>
              <a:endParaRPr lang="en-US" altLang="zh-CN" sz="2400" dirty="0" smtClean="0">
                <a:solidFill>
                  <a:srgbClr val="FF0000"/>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9813781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重要</a:t>
            </a:r>
            <a:r>
              <a:rPr lang="en-US" altLang="zh-CN" smtClean="0"/>
              <a:t>:</a:t>
            </a:r>
            <a:r>
              <a:rPr lang="zh-CN" altLang="en-US" smtClean="0"/>
              <a:t>页面初始化和切换流程</a:t>
            </a:r>
            <a:endParaRPr lang="zh-CN" altLang="en-US"/>
          </a:p>
        </p:txBody>
      </p:sp>
      <p:sp>
        <p:nvSpPr>
          <p:cNvPr id="4" name="灯片编号占位符 3"/>
          <p:cNvSpPr>
            <a:spLocks noGrp="1"/>
          </p:cNvSpPr>
          <p:nvPr>
            <p:ph type="sldNum" sz="quarter" idx="12"/>
          </p:nvPr>
        </p:nvSpPr>
        <p:spPr/>
        <p:txBody>
          <a:bodyPr/>
          <a:lstStyle/>
          <a:p>
            <a:fld id="{8AF02B71-8991-4516-A01E-F1A9ACD28BDC}" type="slidenum">
              <a:rPr lang="en-US" smtClean="0"/>
              <a:pPr/>
              <a:t>23</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81" y="1828800"/>
            <a:ext cx="1902619" cy="3581400"/>
          </a:xfrm>
          <a:prstGeom prst="rect">
            <a:avLst/>
          </a:prstGeom>
          <a:noFill/>
          <a:ln>
            <a:noFill/>
          </a:ln>
          <a:effectLst>
            <a:outerShdw blurRad="127000"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9" name="组合 18"/>
          <p:cNvGrpSpPr/>
          <p:nvPr/>
        </p:nvGrpSpPr>
        <p:grpSpPr>
          <a:xfrm>
            <a:off x="2286000" y="2590800"/>
            <a:ext cx="6686900" cy="2011797"/>
            <a:chOff x="2286000" y="2590800"/>
            <a:chExt cx="6686900" cy="2011797"/>
          </a:xfrm>
        </p:grpSpPr>
        <p:sp>
          <p:nvSpPr>
            <p:cNvPr id="6" name="右箭头 5"/>
            <p:cNvSpPr/>
            <p:nvPr/>
          </p:nvSpPr>
          <p:spPr>
            <a:xfrm>
              <a:off x="2286000" y="2819400"/>
              <a:ext cx="1143000" cy="1461549"/>
            </a:xfrm>
            <a:prstGeom prst="rightArrow">
              <a:avLst/>
            </a:prstGeom>
            <a: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3625"/>
                        </a14:imgEffect>
                        <a14:imgEffect>
                          <a14:saturation sat="90000"/>
                        </a14:imgEffect>
                      </a14:imgLayer>
                    </a14:imgProps>
                  </a:ext>
                </a:extLst>
              </a:blip>
              <a:tile tx="0" ty="0" sx="100000" sy="100000" flip="none" algn="tl"/>
            </a:blipFill>
            <a:ln>
              <a:solidFill>
                <a:schemeClr val="accent2">
                  <a:lumMod val="75000"/>
                </a:schemeClr>
              </a:solidFill>
            </a:ln>
            <a:effectLst>
              <a:outerShdw blurRad="50800" dist="38100" dir="2700000" algn="tl" rotWithShape="0">
                <a:prstClr val="black">
                  <a:alpha val="40000"/>
                </a:prstClr>
              </a:outerShdw>
            </a:effectLst>
          </p:spPr>
          <p:txBody>
            <a:bodyPr wrap="square" lIns="144000" tIns="90000" rIns="144000" bIns="90000" rtlCol="0">
              <a:spAutoFit/>
            </a:bodyPr>
            <a:lstStyle/>
            <a:p>
              <a:r>
                <a:rPr lang="zh-CN" altLang="en-US" dirty="0" smtClean="0">
                  <a:solidFill>
                    <a:schemeClr val="tx1">
                      <a:lumMod val="95000"/>
                      <a:lumOff val="5000"/>
                    </a:schemeClr>
                  </a:solidFill>
                  <a:latin typeface="微软雅黑" pitchFamily="34" charset="-122"/>
                  <a:ea typeface="微软雅黑" pitchFamily="34" charset="-122"/>
                </a:rPr>
                <a:t>先改</a:t>
              </a:r>
              <a:r>
                <a:rPr lang="en-US" altLang="zh-CN" dirty="0" smtClean="0">
                  <a:solidFill>
                    <a:schemeClr val="tx1">
                      <a:lumMod val="95000"/>
                      <a:lumOff val="5000"/>
                    </a:schemeClr>
                  </a:solidFill>
                  <a:latin typeface="微软雅黑" pitchFamily="34" charset="-122"/>
                  <a:ea typeface="微软雅黑" pitchFamily="34" charset="-122"/>
                </a:rPr>
                <a:t>hash</a:t>
              </a:r>
              <a:endParaRPr lang="zh-CN" altLang="en-US" dirty="0">
                <a:solidFill>
                  <a:schemeClr val="tx1">
                    <a:lumMod val="95000"/>
                    <a:lumOff val="5000"/>
                  </a:schemeClr>
                </a:solidFill>
                <a:latin typeface="微软雅黑" pitchFamily="34" charset="-122"/>
                <a:ea typeface="微软雅黑" pitchFamily="34" charset="-122"/>
              </a:endParaRPr>
            </a:p>
          </p:txBody>
        </p:sp>
        <p:sp>
          <p:nvSpPr>
            <p:cNvPr id="7" name="TextBox 6"/>
            <p:cNvSpPr txBox="1"/>
            <p:nvPr/>
          </p:nvSpPr>
          <p:spPr>
            <a:xfrm>
              <a:off x="3481738" y="2714620"/>
              <a:ext cx="1090262" cy="1720641"/>
            </a:xfrm>
            <a:prstGeom prst="rect">
              <a:avLst/>
            </a:prstGeom>
            <a: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3625"/>
                        </a14:imgEffect>
                        <a14:imgEffect>
                          <a14:saturation sat="90000"/>
                        </a14:imgEffect>
                      </a14:imgLayer>
                    </a14:imgProps>
                  </a:ext>
                </a:extLst>
              </a:blip>
              <a:tile tx="0" ty="0" sx="100000" sy="100000" flip="none" algn="tl"/>
            </a:blipFill>
            <a:effectLst>
              <a:outerShdw blurRad="88900" dist="38100" dir="2700000" algn="tl" rotWithShape="0">
                <a:prstClr val="black">
                  <a:alpha val="40000"/>
                </a:prstClr>
              </a:outerShdw>
            </a:effectLst>
          </p:spPr>
          <p:txBody>
            <a:bodyPr wrap="none" lIns="144000" tIns="90000" rIns="144000" bIns="90000" rtlCol="0">
              <a:spAutoFit/>
            </a:bodyPr>
            <a:lstStyle>
              <a:defPPr>
                <a:defRPr lang="en-US"/>
              </a:defPPr>
              <a:lvl1pPr>
                <a:defRPr sz="2400">
                  <a:solidFill>
                    <a:schemeClr val="tx1">
                      <a:lumMod val="95000"/>
                      <a:lumOff val="5000"/>
                    </a:schemeClr>
                  </a:solidFill>
                  <a:latin typeface="微软雅黑" pitchFamily="34" charset="-122"/>
                  <a:ea typeface="微软雅黑" pitchFamily="34" charset="-122"/>
                </a:defRPr>
              </a:lvl1pPr>
            </a:lstStyle>
            <a:p>
              <a:r>
                <a:rPr lang="en-US" altLang="zh-CN" sz="2000" dirty="0" smtClean="0"/>
                <a:t>Merge</a:t>
              </a:r>
            </a:p>
            <a:p>
              <a:r>
                <a:rPr lang="en-US" altLang="zh-CN" sz="2000" dirty="0" smtClean="0"/>
                <a:t>Query</a:t>
              </a:r>
            </a:p>
            <a:p>
              <a:r>
                <a:rPr lang="en-US" altLang="zh-CN" sz="2000" dirty="0" smtClean="0"/>
                <a:t>#</a:t>
              </a:r>
              <a:r>
                <a:rPr lang="en-US" altLang="zh-CN" sz="2000" dirty="0"/>
                <a:t>p=5</a:t>
              </a:r>
            </a:p>
            <a:p>
              <a:r>
                <a:rPr lang="zh-CN" altLang="en-US" sz="2000" dirty="0"/>
                <a:t>改为</a:t>
              </a:r>
              <a:endParaRPr lang="en-US" altLang="zh-CN" sz="2000" dirty="0"/>
            </a:p>
            <a:p>
              <a:r>
                <a:rPr lang="en-US" altLang="zh-CN" sz="2000" dirty="0"/>
                <a:t>#p=3</a:t>
              </a:r>
            </a:p>
          </p:txBody>
        </p:sp>
        <p:sp>
          <p:nvSpPr>
            <p:cNvPr id="8" name="右箭头 7"/>
            <p:cNvSpPr/>
            <p:nvPr/>
          </p:nvSpPr>
          <p:spPr>
            <a:xfrm>
              <a:off x="4724400" y="2590800"/>
              <a:ext cx="2209800" cy="2011797"/>
            </a:xfrm>
            <a:prstGeom prst="rightArrow">
              <a:avLst>
                <a:gd name="adj1" fmla="val 50000"/>
                <a:gd name="adj2" fmla="val 37879"/>
              </a:avLst>
            </a:prstGeom>
            <a: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3625"/>
                        </a14:imgEffect>
                        <a14:imgEffect>
                          <a14:saturation sat="90000"/>
                        </a14:imgEffect>
                      </a14:imgLayer>
                    </a14:imgProps>
                  </a:ext>
                </a:extLst>
              </a:blip>
              <a:tile tx="0" ty="0" sx="100000" sy="100000" flip="none" algn="tl"/>
            </a:blipFill>
            <a:ln>
              <a:solidFill>
                <a:schemeClr val="accent2">
                  <a:lumMod val="75000"/>
                </a:schemeClr>
              </a:solidFill>
            </a:ln>
            <a:effectLst>
              <a:outerShdw blurRad="50800" dist="38100" dir="2700000" algn="tl" rotWithShape="0">
                <a:prstClr val="black">
                  <a:alpha val="40000"/>
                </a:prstClr>
              </a:outerShdw>
            </a:effectLst>
          </p:spPr>
          <p:txBody>
            <a:bodyPr wrap="square" lIns="144000" tIns="90000" rIns="144000" bIns="90000" rtlCol="0">
              <a:spAutoFit/>
            </a:bodyPr>
            <a:lstStyle/>
            <a:p>
              <a:r>
                <a:rPr lang="en-US" altLang="zh-CN" smtClean="0">
                  <a:solidFill>
                    <a:schemeClr val="tx1">
                      <a:lumMod val="95000"/>
                      <a:lumOff val="5000"/>
                    </a:schemeClr>
                  </a:solidFill>
                  <a:latin typeface="微软雅黑" pitchFamily="34" charset="-122"/>
                  <a:ea typeface="微软雅黑" pitchFamily="34" charset="-122"/>
                </a:rPr>
                <a:t>hashchange</a:t>
              </a:r>
            </a:p>
            <a:p>
              <a:r>
                <a:rPr lang="zh-CN" altLang="en-US" smtClean="0">
                  <a:solidFill>
                    <a:schemeClr val="tx1">
                      <a:lumMod val="95000"/>
                      <a:lumOff val="5000"/>
                    </a:schemeClr>
                  </a:solidFill>
                  <a:latin typeface="微软雅黑" pitchFamily="34" charset="-122"/>
                  <a:ea typeface="微软雅黑" pitchFamily="34" charset="-122"/>
                </a:rPr>
                <a:t>驱动查询</a:t>
              </a:r>
              <a:endParaRPr lang="en-US" altLang="zh-CN">
                <a:solidFill>
                  <a:schemeClr val="tx1">
                    <a:lumMod val="95000"/>
                    <a:lumOff val="5000"/>
                  </a:schemeClr>
                </a:solidFill>
                <a:latin typeface="微软雅黑" pitchFamily="34" charset="-122"/>
                <a:ea typeface="微软雅黑" pitchFamily="34" charset="-122"/>
              </a:endParaRPr>
            </a:p>
            <a:p>
              <a:r>
                <a:rPr lang="zh-CN" altLang="en-US" smtClean="0">
                  <a:solidFill>
                    <a:schemeClr val="tx1">
                      <a:lumMod val="95000"/>
                      <a:lumOff val="5000"/>
                    </a:schemeClr>
                  </a:solidFill>
                  <a:latin typeface="微软雅黑" pitchFamily="34" charset="-122"/>
                  <a:ea typeface="微软雅黑" pitchFamily="34" charset="-122"/>
                </a:rPr>
                <a:t>同步页面状态</a:t>
              </a:r>
              <a:endParaRPr lang="zh-CN" altLang="en-US">
                <a:solidFill>
                  <a:schemeClr val="tx1">
                    <a:lumMod val="95000"/>
                    <a:lumOff val="5000"/>
                  </a:schemeClr>
                </a:solidFill>
                <a:latin typeface="微软雅黑" pitchFamily="34" charset="-122"/>
                <a:ea typeface="微软雅黑" pitchFamily="34" charset="-122"/>
              </a:endParaRPr>
            </a:p>
          </p:txBody>
        </p:sp>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0400" y="3200400"/>
              <a:ext cx="1962500" cy="728663"/>
            </a:xfrm>
            <a:prstGeom prst="rect">
              <a:avLst/>
            </a:prstGeom>
            <a:noFill/>
            <a:ln>
              <a:noFill/>
            </a:ln>
            <a:effectLst>
              <a:outerShdw blurRad="127000"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0" name="TextBox 9"/>
          <p:cNvSpPr txBox="1"/>
          <p:nvPr/>
        </p:nvSpPr>
        <p:spPr>
          <a:xfrm>
            <a:off x="76200" y="5486400"/>
            <a:ext cx="6823050" cy="1289753"/>
          </a:xfrm>
          <a:prstGeom prst="rect">
            <a:avLst/>
          </a:prstGeom>
          <a:noFill/>
          <a:effectLst/>
        </p:spPr>
        <p:txBody>
          <a:bodyPr wrap="none" lIns="144000" tIns="90000" rIns="144000" bIns="90000" rtlCol="0">
            <a:spAutoFit/>
          </a:bodyPr>
          <a:lstStyle/>
          <a:p>
            <a:r>
              <a:rPr lang="zh-CN" altLang="en-US" sz="2400" dirty="0">
                <a:solidFill>
                  <a:schemeClr val="tx1">
                    <a:lumMod val="95000"/>
                    <a:lumOff val="5000"/>
                  </a:schemeClr>
                </a:solidFill>
                <a:latin typeface="微软雅黑" pitchFamily="34" charset="-122"/>
                <a:ea typeface="微软雅黑" pitchFamily="34" charset="-122"/>
              </a:rPr>
              <a:t>和</a:t>
            </a:r>
            <a:r>
              <a:rPr lang="zh-CN" altLang="en-US" sz="2400" dirty="0" smtClean="0">
                <a:solidFill>
                  <a:schemeClr val="tx1">
                    <a:lumMod val="95000"/>
                    <a:lumOff val="5000"/>
                  </a:schemeClr>
                </a:solidFill>
                <a:latin typeface="微软雅黑" pitchFamily="34" charset="-122"/>
                <a:ea typeface="微软雅黑" pitchFamily="34" charset="-122"/>
              </a:rPr>
              <a:t>普通</a:t>
            </a:r>
            <a:r>
              <a:rPr lang="en-US" altLang="zh-CN" sz="2400" dirty="0" smtClean="0">
                <a:solidFill>
                  <a:schemeClr val="tx1">
                    <a:lumMod val="95000"/>
                    <a:lumOff val="5000"/>
                  </a:schemeClr>
                </a:solidFill>
                <a:latin typeface="微软雅黑" pitchFamily="34" charset="-122"/>
                <a:ea typeface="微软雅黑" pitchFamily="34" charset="-122"/>
              </a:rPr>
              <a:t>Ajax</a:t>
            </a:r>
            <a:r>
              <a:rPr lang="zh-CN" altLang="en-US" sz="2400" dirty="0" smtClean="0">
                <a:solidFill>
                  <a:schemeClr val="tx1">
                    <a:lumMod val="95000"/>
                    <a:lumOff val="5000"/>
                  </a:schemeClr>
                </a:solidFill>
                <a:latin typeface="微软雅黑" pitchFamily="34" charset="-122"/>
                <a:ea typeface="微软雅黑" pitchFamily="34" charset="-122"/>
              </a:rPr>
              <a:t>调用相比</a:t>
            </a:r>
            <a:r>
              <a:rPr lang="en-US" altLang="zh-CN" sz="2400" dirty="0" smtClean="0">
                <a:solidFill>
                  <a:schemeClr val="tx1">
                    <a:lumMod val="95000"/>
                    <a:lumOff val="5000"/>
                  </a:schemeClr>
                </a:solidFill>
                <a:latin typeface="微软雅黑" pitchFamily="34" charset="-122"/>
                <a:ea typeface="微软雅黑" pitchFamily="34" charset="-122"/>
              </a:rPr>
              <a:t>:</a:t>
            </a:r>
          </a:p>
          <a:p>
            <a:r>
              <a:rPr lang="en-US" altLang="zh-CN" sz="2400" dirty="0" smtClean="0">
                <a:solidFill>
                  <a:schemeClr val="tx1">
                    <a:lumMod val="95000"/>
                    <a:lumOff val="5000"/>
                  </a:schemeClr>
                </a:solidFill>
                <a:latin typeface="微软雅黑" pitchFamily="34" charset="-122"/>
                <a:ea typeface="微软雅黑" pitchFamily="34" charset="-122"/>
              </a:rPr>
              <a:t>select</a:t>
            </a:r>
            <a:r>
              <a:rPr lang="zh-CN" altLang="en-US" sz="2400" dirty="0" smtClean="0">
                <a:solidFill>
                  <a:schemeClr val="tx1">
                    <a:lumMod val="95000"/>
                    <a:lumOff val="5000"/>
                  </a:schemeClr>
                </a:solidFill>
                <a:latin typeface="微软雅黑" pitchFamily="34" charset="-122"/>
                <a:ea typeface="微软雅黑" pitchFamily="34" charset="-122"/>
              </a:rPr>
              <a:t>改变不驱动查询而是改变</a:t>
            </a:r>
            <a:r>
              <a:rPr lang="en-US" altLang="zh-CN" sz="2400" dirty="0" err="1" smtClean="0">
                <a:solidFill>
                  <a:schemeClr val="tx1">
                    <a:lumMod val="95000"/>
                    <a:lumOff val="5000"/>
                  </a:schemeClr>
                </a:solidFill>
                <a:latin typeface="微软雅黑" pitchFamily="34" charset="-122"/>
                <a:ea typeface="微软雅黑" pitchFamily="34" charset="-122"/>
              </a:rPr>
              <a:t>url</a:t>
            </a:r>
            <a:r>
              <a:rPr lang="zh-CN" altLang="en-US" sz="2400" dirty="0" smtClean="0">
                <a:solidFill>
                  <a:schemeClr val="tx1">
                    <a:lumMod val="95000"/>
                    <a:lumOff val="5000"/>
                  </a:schemeClr>
                </a:solidFill>
                <a:latin typeface="微软雅黑" pitchFamily="34" charset="-122"/>
                <a:ea typeface="微软雅黑" pitchFamily="34" charset="-122"/>
              </a:rPr>
              <a:t>中</a:t>
            </a:r>
            <a:r>
              <a:rPr lang="en-US" altLang="zh-CN" sz="2400" dirty="0" smtClean="0">
                <a:solidFill>
                  <a:schemeClr val="tx1">
                    <a:lumMod val="95000"/>
                    <a:lumOff val="5000"/>
                  </a:schemeClr>
                </a:solidFill>
                <a:latin typeface="微软雅黑" pitchFamily="34" charset="-122"/>
                <a:ea typeface="微软雅黑" pitchFamily="34" charset="-122"/>
              </a:rPr>
              <a:t>hash</a:t>
            </a:r>
            <a:r>
              <a:rPr lang="zh-CN" altLang="en-US" sz="2400" dirty="0" smtClean="0">
                <a:solidFill>
                  <a:schemeClr val="tx1">
                    <a:lumMod val="95000"/>
                    <a:lumOff val="5000"/>
                  </a:schemeClr>
                </a:solidFill>
                <a:latin typeface="微软雅黑" pitchFamily="34" charset="-122"/>
                <a:ea typeface="微软雅黑" pitchFamily="34" charset="-122"/>
              </a:rPr>
              <a:t>参数</a:t>
            </a:r>
            <a:endParaRPr lang="en-US" altLang="zh-CN" sz="2400" dirty="0" smtClean="0">
              <a:solidFill>
                <a:schemeClr val="tx1">
                  <a:lumMod val="95000"/>
                  <a:lumOff val="5000"/>
                </a:schemeClr>
              </a:solidFill>
              <a:latin typeface="微软雅黑" pitchFamily="34" charset="-122"/>
              <a:ea typeface="微软雅黑" pitchFamily="34" charset="-122"/>
            </a:endParaRPr>
          </a:p>
          <a:p>
            <a:r>
              <a:rPr lang="zh-CN" altLang="en-US" sz="2400" dirty="0" smtClean="0">
                <a:solidFill>
                  <a:srgbClr val="C00000"/>
                </a:solidFill>
                <a:latin typeface="微软雅黑" pitchFamily="34" charset="-122"/>
                <a:ea typeface="微软雅黑" pitchFamily="34" charset="-122"/>
              </a:rPr>
              <a:t>在</a:t>
            </a:r>
            <a:r>
              <a:rPr lang="en-US" altLang="zh-CN" sz="2400" dirty="0" smtClean="0">
                <a:solidFill>
                  <a:srgbClr val="C00000"/>
                </a:solidFill>
                <a:latin typeface="微软雅黑" pitchFamily="34" charset="-122"/>
                <a:ea typeface="微软雅黑" pitchFamily="34" charset="-122"/>
              </a:rPr>
              <a:t>hash</a:t>
            </a:r>
            <a:r>
              <a:rPr lang="zh-CN" altLang="en-US" sz="2400" dirty="0" smtClean="0">
                <a:solidFill>
                  <a:srgbClr val="C00000"/>
                </a:solidFill>
                <a:latin typeface="微软雅黑" pitchFamily="34" charset="-122"/>
                <a:ea typeface="微软雅黑" pitchFamily="34" charset="-122"/>
              </a:rPr>
              <a:t>发生改变后驱动查询</a:t>
            </a:r>
            <a:r>
              <a:rPr lang="en-US" altLang="zh-CN" sz="2400" dirty="0" smtClean="0">
                <a:solidFill>
                  <a:srgbClr val="C00000"/>
                </a:solidFill>
                <a:latin typeface="微软雅黑" pitchFamily="34" charset="-122"/>
                <a:ea typeface="微软雅黑" pitchFamily="34" charset="-122"/>
              </a:rPr>
              <a:t>,</a:t>
            </a:r>
            <a:r>
              <a:rPr lang="zh-CN" altLang="en-US" sz="2400" dirty="0" smtClean="0">
                <a:solidFill>
                  <a:srgbClr val="C00000"/>
                </a:solidFill>
                <a:latin typeface="微软雅黑" pitchFamily="34" charset="-122"/>
                <a:ea typeface="微软雅黑" pitchFamily="34" charset="-122"/>
              </a:rPr>
              <a:t>手动重置</a:t>
            </a:r>
            <a:r>
              <a:rPr lang="en-US" altLang="zh-CN" sz="2400" dirty="0" smtClean="0">
                <a:solidFill>
                  <a:srgbClr val="C00000"/>
                </a:solidFill>
                <a:latin typeface="微软雅黑" pitchFamily="34" charset="-122"/>
                <a:ea typeface="微软雅黑" pitchFamily="34" charset="-122"/>
              </a:rPr>
              <a:t>select</a:t>
            </a:r>
            <a:r>
              <a:rPr lang="zh-CN" altLang="en-US" sz="2400" dirty="0" smtClean="0">
                <a:solidFill>
                  <a:srgbClr val="C00000"/>
                </a:solidFill>
                <a:latin typeface="微软雅黑" pitchFamily="34" charset="-122"/>
                <a:ea typeface="微软雅黑" pitchFamily="34" charset="-122"/>
              </a:rPr>
              <a:t>状态</a:t>
            </a:r>
            <a:endParaRPr lang="en-US" altLang="zh-CN" sz="2400" dirty="0" smtClean="0">
              <a:solidFill>
                <a:srgbClr val="C00000"/>
              </a:solidFill>
              <a:latin typeface="微软雅黑" pitchFamily="34" charset="-122"/>
              <a:ea typeface="微软雅黑" pitchFamily="34" charset="-122"/>
            </a:endParaRPr>
          </a:p>
        </p:txBody>
      </p:sp>
      <p:grpSp>
        <p:nvGrpSpPr>
          <p:cNvPr id="29" name="组合 28"/>
          <p:cNvGrpSpPr/>
          <p:nvPr/>
        </p:nvGrpSpPr>
        <p:grpSpPr>
          <a:xfrm>
            <a:off x="4648200" y="3085912"/>
            <a:ext cx="4096100" cy="2476688"/>
            <a:chOff x="4648200" y="3085912"/>
            <a:chExt cx="4096100" cy="2476688"/>
          </a:xfrm>
        </p:grpSpPr>
        <p:cxnSp>
          <p:nvCxnSpPr>
            <p:cNvPr id="17" name="直接连接符 16"/>
            <p:cNvCxnSpPr/>
            <p:nvPr/>
          </p:nvCxnSpPr>
          <p:spPr>
            <a:xfrm>
              <a:off x="4648200" y="3085912"/>
              <a:ext cx="0" cy="24766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直接箭头连接符 17"/>
            <p:cNvCxnSpPr/>
            <p:nvPr/>
          </p:nvCxnSpPr>
          <p:spPr>
            <a:xfrm>
              <a:off x="4648200" y="5334000"/>
              <a:ext cx="40961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4675185" y="4876800"/>
              <a:ext cx="1573215" cy="489534"/>
            </a:xfrm>
            <a:prstGeom prst="rect">
              <a:avLst/>
            </a:prstGeom>
            <a:noFill/>
            <a:effectLst/>
          </p:spPr>
          <p:txBody>
            <a:bodyPr wrap="none" lIns="144000" tIns="90000" rIns="144000" bIns="90000" rtlCol="0">
              <a:spAutoFit/>
            </a:bodyPr>
            <a:lstStyle/>
            <a:p>
              <a:r>
                <a:rPr lang="zh-CN" altLang="en-US" sz="2000" smtClean="0">
                  <a:solidFill>
                    <a:schemeClr val="bg2">
                      <a:lumMod val="75000"/>
                    </a:schemeClr>
                  </a:solidFill>
                  <a:latin typeface="微软雅黑" pitchFamily="34" charset="-122"/>
                  <a:ea typeface="微软雅黑" pitchFamily="34" charset="-122"/>
                </a:rPr>
                <a:t>页面初始化</a:t>
              </a:r>
              <a:endParaRPr lang="en-US" altLang="zh-CN" sz="2000" smtClean="0">
                <a:solidFill>
                  <a:schemeClr val="bg2">
                    <a:lumMod val="75000"/>
                  </a:schemeClr>
                </a:solidFill>
                <a:latin typeface="微软雅黑" pitchFamily="34" charset="-122"/>
                <a:ea typeface="微软雅黑" pitchFamily="34" charset="-122"/>
              </a:endParaRPr>
            </a:p>
          </p:txBody>
        </p:sp>
      </p:grpSp>
      <p:grpSp>
        <p:nvGrpSpPr>
          <p:cNvPr id="26" name="组合 25"/>
          <p:cNvGrpSpPr/>
          <p:nvPr/>
        </p:nvGrpSpPr>
        <p:grpSpPr>
          <a:xfrm>
            <a:off x="2133600" y="1676400"/>
            <a:ext cx="6610700" cy="2252663"/>
            <a:chOff x="2133600" y="1676400"/>
            <a:chExt cx="6610700" cy="2252663"/>
          </a:xfrm>
        </p:grpSpPr>
        <p:cxnSp>
          <p:nvCxnSpPr>
            <p:cNvPr id="9" name="直接连接符 8"/>
            <p:cNvCxnSpPr/>
            <p:nvPr/>
          </p:nvCxnSpPr>
          <p:spPr>
            <a:xfrm>
              <a:off x="2133600" y="1676400"/>
              <a:ext cx="0" cy="2252663"/>
            </a:xfrm>
            <a:prstGeom prst="line">
              <a:avLst/>
            </a:prstGeom>
          </p:spPr>
          <p:style>
            <a:lnRef idx="2">
              <a:schemeClr val="accent1"/>
            </a:lnRef>
            <a:fillRef idx="0">
              <a:schemeClr val="accent1"/>
            </a:fillRef>
            <a:effectRef idx="1">
              <a:schemeClr val="accent1"/>
            </a:effectRef>
            <a:fontRef idx="minor">
              <a:schemeClr val="tx1"/>
            </a:fontRef>
          </p:style>
        </p:cxnSp>
        <p:grpSp>
          <p:nvGrpSpPr>
            <p:cNvPr id="25" name="组合 24"/>
            <p:cNvGrpSpPr/>
            <p:nvPr/>
          </p:nvGrpSpPr>
          <p:grpSpPr>
            <a:xfrm>
              <a:off x="2133600" y="1866900"/>
              <a:ext cx="6610700" cy="495300"/>
              <a:chOff x="2133600" y="1866900"/>
              <a:chExt cx="6610700" cy="495300"/>
            </a:xfrm>
          </p:grpSpPr>
          <p:cxnSp>
            <p:nvCxnSpPr>
              <p:cNvPr id="12" name="直接箭头连接符 11"/>
              <p:cNvCxnSpPr/>
              <p:nvPr/>
            </p:nvCxnSpPr>
            <p:spPr>
              <a:xfrm>
                <a:off x="2133600" y="1866900"/>
                <a:ext cx="66107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2160585" y="1872666"/>
                <a:ext cx="1316734" cy="489534"/>
              </a:xfrm>
              <a:prstGeom prst="rect">
                <a:avLst/>
              </a:prstGeom>
              <a:noFill/>
              <a:effectLst/>
            </p:spPr>
            <p:txBody>
              <a:bodyPr wrap="none" lIns="144000" tIns="90000" rIns="144000" bIns="90000" rtlCol="0">
                <a:spAutoFit/>
              </a:bodyPr>
              <a:lstStyle/>
              <a:p>
                <a:r>
                  <a:rPr lang="zh-CN" altLang="en-US" sz="2000" smtClean="0">
                    <a:solidFill>
                      <a:schemeClr val="bg2">
                        <a:lumMod val="75000"/>
                      </a:schemeClr>
                    </a:solidFill>
                    <a:latin typeface="微软雅黑" pitchFamily="34" charset="-122"/>
                    <a:ea typeface="微软雅黑" pitchFamily="34" charset="-122"/>
                  </a:rPr>
                  <a:t>页面切换</a:t>
                </a:r>
                <a:endParaRPr lang="en-US" altLang="zh-CN" sz="2000" smtClean="0">
                  <a:solidFill>
                    <a:schemeClr val="bg2">
                      <a:lumMod val="75000"/>
                    </a:schemeClr>
                  </a:solidFill>
                  <a:latin typeface="微软雅黑" pitchFamily="34" charset="-122"/>
                  <a:ea typeface="微软雅黑" pitchFamily="34" charset="-122"/>
                </a:endParaRPr>
              </a:p>
            </p:txBody>
          </p:sp>
        </p:grpSp>
      </p:grpSp>
    </p:spTree>
    <p:extLst>
      <p:ext uri="{BB962C8B-B14F-4D97-AF65-F5344CB8AC3E}">
        <p14:creationId xmlns:p14="http://schemas.microsoft.com/office/powerpoint/2010/main" val="5271439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par>
                                <p:cTn id="8" presetID="22" presetClass="entr" presetSubtype="8"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left)">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left)">
                                      <p:cBhvr>
                                        <p:cTn id="15" dur="500"/>
                                        <p:tgtEl>
                                          <p:spTgt spid="2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小结</a:t>
            </a:r>
            <a:endParaRPr lang="zh-CN" altLang="en-US"/>
          </a:p>
        </p:txBody>
      </p:sp>
      <p:sp>
        <p:nvSpPr>
          <p:cNvPr id="3" name="内容占位符 2"/>
          <p:cNvSpPr>
            <a:spLocks noGrp="1"/>
          </p:cNvSpPr>
          <p:nvPr>
            <p:ph idx="1"/>
          </p:nvPr>
        </p:nvSpPr>
        <p:spPr>
          <a:xfrm>
            <a:off x="685800" y="1428736"/>
            <a:ext cx="7924800" cy="4208930"/>
          </a:xfrm>
        </p:spPr>
        <p:txBody>
          <a:bodyPr>
            <a:normAutofit fontScale="92500" lnSpcReduction="20000"/>
          </a:bodyPr>
          <a:lstStyle/>
          <a:p>
            <a:r>
              <a:rPr lang="zh-CN" altLang="en-US" dirty="0" smtClean="0"/>
              <a:t>好处</a:t>
            </a:r>
            <a:endParaRPr lang="en-US" altLang="zh-CN" dirty="0" smtClean="0"/>
          </a:p>
          <a:p>
            <a:pPr lvl="1"/>
            <a:r>
              <a:rPr lang="zh-CN" altLang="en-US" dirty="0" smtClean="0"/>
              <a:t>验证基础技术可行性</a:t>
            </a:r>
            <a:endParaRPr lang="en-US" altLang="zh-CN" dirty="0" smtClean="0"/>
          </a:p>
          <a:p>
            <a:pPr lvl="1"/>
            <a:r>
              <a:rPr lang="zh-CN" altLang="en-US" dirty="0" smtClean="0"/>
              <a:t>页面具有局部</a:t>
            </a:r>
            <a:r>
              <a:rPr lang="en-US" altLang="zh-CN" dirty="0" err="1" smtClean="0"/>
              <a:t>ajax</a:t>
            </a:r>
            <a:r>
              <a:rPr lang="zh-CN" altLang="en-US" dirty="0" smtClean="0"/>
              <a:t>同样的性能</a:t>
            </a:r>
            <a:endParaRPr lang="en-US" altLang="zh-CN" dirty="0" smtClean="0"/>
          </a:p>
          <a:p>
            <a:r>
              <a:rPr lang="zh-CN" altLang="en-US" dirty="0" smtClean="0"/>
              <a:t>问题</a:t>
            </a:r>
            <a:endParaRPr lang="en-US" altLang="zh-CN" dirty="0" smtClean="0"/>
          </a:p>
          <a:p>
            <a:pPr lvl="1"/>
            <a:r>
              <a:rPr lang="en-US" altLang="zh-CN" dirty="0" smtClean="0"/>
              <a:t>IE</a:t>
            </a:r>
            <a:r>
              <a:rPr lang="zh-CN" altLang="en-US" dirty="0" smtClean="0"/>
              <a:t>一旦离开当前页面</a:t>
            </a:r>
            <a:r>
              <a:rPr lang="en-US" altLang="zh-CN" dirty="0" smtClean="0"/>
              <a:t>,</a:t>
            </a:r>
            <a:r>
              <a:rPr lang="en-US" altLang="zh-CN" dirty="0" err="1" smtClean="0"/>
              <a:t>iframe</a:t>
            </a:r>
            <a:r>
              <a:rPr lang="zh-CN" altLang="en-US" dirty="0" smtClean="0"/>
              <a:t>缓存的历史被销毁</a:t>
            </a:r>
            <a:endParaRPr lang="en-US" altLang="zh-CN" dirty="0" smtClean="0"/>
          </a:p>
          <a:p>
            <a:pPr lvl="1"/>
            <a:r>
              <a:rPr lang="en-US" altLang="zh-CN" dirty="0"/>
              <a:t>07</a:t>
            </a:r>
            <a:r>
              <a:rPr lang="zh-CN" altLang="en-US" dirty="0"/>
              <a:t>年没有</a:t>
            </a:r>
            <a:r>
              <a:rPr lang="en-US" altLang="zh-CN" dirty="0"/>
              <a:t>OPOA</a:t>
            </a:r>
            <a:r>
              <a:rPr lang="zh-CN" altLang="en-US" dirty="0"/>
              <a:t>类页面</a:t>
            </a:r>
            <a:r>
              <a:rPr lang="en-US" altLang="zh-CN" dirty="0"/>
              <a:t>SEO</a:t>
            </a:r>
            <a:r>
              <a:rPr lang="zh-CN" altLang="en-US" dirty="0"/>
              <a:t>解决</a:t>
            </a:r>
            <a:r>
              <a:rPr lang="zh-CN" altLang="en-US" dirty="0" smtClean="0"/>
              <a:t>方案</a:t>
            </a:r>
            <a:r>
              <a:rPr lang="en-US" altLang="zh-CN" dirty="0" smtClean="0"/>
              <a:t>,</a:t>
            </a:r>
            <a:r>
              <a:rPr lang="zh-CN" altLang="en-US" dirty="0" smtClean="0"/>
              <a:t>无法</a:t>
            </a:r>
            <a:r>
              <a:rPr lang="en-US" altLang="zh-CN" dirty="0" err="1" smtClean="0"/>
              <a:t>Alimama</a:t>
            </a:r>
            <a:r>
              <a:rPr lang="zh-CN" altLang="en-US" dirty="0" smtClean="0"/>
              <a:t>全站</a:t>
            </a:r>
            <a:r>
              <a:rPr lang="en-US" altLang="zh-CN" dirty="0" smtClean="0"/>
              <a:t>OPOA</a:t>
            </a:r>
          </a:p>
          <a:p>
            <a:r>
              <a:rPr lang="en-US" altLang="zh-CN" dirty="0" smtClean="0"/>
              <a:t>One Page Half Application</a:t>
            </a:r>
            <a:r>
              <a:rPr lang="zh-CN" altLang="en-US" dirty="0" smtClean="0"/>
              <a:t>的理由</a:t>
            </a:r>
            <a:endParaRPr lang="en-US" altLang="zh-CN" dirty="0" smtClean="0"/>
          </a:p>
          <a:p>
            <a:pPr lvl="1"/>
            <a:r>
              <a:rPr lang="zh-CN" altLang="en-US" dirty="0" smtClean="0"/>
              <a:t>搜索页面不用</a:t>
            </a:r>
            <a:r>
              <a:rPr lang="en-US" altLang="zh-CN" dirty="0" smtClean="0"/>
              <a:t>SEO,</a:t>
            </a:r>
            <a:r>
              <a:rPr lang="zh-CN" altLang="en-US" dirty="0" smtClean="0"/>
              <a:t>搜索页面打开</a:t>
            </a:r>
            <a:r>
              <a:rPr lang="en-US" altLang="zh-CN" dirty="0" smtClean="0"/>
              <a:t>item</a:t>
            </a:r>
            <a:r>
              <a:rPr lang="zh-CN" altLang="en-US" dirty="0" smtClean="0"/>
              <a:t>会打开新窗口</a:t>
            </a:r>
            <a:r>
              <a:rPr lang="en-US" altLang="zh-CN" dirty="0" smtClean="0"/>
              <a:t>,</a:t>
            </a:r>
            <a:r>
              <a:rPr lang="zh-CN" altLang="en-US" dirty="0" smtClean="0"/>
              <a:t>不破坏搜索页面的历史</a:t>
            </a:r>
            <a:endParaRPr lang="en-US" altLang="zh-CN" dirty="0"/>
          </a:p>
        </p:txBody>
      </p:sp>
      <p:sp>
        <p:nvSpPr>
          <p:cNvPr id="4" name="灯片编号占位符 3"/>
          <p:cNvSpPr>
            <a:spLocks noGrp="1"/>
          </p:cNvSpPr>
          <p:nvPr>
            <p:ph type="sldNum" sz="quarter" idx="12"/>
          </p:nvPr>
        </p:nvSpPr>
        <p:spPr/>
        <p:txBody>
          <a:bodyPr/>
          <a:lstStyle/>
          <a:p>
            <a:fld id="{8AF02B71-8991-4516-A01E-F1A9ACD28BDC}" type="slidenum">
              <a:rPr lang="en-US" smtClean="0"/>
              <a:pPr/>
              <a:t>24</a:t>
            </a:fld>
            <a:endParaRPr lang="en-US"/>
          </a:p>
        </p:txBody>
      </p:sp>
    </p:spTree>
    <p:extLst>
      <p:ext uri="{BB962C8B-B14F-4D97-AF65-F5344CB8AC3E}">
        <p14:creationId xmlns:p14="http://schemas.microsoft.com/office/powerpoint/2010/main" val="6731077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广告线的三版</a:t>
            </a:r>
            <a:r>
              <a:rPr lang="en-US" altLang="zh-CN" smtClean="0"/>
              <a:t>OPOA</a:t>
            </a:r>
            <a:endParaRPr lang="zh-CN" altLang="en-US"/>
          </a:p>
        </p:txBody>
      </p:sp>
      <p:sp>
        <p:nvSpPr>
          <p:cNvPr id="3" name="内容占位符 2"/>
          <p:cNvSpPr>
            <a:spLocks noGrp="1"/>
          </p:cNvSpPr>
          <p:nvPr>
            <p:ph idx="1"/>
          </p:nvPr>
        </p:nvSpPr>
        <p:spPr/>
        <p:txBody>
          <a:bodyPr/>
          <a:lstStyle/>
          <a:p>
            <a:r>
              <a:rPr lang="en-US" altLang="zh-CN" dirty="0" smtClean="0">
                <a:solidFill>
                  <a:schemeClr val="bg1">
                    <a:lumMod val="75000"/>
                  </a:schemeClr>
                </a:solidFill>
              </a:rPr>
              <a:t>2007</a:t>
            </a:r>
            <a:r>
              <a:rPr lang="zh-CN" altLang="en-US" dirty="0" smtClean="0">
                <a:solidFill>
                  <a:schemeClr val="bg1">
                    <a:lumMod val="75000"/>
                  </a:schemeClr>
                </a:solidFill>
              </a:rPr>
              <a:t>年阿里妈妈广告位搜索页</a:t>
            </a:r>
            <a:endParaRPr lang="en-US" altLang="zh-CN" dirty="0" smtClean="0">
              <a:solidFill>
                <a:schemeClr val="bg1">
                  <a:lumMod val="75000"/>
                </a:schemeClr>
              </a:solidFill>
            </a:endParaRPr>
          </a:p>
          <a:p>
            <a:r>
              <a:rPr lang="en-US" altLang="zh-CN" dirty="0" smtClean="0"/>
              <a:t>2010</a:t>
            </a:r>
            <a:r>
              <a:rPr lang="zh-CN" altLang="en-US" dirty="0" smtClean="0"/>
              <a:t>年</a:t>
            </a:r>
            <a:r>
              <a:rPr lang="en-US" altLang="zh-CN" dirty="0" err="1" smtClean="0"/>
              <a:t>Tanx</a:t>
            </a:r>
            <a:r>
              <a:rPr lang="zh-CN" altLang="en-US" dirty="0" smtClean="0"/>
              <a:t>广告管理平台</a:t>
            </a:r>
            <a:endParaRPr lang="en-US" altLang="zh-CN" dirty="0" smtClean="0"/>
          </a:p>
          <a:p>
            <a:r>
              <a:rPr lang="en-US" altLang="zh-CN" dirty="0" smtClean="0">
                <a:solidFill>
                  <a:schemeClr val="bg1">
                    <a:lumMod val="75000"/>
                  </a:schemeClr>
                </a:solidFill>
              </a:rPr>
              <a:t>2011</a:t>
            </a:r>
            <a:r>
              <a:rPr lang="zh-CN" altLang="en-US" dirty="0" smtClean="0">
                <a:solidFill>
                  <a:schemeClr val="bg1">
                    <a:lumMod val="75000"/>
                  </a:schemeClr>
                </a:solidFill>
              </a:rPr>
              <a:t>年钻石展位二期业务系统</a:t>
            </a:r>
            <a:endParaRPr lang="zh-CN" altLang="en-US" dirty="0">
              <a:solidFill>
                <a:schemeClr val="bg1">
                  <a:lumMod val="75000"/>
                </a:schemeClr>
              </a:solidFill>
            </a:endParaRPr>
          </a:p>
        </p:txBody>
      </p:sp>
      <p:sp>
        <p:nvSpPr>
          <p:cNvPr id="4" name="灯片编号占位符 3"/>
          <p:cNvSpPr>
            <a:spLocks noGrp="1"/>
          </p:cNvSpPr>
          <p:nvPr>
            <p:ph type="sldNum" sz="quarter" idx="12"/>
          </p:nvPr>
        </p:nvSpPr>
        <p:spPr/>
        <p:txBody>
          <a:bodyPr/>
          <a:lstStyle/>
          <a:p>
            <a:fld id="{8AF02B71-8991-4516-A01E-F1A9ACD28BDC}" type="slidenum">
              <a:rPr lang="en-US" smtClean="0"/>
              <a:pPr/>
              <a:t>25</a:t>
            </a:fld>
            <a:endParaRPr lang="en-US"/>
          </a:p>
        </p:txBody>
      </p:sp>
    </p:spTree>
    <p:extLst>
      <p:ext uri="{BB962C8B-B14F-4D97-AF65-F5344CB8AC3E}">
        <p14:creationId xmlns:p14="http://schemas.microsoft.com/office/powerpoint/2010/main" val="3667872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Tanx</a:t>
            </a:r>
            <a:r>
              <a:rPr lang="zh-CN" altLang="en-US"/>
              <a:t>广告管理</a:t>
            </a:r>
            <a:r>
              <a:rPr lang="zh-CN" altLang="en-US" smtClean="0"/>
              <a:t>平台</a:t>
            </a:r>
            <a:endParaRPr lang="zh-CN" altLang="en-US"/>
          </a:p>
        </p:txBody>
      </p:sp>
      <p:sp>
        <p:nvSpPr>
          <p:cNvPr id="4" name="灯片编号占位符 3"/>
          <p:cNvSpPr>
            <a:spLocks noGrp="1"/>
          </p:cNvSpPr>
          <p:nvPr>
            <p:ph type="sldNum" sz="quarter" idx="12"/>
          </p:nvPr>
        </p:nvSpPr>
        <p:spPr/>
        <p:txBody>
          <a:bodyPr/>
          <a:lstStyle/>
          <a:p>
            <a:fld id="{8AF02B71-8991-4516-A01E-F1A9ACD28BDC}" type="slidenum">
              <a:rPr lang="en-US" smtClean="0"/>
              <a:pPr/>
              <a:t>26</a:t>
            </a:fld>
            <a:endParaRPr lang="en-US"/>
          </a:p>
        </p:txBody>
      </p:sp>
      <p:sp>
        <p:nvSpPr>
          <p:cNvPr id="6" name="TextBox 5"/>
          <p:cNvSpPr txBox="1"/>
          <p:nvPr/>
        </p:nvSpPr>
        <p:spPr>
          <a:xfrm>
            <a:off x="304800" y="1461515"/>
            <a:ext cx="8955620" cy="551090"/>
          </a:xfrm>
          <a:prstGeom prst="rect">
            <a:avLst/>
          </a:prstGeom>
          <a:noFill/>
          <a:effectLst/>
        </p:spPr>
        <p:txBody>
          <a:bodyPr wrap="none" lIns="144000" tIns="90000" rIns="144000" bIns="90000" rtlCol="0">
            <a:spAutoFit/>
          </a:bodyPr>
          <a:lstStyle/>
          <a:p>
            <a:r>
              <a:rPr lang="zh-CN" altLang="en-US" sz="2400" smtClean="0">
                <a:solidFill>
                  <a:schemeClr val="tx1">
                    <a:lumMod val="95000"/>
                    <a:lumOff val="5000"/>
                  </a:schemeClr>
                </a:solidFill>
                <a:latin typeface="微软雅黑" pitchFamily="34" charset="-122"/>
                <a:ea typeface="微软雅黑" pitchFamily="34" charset="-122"/>
              </a:rPr>
              <a:t>真正的</a:t>
            </a:r>
            <a:r>
              <a:rPr lang="en-US" altLang="zh-CN" sz="2400" smtClean="0">
                <a:solidFill>
                  <a:schemeClr val="tx1">
                    <a:lumMod val="95000"/>
                    <a:lumOff val="5000"/>
                  </a:schemeClr>
                </a:solidFill>
                <a:latin typeface="微软雅黑" pitchFamily="34" charset="-122"/>
                <a:ea typeface="微软雅黑" pitchFamily="34" charset="-122"/>
              </a:rPr>
              <a:t>One Page One Application</a:t>
            </a:r>
            <a:r>
              <a:rPr lang="zh-CN" altLang="en-US" sz="2400" smtClean="0">
                <a:solidFill>
                  <a:schemeClr val="tx1">
                    <a:lumMod val="95000"/>
                    <a:lumOff val="5000"/>
                  </a:schemeClr>
                </a:solidFill>
                <a:latin typeface="微软雅黑" pitchFamily="34" charset="-122"/>
                <a:ea typeface="微软雅黑" pitchFamily="34" charset="-122"/>
              </a:rPr>
              <a:t>应用</a:t>
            </a:r>
            <a:r>
              <a:rPr lang="en-US" altLang="zh-CN" sz="2400" smtClean="0">
                <a:solidFill>
                  <a:schemeClr val="tx1">
                    <a:lumMod val="95000"/>
                    <a:lumOff val="5000"/>
                  </a:schemeClr>
                </a:solidFill>
                <a:latin typeface="微软雅黑" pitchFamily="34" charset="-122"/>
                <a:ea typeface="微软雅黑" pitchFamily="34" charset="-122"/>
              </a:rPr>
              <a:t>,</a:t>
            </a:r>
            <a:r>
              <a:rPr lang="zh-CN" altLang="en-US" sz="2400">
                <a:solidFill>
                  <a:schemeClr val="tx1">
                    <a:lumMod val="95000"/>
                    <a:lumOff val="5000"/>
                  </a:schemeClr>
                </a:solidFill>
                <a:latin typeface="微软雅黑" pitchFamily="34" charset="-122"/>
                <a:ea typeface="微软雅黑" pitchFamily="34" charset="-122"/>
              </a:rPr>
              <a:t>登录</a:t>
            </a:r>
            <a:r>
              <a:rPr lang="zh-CN" altLang="en-US" sz="2400" smtClean="0">
                <a:solidFill>
                  <a:schemeClr val="tx1">
                    <a:lumMod val="95000"/>
                    <a:lumOff val="5000"/>
                  </a:schemeClr>
                </a:solidFill>
                <a:latin typeface="微软雅黑" pitchFamily="34" charset="-122"/>
                <a:ea typeface="微软雅黑" pitchFamily="34" charset="-122"/>
              </a:rPr>
              <a:t>后全站仅一个页面</a:t>
            </a:r>
            <a:r>
              <a:rPr lang="en-US" altLang="zh-CN" sz="2400" smtClean="0">
                <a:solidFill>
                  <a:schemeClr val="tx1">
                    <a:lumMod val="95000"/>
                    <a:lumOff val="5000"/>
                  </a:schemeClr>
                </a:solidFill>
                <a:latin typeface="微软雅黑" pitchFamily="34" charset="-122"/>
                <a:ea typeface="微软雅黑" pitchFamily="34" charset="-122"/>
              </a:rPr>
              <a:t>.</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769" y="2027845"/>
            <a:ext cx="7947642" cy="4623179"/>
          </a:xfrm>
          <a:prstGeom prst="rect">
            <a:avLst/>
          </a:prstGeom>
          <a:noFill/>
          <a:ln>
            <a:noFill/>
          </a:ln>
          <a:effectLst>
            <a:outerShdw blurRad="127000"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542866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218896" y="2057400"/>
            <a:ext cx="8772704" cy="4648200"/>
            <a:chOff x="218896" y="2057400"/>
            <a:chExt cx="8772704" cy="4648200"/>
          </a:xfrm>
        </p:grpSpPr>
        <p:grpSp>
          <p:nvGrpSpPr>
            <p:cNvPr id="9" name="组合 8"/>
            <p:cNvGrpSpPr/>
            <p:nvPr/>
          </p:nvGrpSpPr>
          <p:grpSpPr>
            <a:xfrm>
              <a:off x="218896" y="2057400"/>
              <a:ext cx="8772704" cy="4495800"/>
              <a:chOff x="218896" y="2057400"/>
              <a:chExt cx="8772704" cy="4495800"/>
            </a:xfrm>
          </p:grpSpPr>
          <p:sp>
            <p:nvSpPr>
              <p:cNvPr id="5" name="矩形 4"/>
              <p:cNvSpPr/>
              <p:nvPr/>
            </p:nvSpPr>
            <p:spPr>
              <a:xfrm>
                <a:off x="218897" y="2057400"/>
                <a:ext cx="8772703" cy="4495800"/>
              </a:xfrm>
              <a:prstGeom prst="rect">
                <a:avLst/>
              </a:prstGeom>
              <a:solidFill>
                <a:schemeClr val="bg1">
                  <a:alpha val="91000"/>
                </a:schemeClr>
              </a:solidFill>
              <a:ln w="127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218897" y="2514600"/>
                <a:ext cx="8772703" cy="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2" name="直接连接符 11"/>
              <p:cNvCxnSpPr/>
              <p:nvPr/>
            </p:nvCxnSpPr>
            <p:spPr>
              <a:xfrm>
                <a:off x="218897" y="2895600"/>
                <a:ext cx="8772703" cy="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3" name="直接连接符 12"/>
              <p:cNvCxnSpPr/>
              <p:nvPr/>
            </p:nvCxnSpPr>
            <p:spPr>
              <a:xfrm>
                <a:off x="1447800" y="2895600"/>
                <a:ext cx="0" cy="342900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5" name="直接连接符 14"/>
              <p:cNvCxnSpPr/>
              <p:nvPr/>
            </p:nvCxnSpPr>
            <p:spPr>
              <a:xfrm>
                <a:off x="218896" y="6324600"/>
                <a:ext cx="8772703" cy="0"/>
              </a:xfrm>
              <a:prstGeom prst="line">
                <a:avLst/>
              </a:prstGeom>
              <a:ln w="12700"/>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041873" y="2057400"/>
              <a:ext cx="1060254" cy="458757"/>
            </a:xfrm>
            <a:prstGeom prst="rect">
              <a:avLst/>
            </a:prstGeom>
            <a:noFill/>
            <a:effectLst/>
          </p:spPr>
          <p:txBody>
            <a:bodyPr wrap="none" lIns="144000" tIns="90000" rIns="144000" bIns="90000" rtlCol="0">
              <a:spAutoFit/>
            </a:bodyPr>
            <a:lstStyle/>
            <a:p>
              <a:r>
                <a:rPr lang="en-US" altLang="zh-CN">
                  <a:solidFill>
                    <a:srgbClr val="C00000"/>
                  </a:solidFill>
                  <a:latin typeface="微软雅黑" pitchFamily="34" charset="-122"/>
                  <a:ea typeface="微软雅黑" pitchFamily="34" charset="-122"/>
                </a:rPr>
                <a:t>header</a:t>
              </a:r>
              <a:endParaRPr lang="en-US" altLang="zh-CN" smtClean="0">
                <a:solidFill>
                  <a:srgbClr val="C00000"/>
                </a:solidFill>
                <a:latin typeface="微软雅黑" pitchFamily="34" charset="-122"/>
                <a:ea typeface="微软雅黑" pitchFamily="34" charset="-122"/>
              </a:endParaRPr>
            </a:p>
          </p:txBody>
        </p:sp>
        <p:sp>
          <p:nvSpPr>
            <p:cNvPr id="18" name="TextBox 17"/>
            <p:cNvSpPr txBox="1"/>
            <p:nvPr/>
          </p:nvSpPr>
          <p:spPr>
            <a:xfrm>
              <a:off x="4230226" y="2485345"/>
              <a:ext cx="683549" cy="458757"/>
            </a:xfrm>
            <a:prstGeom prst="rect">
              <a:avLst/>
            </a:prstGeom>
            <a:noFill/>
            <a:effectLst/>
          </p:spPr>
          <p:txBody>
            <a:bodyPr wrap="none" lIns="144000" tIns="90000" rIns="144000" bIns="90000" rtlCol="0">
              <a:spAutoFit/>
            </a:bodyPr>
            <a:lstStyle/>
            <a:p>
              <a:r>
                <a:rPr lang="en-US" altLang="zh-CN">
                  <a:solidFill>
                    <a:srgbClr val="C00000"/>
                  </a:solidFill>
                  <a:latin typeface="微软雅黑" pitchFamily="34" charset="-122"/>
                  <a:ea typeface="微软雅黑" pitchFamily="34" charset="-122"/>
                </a:rPr>
                <a:t>nav</a:t>
              </a:r>
              <a:endParaRPr lang="en-US" altLang="zh-CN" smtClean="0">
                <a:solidFill>
                  <a:srgbClr val="C00000"/>
                </a:solidFill>
                <a:latin typeface="微软雅黑" pitchFamily="34" charset="-122"/>
                <a:ea typeface="微软雅黑" pitchFamily="34" charset="-122"/>
              </a:endParaRPr>
            </a:p>
          </p:txBody>
        </p:sp>
        <p:sp>
          <p:nvSpPr>
            <p:cNvPr id="19" name="TextBox 18"/>
            <p:cNvSpPr txBox="1"/>
            <p:nvPr/>
          </p:nvSpPr>
          <p:spPr>
            <a:xfrm>
              <a:off x="429109" y="4646643"/>
              <a:ext cx="866291" cy="458757"/>
            </a:xfrm>
            <a:prstGeom prst="rect">
              <a:avLst/>
            </a:prstGeom>
            <a:noFill/>
            <a:effectLst/>
          </p:spPr>
          <p:txBody>
            <a:bodyPr wrap="none" lIns="144000" tIns="90000" rIns="144000" bIns="90000" rtlCol="0">
              <a:spAutoFit/>
            </a:bodyPr>
            <a:lstStyle/>
            <a:p>
              <a:r>
                <a:rPr lang="en-US" altLang="zh-CN">
                  <a:solidFill>
                    <a:srgbClr val="C00000"/>
                  </a:solidFill>
                  <a:latin typeface="微软雅黑" pitchFamily="34" charset="-122"/>
                  <a:ea typeface="微软雅黑" pitchFamily="34" charset="-122"/>
                </a:rPr>
                <a:t>aside</a:t>
              </a:r>
              <a:endParaRPr lang="en-US" altLang="zh-CN" smtClean="0">
                <a:solidFill>
                  <a:srgbClr val="C00000"/>
                </a:solidFill>
                <a:latin typeface="微软雅黑" pitchFamily="34" charset="-122"/>
                <a:ea typeface="微软雅黑" pitchFamily="34" charset="-122"/>
              </a:endParaRPr>
            </a:p>
          </p:txBody>
        </p:sp>
        <p:sp>
          <p:nvSpPr>
            <p:cNvPr id="20" name="TextBox 19"/>
            <p:cNvSpPr txBox="1"/>
            <p:nvPr/>
          </p:nvSpPr>
          <p:spPr>
            <a:xfrm>
              <a:off x="4952160" y="4646643"/>
              <a:ext cx="839040" cy="458757"/>
            </a:xfrm>
            <a:prstGeom prst="rect">
              <a:avLst/>
            </a:prstGeom>
            <a:noFill/>
            <a:effectLst/>
          </p:spPr>
          <p:txBody>
            <a:bodyPr wrap="none" lIns="144000" tIns="90000" rIns="144000" bIns="90000" rtlCol="0">
              <a:spAutoFit/>
            </a:bodyPr>
            <a:lstStyle/>
            <a:p>
              <a:r>
                <a:rPr lang="en-US" altLang="zh-CN">
                  <a:solidFill>
                    <a:srgbClr val="C00000"/>
                  </a:solidFill>
                  <a:latin typeface="微软雅黑" pitchFamily="34" charset="-122"/>
                  <a:ea typeface="微软雅黑" pitchFamily="34" charset="-122"/>
                </a:rPr>
                <a:t>main</a:t>
              </a:r>
              <a:endParaRPr lang="en-US" altLang="zh-CN" smtClean="0">
                <a:solidFill>
                  <a:srgbClr val="C00000"/>
                </a:solidFill>
                <a:latin typeface="微软雅黑" pitchFamily="34" charset="-122"/>
                <a:ea typeface="微软雅黑" pitchFamily="34" charset="-122"/>
              </a:endParaRPr>
            </a:p>
          </p:txBody>
        </p:sp>
        <p:sp>
          <p:nvSpPr>
            <p:cNvPr id="21" name="TextBox 20"/>
            <p:cNvSpPr txBox="1"/>
            <p:nvPr/>
          </p:nvSpPr>
          <p:spPr>
            <a:xfrm>
              <a:off x="4211434" y="6246843"/>
              <a:ext cx="970166" cy="458757"/>
            </a:xfrm>
            <a:prstGeom prst="rect">
              <a:avLst/>
            </a:prstGeom>
            <a:noFill/>
            <a:effectLst/>
          </p:spPr>
          <p:txBody>
            <a:bodyPr wrap="none" lIns="144000" tIns="90000" rIns="144000" bIns="90000" rtlCol="0">
              <a:spAutoFit/>
            </a:bodyPr>
            <a:lstStyle/>
            <a:p>
              <a:r>
                <a:rPr lang="en-US" altLang="zh-CN" smtClean="0">
                  <a:solidFill>
                    <a:srgbClr val="C00000"/>
                  </a:solidFill>
                  <a:latin typeface="微软雅黑" pitchFamily="34" charset="-122"/>
                  <a:ea typeface="微软雅黑" pitchFamily="34" charset="-122"/>
                </a:rPr>
                <a:t>footer</a:t>
              </a:r>
            </a:p>
          </p:txBody>
        </p:sp>
      </p:grpSp>
      <p:sp>
        <p:nvSpPr>
          <p:cNvPr id="2" name="标题 1"/>
          <p:cNvSpPr>
            <a:spLocks noGrp="1"/>
          </p:cNvSpPr>
          <p:nvPr>
            <p:ph type="title"/>
          </p:nvPr>
        </p:nvSpPr>
        <p:spPr/>
        <p:txBody>
          <a:bodyPr/>
          <a:lstStyle/>
          <a:p>
            <a:r>
              <a:rPr lang="zh-CN" altLang="en-US" dirty="0" smtClean="0"/>
              <a:t>页面三层结构 </a:t>
            </a:r>
            <a:r>
              <a:rPr lang="en-US" altLang="zh-CN" dirty="0" smtClean="0"/>
              <a:t>-- Layout</a:t>
            </a:r>
            <a:endParaRPr lang="zh-CN" altLang="en-US" dirty="0"/>
          </a:p>
        </p:txBody>
      </p:sp>
      <p:sp>
        <p:nvSpPr>
          <p:cNvPr id="4" name="灯片编号占位符 3"/>
          <p:cNvSpPr>
            <a:spLocks noGrp="1"/>
          </p:cNvSpPr>
          <p:nvPr>
            <p:ph type="sldNum" sz="quarter" idx="12"/>
          </p:nvPr>
        </p:nvSpPr>
        <p:spPr/>
        <p:txBody>
          <a:bodyPr/>
          <a:lstStyle/>
          <a:p>
            <a:fld id="{8AF02B71-8991-4516-A01E-F1A9ACD28BDC}" type="slidenum">
              <a:rPr lang="en-US" smtClean="0"/>
              <a:pPr/>
              <a:t>27</a:t>
            </a:fld>
            <a:endParaRPr lang="en-US"/>
          </a:p>
        </p:txBody>
      </p:sp>
      <p:sp>
        <p:nvSpPr>
          <p:cNvPr id="51" name="TextBox 50"/>
          <p:cNvSpPr txBox="1"/>
          <p:nvPr/>
        </p:nvSpPr>
        <p:spPr>
          <a:xfrm>
            <a:off x="429109" y="1430110"/>
            <a:ext cx="1281405" cy="551090"/>
          </a:xfrm>
          <a:prstGeom prst="rect">
            <a:avLst/>
          </a:prstGeom>
          <a:noFill/>
          <a:effectLst/>
        </p:spPr>
        <p:txBody>
          <a:bodyPr wrap="none" lIns="144000" tIns="90000" rIns="144000" bIns="90000" rtlCol="0">
            <a:spAutoFit/>
          </a:bodyPr>
          <a:lstStyle/>
          <a:p>
            <a:r>
              <a:rPr lang="en-US" altLang="zh-CN" sz="2400">
                <a:solidFill>
                  <a:schemeClr val="tx1">
                    <a:lumMod val="95000"/>
                    <a:lumOff val="5000"/>
                  </a:schemeClr>
                </a:solidFill>
                <a:latin typeface="微软雅黑" pitchFamily="34" charset="-122"/>
                <a:ea typeface="微软雅黑" pitchFamily="34" charset="-122"/>
              </a:rPr>
              <a:t>Layout</a:t>
            </a:r>
            <a:endParaRPr lang="en-US" altLang="zh-CN" sz="2400" smtClean="0">
              <a:solidFill>
                <a:schemeClr val="tx1">
                  <a:lumMod val="95000"/>
                  <a:lumOff val="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0865864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页面三层结构 </a:t>
            </a:r>
            <a:r>
              <a:rPr lang="en-US" altLang="zh-CN" dirty="0" smtClean="0"/>
              <a:t>-- </a:t>
            </a:r>
            <a:r>
              <a:rPr lang="en-US" altLang="zh-CN" dirty="0" err="1" smtClean="0"/>
              <a:t>Pagelet</a:t>
            </a:r>
            <a:endParaRPr lang="zh-CN" altLang="en-US" dirty="0"/>
          </a:p>
        </p:txBody>
      </p:sp>
      <p:sp>
        <p:nvSpPr>
          <p:cNvPr id="4" name="灯片编号占位符 3"/>
          <p:cNvSpPr>
            <a:spLocks noGrp="1"/>
          </p:cNvSpPr>
          <p:nvPr>
            <p:ph type="sldNum" sz="quarter" idx="12"/>
          </p:nvPr>
        </p:nvSpPr>
        <p:spPr/>
        <p:txBody>
          <a:bodyPr/>
          <a:lstStyle/>
          <a:p>
            <a:fld id="{8AF02B71-8991-4516-A01E-F1A9ACD28BDC}" type="slidenum">
              <a:rPr lang="en-US" smtClean="0"/>
              <a:pPr/>
              <a:t>28</a:t>
            </a:fld>
            <a:endParaRPr lang="en-US"/>
          </a:p>
        </p:txBody>
      </p:sp>
      <p:pic>
        <p:nvPicPr>
          <p:cNvPr id="2053" name="Picture 5" descr="C:\Users\limu\Pictures\Tanx广告管理平台(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897" y="2057400"/>
            <a:ext cx="8772703" cy="4495800"/>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组合 15"/>
          <p:cNvGrpSpPr/>
          <p:nvPr/>
        </p:nvGrpSpPr>
        <p:grpSpPr>
          <a:xfrm>
            <a:off x="218896" y="2057400"/>
            <a:ext cx="8772704" cy="4495800"/>
            <a:chOff x="218896" y="2057400"/>
            <a:chExt cx="8772704" cy="4495800"/>
          </a:xfrm>
        </p:grpSpPr>
        <p:grpSp>
          <p:nvGrpSpPr>
            <p:cNvPr id="14" name="组合 13"/>
            <p:cNvGrpSpPr/>
            <p:nvPr/>
          </p:nvGrpSpPr>
          <p:grpSpPr>
            <a:xfrm>
              <a:off x="218896" y="2057400"/>
              <a:ext cx="8772704" cy="4495800"/>
              <a:chOff x="218896" y="2057400"/>
              <a:chExt cx="8772704" cy="4495800"/>
            </a:xfrm>
          </p:grpSpPr>
          <p:grpSp>
            <p:nvGrpSpPr>
              <p:cNvPr id="23" name="组合 22"/>
              <p:cNvGrpSpPr/>
              <p:nvPr/>
            </p:nvGrpSpPr>
            <p:grpSpPr>
              <a:xfrm>
                <a:off x="218896" y="2057400"/>
                <a:ext cx="8772704" cy="4495800"/>
                <a:chOff x="218896" y="2057400"/>
                <a:chExt cx="8772704" cy="4495800"/>
              </a:xfrm>
              <a:solidFill>
                <a:schemeClr val="bg1">
                  <a:alpha val="19000"/>
                </a:schemeClr>
              </a:solidFill>
            </p:grpSpPr>
            <p:grpSp>
              <p:nvGrpSpPr>
                <p:cNvPr id="24" name="组合 23"/>
                <p:cNvGrpSpPr/>
                <p:nvPr/>
              </p:nvGrpSpPr>
              <p:grpSpPr>
                <a:xfrm>
                  <a:off x="218896" y="2057400"/>
                  <a:ext cx="8772704" cy="4495800"/>
                  <a:chOff x="218896" y="2057400"/>
                  <a:chExt cx="8772704" cy="4495800"/>
                </a:xfrm>
                <a:grpFill/>
              </p:grpSpPr>
              <p:sp>
                <p:nvSpPr>
                  <p:cNvPr id="30" name="矩形 29"/>
                  <p:cNvSpPr/>
                  <p:nvPr/>
                </p:nvSpPr>
                <p:spPr>
                  <a:xfrm>
                    <a:off x="218897" y="2057400"/>
                    <a:ext cx="8772703" cy="4495800"/>
                  </a:xfrm>
                  <a:prstGeom prst="rect">
                    <a:avLst/>
                  </a:prstGeom>
                  <a:grpFill/>
                  <a:ln w="127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31" name="直接连接符 30"/>
                  <p:cNvCxnSpPr/>
                  <p:nvPr/>
                </p:nvCxnSpPr>
                <p:spPr>
                  <a:xfrm>
                    <a:off x="218897" y="2514600"/>
                    <a:ext cx="8772703" cy="0"/>
                  </a:xfrm>
                  <a:prstGeom prst="line">
                    <a:avLst/>
                  </a:prstGeom>
                  <a:grpFill/>
                  <a:ln w="12700"/>
                </p:spPr>
                <p:style>
                  <a:lnRef idx="2">
                    <a:schemeClr val="accent1"/>
                  </a:lnRef>
                  <a:fillRef idx="0">
                    <a:schemeClr val="accent1"/>
                  </a:fillRef>
                  <a:effectRef idx="1">
                    <a:schemeClr val="accent1"/>
                  </a:effectRef>
                  <a:fontRef idx="minor">
                    <a:schemeClr val="tx1"/>
                  </a:fontRef>
                </p:style>
              </p:cxnSp>
              <p:cxnSp>
                <p:nvCxnSpPr>
                  <p:cNvPr id="32" name="直接连接符 31"/>
                  <p:cNvCxnSpPr/>
                  <p:nvPr/>
                </p:nvCxnSpPr>
                <p:spPr>
                  <a:xfrm>
                    <a:off x="218897" y="2895600"/>
                    <a:ext cx="8772703" cy="0"/>
                  </a:xfrm>
                  <a:prstGeom prst="line">
                    <a:avLst/>
                  </a:prstGeom>
                  <a:grpFill/>
                  <a:ln w="12700"/>
                </p:spPr>
                <p:style>
                  <a:lnRef idx="2">
                    <a:schemeClr val="accent1"/>
                  </a:lnRef>
                  <a:fillRef idx="0">
                    <a:schemeClr val="accent1"/>
                  </a:fillRef>
                  <a:effectRef idx="1">
                    <a:schemeClr val="accent1"/>
                  </a:effectRef>
                  <a:fontRef idx="minor">
                    <a:schemeClr val="tx1"/>
                  </a:fontRef>
                </p:style>
              </p:cxnSp>
              <p:cxnSp>
                <p:nvCxnSpPr>
                  <p:cNvPr id="33" name="直接连接符 32"/>
                  <p:cNvCxnSpPr/>
                  <p:nvPr/>
                </p:nvCxnSpPr>
                <p:spPr>
                  <a:xfrm>
                    <a:off x="1447800" y="2895600"/>
                    <a:ext cx="0" cy="3429000"/>
                  </a:xfrm>
                  <a:prstGeom prst="line">
                    <a:avLst/>
                  </a:prstGeom>
                  <a:grpFill/>
                  <a:ln w="12700"/>
                </p:spPr>
                <p:style>
                  <a:lnRef idx="2">
                    <a:schemeClr val="accent1"/>
                  </a:lnRef>
                  <a:fillRef idx="0">
                    <a:schemeClr val="accent1"/>
                  </a:fillRef>
                  <a:effectRef idx="1">
                    <a:schemeClr val="accent1"/>
                  </a:effectRef>
                  <a:fontRef idx="minor">
                    <a:schemeClr val="tx1"/>
                  </a:fontRef>
                </p:style>
              </p:cxnSp>
              <p:cxnSp>
                <p:nvCxnSpPr>
                  <p:cNvPr id="34" name="直接连接符 33"/>
                  <p:cNvCxnSpPr/>
                  <p:nvPr/>
                </p:nvCxnSpPr>
                <p:spPr>
                  <a:xfrm>
                    <a:off x="218896" y="6324600"/>
                    <a:ext cx="8772703" cy="0"/>
                  </a:xfrm>
                  <a:prstGeom prst="line">
                    <a:avLst/>
                  </a:prstGeom>
                  <a:grpFill/>
                  <a:ln w="12700"/>
                </p:spPr>
                <p:style>
                  <a:lnRef idx="2">
                    <a:schemeClr val="accent1"/>
                  </a:lnRef>
                  <a:fillRef idx="0">
                    <a:schemeClr val="accent1"/>
                  </a:fillRef>
                  <a:effectRef idx="1">
                    <a:schemeClr val="accent1"/>
                  </a:effectRef>
                  <a:fontRef idx="minor">
                    <a:schemeClr val="tx1"/>
                  </a:fontRef>
                </p:style>
              </p:cxnSp>
            </p:grpSp>
            <p:sp>
              <p:nvSpPr>
                <p:cNvPr id="25" name="TextBox 24"/>
                <p:cNvSpPr txBox="1"/>
                <p:nvPr/>
              </p:nvSpPr>
              <p:spPr>
                <a:xfrm>
                  <a:off x="3657600" y="2057400"/>
                  <a:ext cx="2740073" cy="458757"/>
                </a:xfrm>
                <a:prstGeom prst="rect">
                  <a:avLst/>
                </a:prstGeom>
                <a:noFill/>
                <a:effectLst/>
              </p:spPr>
              <p:txBody>
                <a:bodyPr wrap="none" lIns="144000" tIns="90000" rIns="144000" bIns="90000" rtlCol="0">
                  <a:spAutoFit/>
                </a:bodyPr>
                <a:lstStyle/>
                <a:p>
                  <a:r>
                    <a:rPr lang="en-US" altLang="zh-CN" smtClean="0">
                      <a:solidFill>
                        <a:srgbClr val="C00000"/>
                      </a:solidFill>
                      <a:latin typeface="微软雅黑" pitchFamily="34" charset="-122"/>
                      <a:ea typeface="微软雅黑" pitchFamily="34" charset="-122"/>
                    </a:rPr>
                    <a:t>pagelet:global_header</a:t>
                  </a:r>
                </a:p>
              </p:txBody>
            </p:sp>
            <p:sp>
              <p:nvSpPr>
                <p:cNvPr id="28" name="TextBox 27"/>
                <p:cNvSpPr txBox="1"/>
                <p:nvPr/>
              </p:nvSpPr>
              <p:spPr>
                <a:xfrm>
                  <a:off x="4952160" y="4646643"/>
                  <a:ext cx="839040" cy="458757"/>
                </a:xfrm>
                <a:prstGeom prst="rect">
                  <a:avLst/>
                </a:prstGeom>
                <a:grpFill/>
                <a:effectLst/>
              </p:spPr>
              <p:txBody>
                <a:bodyPr wrap="none" lIns="144000" tIns="90000" rIns="144000" bIns="90000" rtlCol="0">
                  <a:spAutoFit/>
                </a:bodyPr>
                <a:lstStyle/>
                <a:p>
                  <a:r>
                    <a:rPr lang="en-US" altLang="zh-CN">
                      <a:solidFill>
                        <a:schemeClr val="tx1">
                          <a:lumMod val="95000"/>
                          <a:lumOff val="5000"/>
                        </a:schemeClr>
                      </a:solidFill>
                      <a:latin typeface="微软雅黑" pitchFamily="34" charset="-122"/>
                      <a:ea typeface="微软雅黑" pitchFamily="34" charset="-122"/>
                    </a:rPr>
                    <a:t>main</a:t>
                  </a:r>
                  <a:endParaRPr lang="en-US" altLang="zh-CN" smtClean="0">
                    <a:solidFill>
                      <a:schemeClr val="tx1">
                        <a:lumMod val="95000"/>
                        <a:lumOff val="5000"/>
                      </a:schemeClr>
                    </a:solidFill>
                    <a:latin typeface="微软雅黑" pitchFamily="34" charset="-122"/>
                    <a:ea typeface="微软雅黑" pitchFamily="34" charset="-122"/>
                  </a:endParaRPr>
                </a:p>
              </p:txBody>
            </p:sp>
          </p:grpSp>
          <p:sp>
            <p:nvSpPr>
              <p:cNvPr id="11" name="矩形 10"/>
              <p:cNvSpPr/>
              <p:nvPr/>
            </p:nvSpPr>
            <p:spPr>
              <a:xfrm>
                <a:off x="1447800" y="2895600"/>
                <a:ext cx="7543799" cy="342900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sp>
          <p:nvSpPr>
            <p:cNvPr id="49" name="TextBox 48"/>
            <p:cNvSpPr txBox="1"/>
            <p:nvPr/>
          </p:nvSpPr>
          <p:spPr>
            <a:xfrm>
              <a:off x="4377950" y="4343400"/>
              <a:ext cx="2437169" cy="458757"/>
            </a:xfrm>
            <a:prstGeom prst="rect">
              <a:avLst/>
            </a:prstGeom>
            <a:solidFill>
              <a:schemeClr val="bg1">
                <a:alpha val="19000"/>
              </a:schemeClr>
            </a:solidFill>
            <a:effectLst/>
          </p:spPr>
          <p:txBody>
            <a:bodyPr wrap="none" lIns="144000" tIns="90000" rIns="144000" bIns="90000" rtlCol="0">
              <a:spAutoFit/>
            </a:bodyPr>
            <a:lstStyle/>
            <a:p>
              <a:r>
                <a:rPr lang="en-US" altLang="zh-CN" smtClean="0">
                  <a:solidFill>
                    <a:srgbClr val="C00000"/>
                  </a:solidFill>
                  <a:latin typeface="微软雅黑" pitchFamily="34" charset="-122"/>
                  <a:ea typeface="微软雅黑" pitchFamily="34" charset="-122"/>
                </a:rPr>
                <a:t>pagelet:camp_main</a:t>
              </a:r>
            </a:p>
          </p:txBody>
        </p:sp>
      </p:grpSp>
      <p:sp>
        <p:nvSpPr>
          <p:cNvPr id="35" name="TextBox 34"/>
          <p:cNvSpPr txBox="1"/>
          <p:nvPr/>
        </p:nvSpPr>
        <p:spPr>
          <a:xfrm>
            <a:off x="429109" y="1430110"/>
            <a:ext cx="2782392" cy="551090"/>
          </a:xfrm>
          <a:prstGeom prst="rect">
            <a:avLst/>
          </a:prstGeom>
          <a:noFill/>
          <a:effectLst/>
        </p:spPr>
        <p:txBody>
          <a:bodyPr wrap="none" lIns="144000" tIns="90000" rIns="144000" bIns="90000" rtlCol="0">
            <a:spAutoFit/>
          </a:bodyPr>
          <a:lstStyle/>
          <a:p>
            <a:r>
              <a:rPr lang="en-US" altLang="zh-CN" sz="2400" smtClean="0">
                <a:solidFill>
                  <a:schemeClr val="bg1">
                    <a:lumMod val="65000"/>
                  </a:schemeClr>
                </a:solidFill>
                <a:latin typeface="微软雅黑" pitchFamily="34" charset="-122"/>
                <a:ea typeface="微软雅黑" pitchFamily="34" charset="-122"/>
              </a:rPr>
              <a:t>Layout &gt; </a:t>
            </a:r>
            <a:r>
              <a:rPr lang="en-US" altLang="zh-CN" sz="2400" smtClean="0">
                <a:solidFill>
                  <a:schemeClr val="tx1">
                    <a:lumMod val="95000"/>
                    <a:lumOff val="5000"/>
                  </a:schemeClr>
                </a:solidFill>
                <a:latin typeface="微软雅黑" pitchFamily="34" charset="-122"/>
                <a:ea typeface="微软雅黑" pitchFamily="34" charset="-122"/>
              </a:rPr>
              <a:t>Pagelet</a:t>
            </a:r>
          </a:p>
        </p:txBody>
      </p:sp>
    </p:spTree>
    <p:extLst>
      <p:ext uri="{BB962C8B-B14F-4D97-AF65-F5344CB8AC3E}">
        <p14:creationId xmlns:p14="http://schemas.microsoft.com/office/powerpoint/2010/main" val="16713135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页面三层结构 </a:t>
            </a:r>
            <a:r>
              <a:rPr lang="en-US" altLang="zh-CN" dirty="0" smtClean="0"/>
              <a:t>-- Component</a:t>
            </a:r>
            <a:endParaRPr lang="zh-CN" altLang="en-US" dirty="0"/>
          </a:p>
        </p:txBody>
      </p:sp>
      <p:sp>
        <p:nvSpPr>
          <p:cNvPr id="4" name="灯片编号占位符 3"/>
          <p:cNvSpPr>
            <a:spLocks noGrp="1"/>
          </p:cNvSpPr>
          <p:nvPr>
            <p:ph type="sldNum" sz="quarter" idx="12"/>
          </p:nvPr>
        </p:nvSpPr>
        <p:spPr/>
        <p:txBody>
          <a:bodyPr/>
          <a:lstStyle/>
          <a:p>
            <a:fld id="{8AF02B71-8991-4516-A01E-F1A9ACD28BDC}" type="slidenum">
              <a:rPr lang="en-US" smtClean="0"/>
              <a:pPr/>
              <a:t>29</a:t>
            </a:fld>
            <a:endParaRPr lang="en-US"/>
          </a:p>
        </p:txBody>
      </p:sp>
      <p:pic>
        <p:nvPicPr>
          <p:cNvPr id="2053" name="Picture 5" descr="C:\Users\limu\Pictures\Tanx广告管理平台(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897" y="2057400"/>
            <a:ext cx="8772703" cy="4495800"/>
          </a:xfrm>
          <a:prstGeom prst="rect">
            <a:avLst/>
          </a:prstGeom>
          <a:noFill/>
          <a:extLst>
            <a:ext uri="{909E8E84-426E-40DD-AFC4-6F175D3DCCD1}">
              <a14:hiddenFill xmlns:a14="http://schemas.microsoft.com/office/drawing/2010/main">
                <a:solidFill>
                  <a:srgbClr val="FFFFFF"/>
                </a:solidFill>
              </a14:hiddenFill>
            </a:ext>
          </a:extLst>
        </p:spPr>
      </p:pic>
      <p:sp>
        <p:nvSpPr>
          <p:cNvPr id="35" name="矩形 34"/>
          <p:cNvSpPr/>
          <p:nvPr/>
        </p:nvSpPr>
        <p:spPr>
          <a:xfrm>
            <a:off x="1524000" y="3200400"/>
            <a:ext cx="7436708" cy="3124200"/>
          </a:xfrm>
          <a:prstGeom prst="rect">
            <a:avLst/>
          </a:prstGeom>
          <a:solidFill>
            <a:schemeClr val="bg1">
              <a:alpha val="39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6" name="矩形 35"/>
          <p:cNvSpPr/>
          <p:nvPr/>
        </p:nvSpPr>
        <p:spPr>
          <a:xfrm>
            <a:off x="1524000" y="2933700"/>
            <a:ext cx="5562600" cy="266700"/>
          </a:xfrm>
          <a:prstGeom prst="rect">
            <a:avLst/>
          </a:prstGeom>
          <a:solidFill>
            <a:schemeClr val="bg1">
              <a:alpha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8" name="TextBox 37"/>
          <p:cNvSpPr txBox="1"/>
          <p:nvPr/>
        </p:nvSpPr>
        <p:spPr>
          <a:xfrm>
            <a:off x="3840879" y="3733800"/>
            <a:ext cx="2483721" cy="458757"/>
          </a:xfrm>
          <a:prstGeom prst="rect">
            <a:avLst/>
          </a:prstGeom>
          <a:solidFill>
            <a:schemeClr val="bg1">
              <a:alpha val="19000"/>
            </a:schemeClr>
          </a:solidFill>
          <a:effectLst/>
        </p:spPr>
        <p:txBody>
          <a:bodyPr wrap="none" lIns="144000" tIns="90000" rIns="144000" bIns="90000" rtlCol="0">
            <a:spAutoFit/>
          </a:bodyPr>
          <a:lstStyle/>
          <a:p>
            <a:r>
              <a:rPr lang="en-US" altLang="zh-CN" smtClean="0">
                <a:solidFill>
                  <a:srgbClr val="C00000"/>
                </a:solidFill>
                <a:latin typeface="微软雅黑" pitchFamily="34" charset="-122"/>
                <a:ea typeface="微软雅黑" pitchFamily="34" charset="-122"/>
              </a:rPr>
              <a:t>UI Component : List</a:t>
            </a:r>
          </a:p>
        </p:txBody>
      </p:sp>
      <p:grpSp>
        <p:nvGrpSpPr>
          <p:cNvPr id="45" name="组合 44"/>
          <p:cNvGrpSpPr/>
          <p:nvPr/>
        </p:nvGrpSpPr>
        <p:grpSpPr>
          <a:xfrm>
            <a:off x="218896" y="2057400"/>
            <a:ext cx="8772704" cy="4495800"/>
            <a:chOff x="218896" y="2057400"/>
            <a:chExt cx="8772704" cy="4495800"/>
          </a:xfrm>
          <a:solidFill>
            <a:schemeClr val="bg1">
              <a:alpha val="19000"/>
            </a:schemeClr>
          </a:solidFill>
        </p:grpSpPr>
        <p:sp>
          <p:nvSpPr>
            <p:cNvPr id="48" name="矩形 47"/>
            <p:cNvSpPr/>
            <p:nvPr/>
          </p:nvSpPr>
          <p:spPr>
            <a:xfrm>
              <a:off x="218897" y="2057400"/>
              <a:ext cx="8772703" cy="4495800"/>
            </a:xfrm>
            <a:prstGeom prst="rect">
              <a:avLst/>
            </a:prstGeom>
            <a:grpFill/>
            <a:ln w="127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50" name="直接连接符 49"/>
            <p:cNvCxnSpPr/>
            <p:nvPr/>
          </p:nvCxnSpPr>
          <p:spPr>
            <a:xfrm>
              <a:off x="218897" y="2514600"/>
              <a:ext cx="8772703" cy="0"/>
            </a:xfrm>
            <a:prstGeom prst="line">
              <a:avLst/>
            </a:prstGeom>
            <a:grpFill/>
            <a:ln w="12700"/>
          </p:spPr>
          <p:style>
            <a:lnRef idx="2">
              <a:schemeClr val="accent1"/>
            </a:lnRef>
            <a:fillRef idx="0">
              <a:schemeClr val="accent1"/>
            </a:fillRef>
            <a:effectRef idx="1">
              <a:schemeClr val="accent1"/>
            </a:effectRef>
            <a:fontRef idx="minor">
              <a:schemeClr val="tx1"/>
            </a:fontRef>
          </p:style>
        </p:cxnSp>
        <p:cxnSp>
          <p:nvCxnSpPr>
            <p:cNvPr id="51" name="直接连接符 50"/>
            <p:cNvCxnSpPr/>
            <p:nvPr/>
          </p:nvCxnSpPr>
          <p:spPr>
            <a:xfrm>
              <a:off x="218897" y="2895600"/>
              <a:ext cx="8772703" cy="0"/>
            </a:xfrm>
            <a:prstGeom prst="line">
              <a:avLst/>
            </a:prstGeom>
            <a:grpFill/>
            <a:ln w="12700"/>
          </p:spPr>
          <p:style>
            <a:lnRef idx="2">
              <a:schemeClr val="accent1"/>
            </a:lnRef>
            <a:fillRef idx="0">
              <a:schemeClr val="accent1"/>
            </a:fillRef>
            <a:effectRef idx="1">
              <a:schemeClr val="accent1"/>
            </a:effectRef>
            <a:fontRef idx="minor">
              <a:schemeClr val="tx1"/>
            </a:fontRef>
          </p:style>
        </p:cxnSp>
        <p:cxnSp>
          <p:nvCxnSpPr>
            <p:cNvPr id="52" name="直接连接符 51"/>
            <p:cNvCxnSpPr/>
            <p:nvPr/>
          </p:nvCxnSpPr>
          <p:spPr>
            <a:xfrm>
              <a:off x="1447800" y="2895600"/>
              <a:ext cx="0" cy="3429000"/>
            </a:xfrm>
            <a:prstGeom prst="line">
              <a:avLst/>
            </a:prstGeom>
            <a:grpFill/>
            <a:ln w="12700"/>
          </p:spPr>
          <p:style>
            <a:lnRef idx="2">
              <a:schemeClr val="accent1"/>
            </a:lnRef>
            <a:fillRef idx="0">
              <a:schemeClr val="accent1"/>
            </a:fillRef>
            <a:effectRef idx="1">
              <a:schemeClr val="accent1"/>
            </a:effectRef>
            <a:fontRef idx="minor">
              <a:schemeClr val="tx1"/>
            </a:fontRef>
          </p:style>
        </p:cxnSp>
        <p:cxnSp>
          <p:nvCxnSpPr>
            <p:cNvPr id="53" name="直接连接符 52"/>
            <p:cNvCxnSpPr/>
            <p:nvPr/>
          </p:nvCxnSpPr>
          <p:spPr>
            <a:xfrm>
              <a:off x="218896" y="6324600"/>
              <a:ext cx="8772703" cy="0"/>
            </a:xfrm>
            <a:prstGeom prst="line">
              <a:avLst/>
            </a:prstGeom>
            <a:grpFill/>
            <a:ln w="12700"/>
          </p:spPr>
          <p:style>
            <a:lnRef idx="2">
              <a:schemeClr val="accent1"/>
            </a:lnRef>
            <a:fillRef idx="0">
              <a:schemeClr val="accent1"/>
            </a:fillRef>
            <a:effectRef idx="1">
              <a:schemeClr val="accent1"/>
            </a:effectRef>
            <a:fontRef idx="minor">
              <a:schemeClr val="tx1"/>
            </a:fontRef>
          </p:style>
        </p:cxnSp>
      </p:grpSp>
      <p:sp>
        <p:nvSpPr>
          <p:cNvPr id="39" name="TextBox 38"/>
          <p:cNvSpPr txBox="1"/>
          <p:nvPr/>
        </p:nvSpPr>
        <p:spPr>
          <a:xfrm>
            <a:off x="3764508" y="2837671"/>
            <a:ext cx="3322092" cy="458757"/>
          </a:xfrm>
          <a:prstGeom prst="rect">
            <a:avLst/>
          </a:prstGeom>
          <a:noFill/>
          <a:effectLst/>
        </p:spPr>
        <p:txBody>
          <a:bodyPr wrap="none" lIns="144000" tIns="90000" rIns="144000" bIns="90000" rtlCol="0">
            <a:spAutoFit/>
          </a:bodyPr>
          <a:lstStyle/>
          <a:p>
            <a:r>
              <a:rPr lang="en-US" altLang="zh-CN" smtClean="0">
                <a:solidFill>
                  <a:srgbClr val="C00000"/>
                </a:solidFill>
                <a:latin typeface="微软雅黑" pitchFamily="34" charset="-122"/>
                <a:ea typeface="微软雅黑" pitchFamily="34" charset="-122"/>
              </a:rPr>
              <a:t>UI Component : Navigation</a:t>
            </a:r>
          </a:p>
        </p:txBody>
      </p:sp>
      <p:sp>
        <p:nvSpPr>
          <p:cNvPr id="54" name="TextBox 53"/>
          <p:cNvSpPr txBox="1"/>
          <p:nvPr/>
        </p:nvSpPr>
        <p:spPr>
          <a:xfrm>
            <a:off x="429109" y="1430110"/>
            <a:ext cx="4851869" cy="551090"/>
          </a:xfrm>
          <a:prstGeom prst="rect">
            <a:avLst/>
          </a:prstGeom>
          <a:noFill/>
          <a:effectLst/>
        </p:spPr>
        <p:txBody>
          <a:bodyPr wrap="none" lIns="144000" tIns="90000" rIns="144000" bIns="90000" rtlCol="0">
            <a:spAutoFit/>
          </a:bodyPr>
          <a:lstStyle/>
          <a:p>
            <a:r>
              <a:rPr lang="en-US" altLang="zh-CN" sz="2400">
                <a:solidFill>
                  <a:schemeClr val="bg1">
                    <a:lumMod val="65000"/>
                  </a:schemeClr>
                </a:solidFill>
                <a:latin typeface="微软雅黑" pitchFamily="34" charset="-122"/>
                <a:ea typeface="微软雅黑" pitchFamily="34" charset="-122"/>
              </a:rPr>
              <a:t>Layout &gt; P</a:t>
            </a:r>
            <a:r>
              <a:rPr lang="en-US" altLang="zh-CN" sz="2400" smtClean="0">
                <a:solidFill>
                  <a:schemeClr val="bg1">
                    <a:lumMod val="65000"/>
                  </a:schemeClr>
                </a:solidFill>
                <a:latin typeface="微软雅黑" pitchFamily="34" charset="-122"/>
                <a:ea typeface="微软雅黑" pitchFamily="34" charset="-122"/>
              </a:rPr>
              <a:t>agelet &gt;</a:t>
            </a:r>
            <a:r>
              <a:rPr lang="en-US" altLang="zh-CN" sz="2400" smtClean="0">
                <a:solidFill>
                  <a:schemeClr val="tx1">
                    <a:lumMod val="95000"/>
                    <a:lumOff val="5000"/>
                  </a:schemeClr>
                </a:solidFill>
                <a:latin typeface="微软雅黑" pitchFamily="34" charset="-122"/>
                <a:ea typeface="微软雅黑" pitchFamily="34" charset="-122"/>
              </a:rPr>
              <a:t>Component</a:t>
            </a:r>
            <a:endParaRPr lang="en-US" altLang="zh-CN" sz="2400">
              <a:solidFill>
                <a:schemeClr val="tx1">
                  <a:lumMod val="95000"/>
                  <a:lumOff val="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6713135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无阻广告埋点</a:t>
            </a:r>
            <a:endParaRPr lang="zh-CN" altLang="en-US"/>
          </a:p>
        </p:txBody>
      </p:sp>
      <p:sp>
        <p:nvSpPr>
          <p:cNvPr id="4" name="灯片编号占位符 3"/>
          <p:cNvSpPr>
            <a:spLocks noGrp="1"/>
          </p:cNvSpPr>
          <p:nvPr>
            <p:ph type="sldNum" sz="quarter" idx="12"/>
          </p:nvPr>
        </p:nvSpPr>
        <p:spPr/>
        <p:txBody>
          <a:bodyPr/>
          <a:lstStyle/>
          <a:p>
            <a:fld id="{8AF02B71-8991-4516-A01E-F1A9ACD28BDC}" type="slidenum">
              <a:rPr lang="en-US" smtClean="0"/>
              <a:pPr/>
              <a:t>3</a:t>
            </a:fld>
            <a:endParaRPr lang="en-US" dirty="0"/>
          </a:p>
        </p:txBody>
      </p:sp>
      <p:sp>
        <p:nvSpPr>
          <p:cNvPr id="5" name="TextBox 4"/>
          <p:cNvSpPr txBox="1"/>
          <p:nvPr/>
        </p:nvSpPr>
        <p:spPr>
          <a:xfrm>
            <a:off x="457200" y="1524000"/>
            <a:ext cx="4595324" cy="551090"/>
          </a:xfrm>
          <a:prstGeom prst="rect">
            <a:avLst/>
          </a:prstGeom>
          <a: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colorTemperature colorTemp="3625"/>
                      </a14:imgEffect>
                      <a14:imgEffect>
                        <a14:saturation sat="90000"/>
                      </a14:imgEffect>
                    </a14:imgLayer>
                  </a14:imgProps>
                </a:ext>
              </a:extLst>
            </a:blip>
            <a:tile tx="0" ty="0" sx="100000" sy="100000" flip="none" algn="tl"/>
          </a:blipFill>
          <a:effectLst>
            <a:outerShdw blurRad="88900" dist="38100" dir="2700000" algn="tl" rotWithShape="0">
              <a:prstClr val="black">
                <a:alpha val="40000"/>
              </a:prstClr>
            </a:outerShdw>
          </a:effectLst>
        </p:spPr>
        <p:txBody>
          <a:bodyPr wrap="none" lIns="144000" tIns="90000" rIns="144000" bIns="90000" rtlCol="0">
            <a:spAutoFit/>
          </a:bodyPr>
          <a:lstStyle/>
          <a:p>
            <a:r>
              <a:rPr lang="en-US" altLang="zh-CN" sz="2400" dirty="0" smtClean="0">
                <a:solidFill>
                  <a:schemeClr val="tx1">
                    <a:lumMod val="95000"/>
                    <a:lumOff val="5000"/>
                  </a:schemeClr>
                </a:solidFill>
                <a:latin typeface="微软雅黑" pitchFamily="34" charset="-122"/>
                <a:ea typeface="微软雅黑" pitchFamily="34" charset="-122"/>
              </a:rPr>
              <a:t>&lt;script </a:t>
            </a:r>
            <a:r>
              <a:rPr lang="en-US" altLang="zh-CN" sz="2400" dirty="0" err="1" smtClean="0">
                <a:solidFill>
                  <a:schemeClr val="tx1">
                    <a:lumMod val="95000"/>
                    <a:lumOff val="5000"/>
                  </a:schemeClr>
                </a:solidFill>
                <a:latin typeface="微软雅黑" pitchFamily="34" charset="-122"/>
                <a:ea typeface="微软雅黑" pitchFamily="34" charset="-122"/>
              </a:rPr>
              <a:t>src</a:t>
            </a:r>
            <a:r>
              <a:rPr lang="en-US" altLang="zh-CN" sz="2400" smtClean="0">
                <a:solidFill>
                  <a:schemeClr val="tx1">
                    <a:lumMod val="95000"/>
                    <a:lumOff val="5000"/>
                  </a:schemeClr>
                </a:solidFill>
                <a:latin typeface="微软雅黑" pitchFamily="34" charset="-122"/>
                <a:ea typeface="微软雅黑" pitchFamily="34" charset="-122"/>
              </a:rPr>
              <a:t>="a1.js"&gt;&lt;/script&gt;</a:t>
            </a:r>
          </a:p>
        </p:txBody>
      </p:sp>
      <p:grpSp>
        <p:nvGrpSpPr>
          <p:cNvPr id="8" name="组合 7"/>
          <p:cNvGrpSpPr/>
          <p:nvPr/>
        </p:nvGrpSpPr>
        <p:grpSpPr>
          <a:xfrm>
            <a:off x="457200" y="2179984"/>
            <a:ext cx="8480362" cy="4004429"/>
            <a:chOff x="457200" y="2179984"/>
            <a:chExt cx="8480362" cy="4004429"/>
          </a:xfrm>
        </p:grpSpPr>
        <p:sp>
          <p:nvSpPr>
            <p:cNvPr id="6" name="TextBox 5"/>
            <p:cNvSpPr txBox="1"/>
            <p:nvPr/>
          </p:nvSpPr>
          <p:spPr>
            <a:xfrm>
              <a:off x="457200" y="3048000"/>
              <a:ext cx="8480362" cy="3136413"/>
            </a:xfrm>
            <a:prstGeom prst="rect">
              <a:avLst/>
            </a:prstGeom>
            <a: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colorTemperature colorTemp="3625"/>
                        </a14:imgEffect>
                        <a14:imgEffect>
                          <a14:saturation sat="90000"/>
                        </a14:imgEffect>
                      </a14:imgLayer>
                    </a14:imgProps>
                  </a:ext>
                </a:extLst>
              </a:blip>
              <a:tile tx="0" ty="0" sx="100000" sy="100000" flip="none" algn="tl"/>
            </a:blipFill>
            <a:effectLst>
              <a:outerShdw blurRad="88900" dist="38100" dir="2700000" algn="tl" rotWithShape="0">
                <a:prstClr val="black">
                  <a:alpha val="40000"/>
                </a:prstClr>
              </a:outerShdw>
            </a:effectLst>
          </p:spPr>
          <p:txBody>
            <a:bodyPr wrap="none" lIns="144000" tIns="90000" rIns="144000" bIns="90000" rtlCol="0">
              <a:spAutoFit/>
            </a:bodyPr>
            <a:lstStyle/>
            <a:p>
              <a:r>
                <a:rPr lang="en-US" altLang="zh-CN" sz="2400">
                  <a:solidFill>
                    <a:schemeClr val="tx1">
                      <a:lumMod val="95000"/>
                      <a:lumOff val="5000"/>
                    </a:schemeClr>
                  </a:solidFill>
                  <a:latin typeface="微软雅黑" pitchFamily="34" charset="-122"/>
                  <a:ea typeface="微软雅黑" pitchFamily="34" charset="-122"/>
                </a:rPr>
                <a:t>&lt;</a:t>
              </a:r>
              <a:r>
                <a:rPr lang="en-US" altLang="zh-CN" sz="2400" smtClean="0">
                  <a:solidFill>
                    <a:schemeClr val="tx1">
                      <a:lumMod val="95000"/>
                      <a:lumOff val="5000"/>
                    </a:schemeClr>
                  </a:solidFill>
                  <a:latin typeface="微软雅黑" pitchFamily="34" charset="-122"/>
                  <a:ea typeface="微软雅黑" pitchFamily="34" charset="-122"/>
                </a:rPr>
                <a:t>script&gt;</a:t>
              </a:r>
            </a:p>
            <a:p>
              <a:r>
                <a:rPr lang="en-US" altLang="zh-CN" sz="2400">
                  <a:solidFill>
                    <a:schemeClr val="tx1">
                      <a:lumMod val="95000"/>
                      <a:lumOff val="5000"/>
                    </a:schemeClr>
                  </a:solidFill>
                  <a:latin typeface="微软雅黑" pitchFamily="34" charset="-122"/>
                  <a:ea typeface="微软雅黑" pitchFamily="34" charset="-122"/>
                </a:rPr>
                <a:t> </a:t>
              </a:r>
              <a:r>
                <a:rPr lang="en-US" altLang="zh-CN" sz="2400" smtClean="0">
                  <a:solidFill>
                    <a:schemeClr val="tx1">
                      <a:lumMod val="95000"/>
                      <a:lumOff val="5000"/>
                    </a:schemeClr>
                  </a:solidFill>
                  <a:latin typeface="微软雅黑" pitchFamily="34" charset="-122"/>
                  <a:ea typeface="微软雅黑" pitchFamily="34" charset="-122"/>
                </a:rPr>
                <a:t>   document.write</a:t>
              </a:r>
              <a:r>
                <a:rPr lang="en-US" altLang="zh-CN" sz="2400">
                  <a:solidFill>
                    <a:schemeClr val="tx1">
                      <a:lumMod val="95000"/>
                      <a:lumOff val="5000"/>
                    </a:schemeClr>
                  </a:solidFill>
                  <a:latin typeface="微软雅黑" pitchFamily="34" charset="-122"/>
                  <a:ea typeface="微软雅黑" pitchFamily="34" charset="-122"/>
                </a:rPr>
                <a:t>('&lt;a style="</a:t>
              </a:r>
              <a:r>
                <a:rPr lang="en-US" altLang="zh-CN" sz="2400" smtClean="0">
                  <a:solidFill>
                    <a:schemeClr val="tx1">
                      <a:lumMod val="95000"/>
                      <a:lumOff val="5000"/>
                    </a:schemeClr>
                  </a:solidFill>
                  <a:latin typeface="微软雅黑" pitchFamily="34" charset="-122"/>
                  <a:ea typeface="微软雅黑" pitchFamily="34" charset="-122"/>
                </a:rPr>
                <a:t>display:none" </a:t>
              </a:r>
              <a:r>
                <a:rPr lang="en-US" altLang="zh-CN" sz="2400">
                  <a:solidFill>
                    <a:schemeClr val="tx1">
                      <a:lumMod val="95000"/>
                      <a:lumOff val="5000"/>
                    </a:schemeClr>
                  </a:solidFill>
                  <a:latin typeface="微软雅黑" pitchFamily="34" charset="-122"/>
                  <a:ea typeface="微软雅黑" pitchFamily="34" charset="-122"/>
                </a:rPr>
                <a:t>id</a:t>
              </a:r>
              <a:r>
                <a:rPr lang="en-US" altLang="zh-CN" sz="2400" smtClean="0">
                  <a:solidFill>
                    <a:schemeClr val="tx1">
                      <a:lumMod val="95000"/>
                      <a:lumOff val="5000"/>
                    </a:schemeClr>
                  </a:solidFill>
                  <a:latin typeface="微软雅黑" pitchFamily="34" charset="-122"/>
                  <a:ea typeface="微软雅黑" pitchFamily="34" charset="-122"/>
                </a:rPr>
                <a:t>="a1"/&gt;');</a:t>
              </a:r>
            </a:p>
            <a:p>
              <a:r>
                <a:rPr lang="en-US" altLang="zh-CN" sz="2400">
                  <a:solidFill>
                    <a:schemeClr val="tx1">
                      <a:lumMod val="95000"/>
                      <a:lumOff val="5000"/>
                    </a:schemeClr>
                  </a:solidFill>
                  <a:latin typeface="微软雅黑" pitchFamily="34" charset="-122"/>
                  <a:ea typeface="微软雅黑" pitchFamily="34" charset="-122"/>
                </a:rPr>
                <a:t> </a:t>
              </a:r>
              <a:r>
                <a:rPr lang="en-US" altLang="zh-CN" sz="2400" smtClean="0">
                  <a:solidFill>
                    <a:schemeClr val="tx1">
                      <a:lumMod val="95000"/>
                      <a:lumOff val="5000"/>
                    </a:schemeClr>
                  </a:solidFill>
                  <a:latin typeface="微软雅黑" pitchFamily="34" charset="-122"/>
                  <a:ea typeface="微软雅黑" pitchFamily="34" charset="-122"/>
                </a:rPr>
                <a:t>   s </a:t>
              </a:r>
              <a:r>
                <a:rPr lang="en-US" altLang="zh-CN" sz="2400">
                  <a:solidFill>
                    <a:schemeClr val="tx1">
                      <a:lumMod val="95000"/>
                      <a:lumOff val="5000"/>
                    </a:schemeClr>
                  </a:solidFill>
                  <a:latin typeface="微软雅黑" pitchFamily="34" charset="-122"/>
                  <a:ea typeface="微软雅黑" pitchFamily="34" charset="-122"/>
                </a:rPr>
                <a:t>= document.createElement("script");</a:t>
              </a:r>
            </a:p>
            <a:p>
              <a:r>
                <a:rPr lang="en-US" altLang="zh-CN" sz="2400" smtClean="0">
                  <a:solidFill>
                    <a:schemeClr val="tx1">
                      <a:lumMod val="95000"/>
                      <a:lumOff val="5000"/>
                    </a:schemeClr>
                  </a:solidFill>
                  <a:latin typeface="微软雅黑" pitchFamily="34" charset="-122"/>
                  <a:ea typeface="微软雅黑" pitchFamily="34" charset="-122"/>
                </a:rPr>
                <a:t>    s.async </a:t>
              </a:r>
              <a:r>
                <a:rPr lang="en-US" altLang="zh-CN" sz="2400">
                  <a:solidFill>
                    <a:schemeClr val="tx1">
                      <a:lumMod val="95000"/>
                      <a:lumOff val="5000"/>
                    </a:schemeClr>
                  </a:solidFill>
                  <a:latin typeface="微软雅黑" pitchFamily="34" charset="-122"/>
                  <a:ea typeface="微软雅黑" pitchFamily="34" charset="-122"/>
                </a:rPr>
                <a:t>= true;</a:t>
              </a:r>
            </a:p>
            <a:p>
              <a:r>
                <a:rPr lang="en-US" altLang="zh-CN" sz="2400">
                  <a:solidFill>
                    <a:schemeClr val="tx1">
                      <a:lumMod val="95000"/>
                      <a:lumOff val="5000"/>
                    </a:schemeClr>
                  </a:solidFill>
                  <a:latin typeface="微软雅黑" pitchFamily="34" charset="-122"/>
                  <a:ea typeface="微软雅黑" pitchFamily="34" charset="-122"/>
                </a:rPr>
                <a:t>  </a:t>
              </a:r>
              <a:r>
                <a:rPr lang="en-US" altLang="zh-CN" sz="2400" smtClean="0">
                  <a:solidFill>
                    <a:schemeClr val="tx1">
                      <a:lumMod val="95000"/>
                      <a:lumOff val="5000"/>
                    </a:schemeClr>
                  </a:solidFill>
                  <a:latin typeface="微软雅黑" pitchFamily="34" charset="-122"/>
                  <a:ea typeface="微软雅黑" pitchFamily="34" charset="-122"/>
                </a:rPr>
                <a:t>  s.src </a:t>
              </a:r>
              <a:r>
                <a:rPr lang="en-US" altLang="zh-CN" sz="2400">
                  <a:solidFill>
                    <a:schemeClr val="tx1">
                      <a:lumMod val="95000"/>
                      <a:lumOff val="5000"/>
                    </a:schemeClr>
                  </a:solidFill>
                  <a:latin typeface="微软雅黑" pitchFamily="34" charset="-122"/>
                  <a:ea typeface="微软雅黑" pitchFamily="34" charset="-122"/>
                </a:rPr>
                <a:t>= </a:t>
              </a:r>
              <a:r>
                <a:rPr lang="en-US" altLang="zh-CN" sz="2400" smtClean="0">
                  <a:solidFill>
                    <a:schemeClr val="tx1">
                      <a:lumMod val="95000"/>
                      <a:lumOff val="5000"/>
                    </a:schemeClr>
                  </a:solidFill>
                  <a:latin typeface="微软雅黑" pitchFamily="34" charset="-122"/>
                  <a:ea typeface="微软雅黑" pitchFamily="34" charset="-122"/>
                </a:rPr>
                <a:t>"a1.js";</a:t>
              </a:r>
              <a:endParaRPr lang="en-US" altLang="zh-CN" sz="2400">
                <a:solidFill>
                  <a:schemeClr val="tx1">
                    <a:lumMod val="95000"/>
                    <a:lumOff val="5000"/>
                  </a:schemeClr>
                </a:solidFill>
                <a:latin typeface="微软雅黑" pitchFamily="34" charset="-122"/>
                <a:ea typeface="微软雅黑" pitchFamily="34" charset="-122"/>
              </a:endParaRPr>
            </a:p>
            <a:p>
              <a:r>
                <a:rPr lang="en-US" altLang="zh-CN" sz="2400" smtClean="0">
                  <a:solidFill>
                    <a:schemeClr val="tx1">
                      <a:lumMod val="95000"/>
                      <a:lumOff val="5000"/>
                    </a:schemeClr>
                  </a:solidFill>
                  <a:latin typeface="微软雅黑" pitchFamily="34" charset="-122"/>
                  <a:ea typeface="微软雅黑" pitchFamily="34" charset="-122"/>
                </a:rPr>
                <a:t>    h </a:t>
              </a:r>
              <a:r>
                <a:rPr lang="en-US" altLang="zh-CN" sz="2400">
                  <a:solidFill>
                    <a:schemeClr val="tx1">
                      <a:lumMod val="95000"/>
                      <a:lumOff val="5000"/>
                    </a:schemeClr>
                  </a:solidFill>
                  <a:latin typeface="微软雅黑" pitchFamily="34" charset="-122"/>
                  <a:ea typeface="微软雅黑" pitchFamily="34" charset="-122"/>
                </a:rPr>
                <a:t>= document.getElementsByTagName("head")[0];</a:t>
              </a:r>
            </a:p>
            <a:p>
              <a:r>
                <a:rPr lang="en-US" altLang="zh-CN" sz="2400">
                  <a:solidFill>
                    <a:schemeClr val="tx1">
                      <a:lumMod val="95000"/>
                      <a:lumOff val="5000"/>
                    </a:schemeClr>
                  </a:solidFill>
                  <a:latin typeface="微软雅黑" pitchFamily="34" charset="-122"/>
                  <a:ea typeface="微软雅黑" pitchFamily="34" charset="-122"/>
                </a:rPr>
                <a:t>  </a:t>
              </a:r>
              <a:r>
                <a:rPr lang="en-US" altLang="zh-CN" sz="2400" smtClean="0">
                  <a:solidFill>
                    <a:schemeClr val="tx1">
                      <a:lumMod val="95000"/>
                      <a:lumOff val="5000"/>
                    </a:schemeClr>
                  </a:solidFill>
                  <a:latin typeface="微软雅黑" pitchFamily="34" charset="-122"/>
                  <a:ea typeface="微软雅黑" pitchFamily="34" charset="-122"/>
                </a:rPr>
                <a:t>  if(h)h.insertBefore(tanx_s,tanx_h.firstChild</a:t>
              </a:r>
              <a:r>
                <a:rPr lang="en-US" altLang="zh-CN" sz="2400">
                  <a:solidFill>
                    <a:schemeClr val="tx1">
                      <a:lumMod val="95000"/>
                      <a:lumOff val="5000"/>
                    </a:schemeClr>
                  </a:solidFill>
                  <a:latin typeface="微软雅黑" pitchFamily="34" charset="-122"/>
                  <a:ea typeface="微软雅黑" pitchFamily="34" charset="-122"/>
                </a:rPr>
                <a:t>);</a:t>
              </a:r>
            </a:p>
            <a:p>
              <a:r>
                <a:rPr lang="en-US" altLang="zh-CN" sz="2400">
                  <a:solidFill>
                    <a:schemeClr val="tx1">
                      <a:lumMod val="95000"/>
                      <a:lumOff val="5000"/>
                    </a:schemeClr>
                  </a:solidFill>
                  <a:latin typeface="微软雅黑" pitchFamily="34" charset="-122"/>
                  <a:ea typeface="微软雅黑" pitchFamily="34" charset="-122"/>
                </a:rPr>
                <a:t>&lt;/script&gt;</a:t>
              </a:r>
            </a:p>
          </p:txBody>
        </p:sp>
        <p:sp>
          <p:nvSpPr>
            <p:cNvPr id="7" name="右箭头 6"/>
            <p:cNvSpPr/>
            <p:nvPr/>
          </p:nvSpPr>
          <p:spPr>
            <a:xfrm rot="5400000">
              <a:off x="1766559" y="2013625"/>
              <a:ext cx="762000" cy="1094718"/>
            </a:xfrm>
            <a:prstGeom prst="rightArrow">
              <a:avLst/>
            </a:prstGeom>
            <a: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colorTemperature colorTemp="3625"/>
                        </a14:imgEffect>
                        <a14:imgEffect>
                          <a14:saturation sat="90000"/>
                        </a14:imgEffect>
                      </a14:imgLayer>
                    </a14:imgProps>
                  </a:ext>
                </a:extLst>
              </a:blip>
              <a:tile tx="0" ty="0" sx="100000" sy="100000" flip="none" algn="tl"/>
            </a:blipFill>
            <a:ln>
              <a:solidFill>
                <a:schemeClr val="accent2">
                  <a:lumMod val="75000"/>
                </a:schemeClr>
              </a:solidFill>
            </a:ln>
            <a:effectLst>
              <a:outerShdw blurRad="50800" dist="38100" dir="2700000" algn="tl" rotWithShape="0">
                <a:prstClr val="black">
                  <a:alpha val="40000"/>
                </a:prstClr>
              </a:outerShdw>
            </a:effectLst>
          </p:spPr>
          <p:txBody>
            <a:bodyPr wrap="square" lIns="144000" tIns="90000" rIns="144000" bIns="90000" rtlCol="0">
              <a:spAutoFit/>
            </a:bodyPr>
            <a:lstStyle/>
            <a:p>
              <a:endParaRPr lang="zh-CN" altLang="en-US" sz="2400">
                <a:solidFill>
                  <a:schemeClr val="tx1">
                    <a:lumMod val="95000"/>
                    <a:lumOff val="5000"/>
                  </a:schemeClr>
                </a:solidFill>
                <a:latin typeface="微软雅黑" pitchFamily="34" charset="-122"/>
                <a:ea typeface="微软雅黑" pitchFamily="34" charset="-122"/>
              </a:endParaRPr>
            </a:p>
          </p:txBody>
        </p:sp>
      </p:grpSp>
    </p:spTree>
    <p:extLst>
      <p:ext uri="{BB962C8B-B14F-4D97-AF65-F5344CB8AC3E}">
        <p14:creationId xmlns:p14="http://schemas.microsoft.com/office/powerpoint/2010/main" val="9406513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Hash</a:t>
            </a:r>
            <a:r>
              <a:rPr lang="zh-CN" altLang="en-US" smtClean="0"/>
              <a:t>结合配置文件描述三层结构</a:t>
            </a:r>
            <a:r>
              <a:rPr lang="en-US" altLang="zh-CN" smtClean="0"/>
              <a:t>,</a:t>
            </a:r>
            <a:r>
              <a:rPr lang="zh-CN" altLang="en-US" smtClean="0"/>
              <a:t>实现比较复杂</a:t>
            </a:r>
            <a:endParaRPr lang="zh-CN" altLang="en-US"/>
          </a:p>
        </p:txBody>
      </p:sp>
      <p:sp>
        <p:nvSpPr>
          <p:cNvPr id="3" name="内容占位符 2"/>
          <p:cNvSpPr>
            <a:spLocks noGrp="1"/>
          </p:cNvSpPr>
          <p:nvPr>
            <p:ph idx="1"/>
          </p:nvPr>
        </p:nvSpPr>
        <p:spPr>
          <a:xfrm>
            <a:off x="457200" y="1828800"/>
            <a:ext cx="8534400" cy="4208930"/>
          </a:xfrm>
        </p:spPr>
        <p:txBody>
          <a:bodyPr>
            <a:normAutofit lnSpcReduction="10000"/>
          </a:bodyPr>
          <a:lstStyle/>
          <a:p>
            <a:pPr marL="0" indent="0">
              <a:buNone/>
            </a:pPr>
            <a:r>
              <a:rPr lang="en-US" altLang="zh-CN" sz="1600" dirty="0"/>
              <a:t>#</a:t>
            </a:r>
            <a:r>
              <a:rPr lang="en-US" altLang="zh-CN" sz="1600" dirty="0" smtClean="0"/>
              <a:t>orders/</a:t>
            </a:r>
            <a:r>
              <a:rPr lang="en-US" altLang="zh-CN" sz="1600" dirty="0" err="1" smtClean="0"/>
              <a:t>rel</a:t>
            </a:r>
            <a:r>
              <a:rPr lang="en-US" altLang="zh-CN" sz="1600" dirty="0" smtClean="0"/>
              <a:t>-camp/</a:t>
            </a:r>
            <a:r>
              <a:rPr lang="en-US" altLang="zh-CN" sz="1600" dirty="0" err="1" smtClean="0"/>
              <a:t>pagelet</a:t>
            </a:r>
            <a:r>
              <a:rPr lang="en-US" altLang="zh-CN" sz="1600" dirty="0" smtClean="0"/>
              <a:t>=</a:t>
            </a:r>
            <a:r>
              <a:rPr lang="en-US" altLang="zh-CN" sz="1600" dirty="0" err="1" smtClean="0"/>
              <a:t>main&amp;nav.orderId</a:t>
            </a:r>
            <a:r>
              <a:rPr lang="en-US" altLang="zh-CN" sz="1600" dirty="0" smtClean="0"/>
              <a:t>=5&amp;cl.orderId=5|pagelet=</a:t>
            </a:r>
            <a:r>
              <a:rPr lang="en-US" altLang="zh-CN" sz="1600" dirty="0" err="1" smtClean="0"/>
              <a:t>aside&amp;h</a:t>
            </a:r>
            <a:r>
              <a:rPr lang="en-US" altLang="zh-CN" sz="1600" dirty="0" smtClean="0"/>
              <a:t>=2</a:t>
            </a:r>
          </a:p>
          <a:p>
            <a:pPr marL="0" indent="0">
              <a:buNone/>
            </a:pPr>
            <a:endParaRPr lang="en-US" altLang="zh-CN" sz="2000" dirty="0" smtClean="0"/>
          </a:p>
          <a:p>
            <a:pPr marL="0" indent="0">
              <a:buNone/>
            </a:pPr>
            <a:r>
              <a:rPr lang="en-US" altLang="zh-CN" sz="2400" b="1" dirty="0" smtClean="0"/>
              <a:t>Page </a:t>
            </a:r>
            <a:r>
              <a:rPr lang="zh-CN" altLang="en-US" sz="2400" b="1" dirty="0" smtClean="0"/>
              <a:t>信息</a:t>
            </a:r>
            <a:r>
              <a:rPr lang="en-US" altLang="zh-CN" sz="2000" dirty="0" smtClean="0"/>
              <a:t>: </a:t>
            </a:r>
            <a:r>
              <a:rPr lang="zh-CN" altLang="en-US" sz="2000" dirty="0" smtClean="0"/>
              <a:t>第一部分确定页面</a:t>
            </a:r>
            <a:r>
              <a:rPr lang="en-US" altLang="zh-CN" sz="2000" dirty="0" smtClean="0"/>
              <a:t>,</a:t>
            </a:r>
            <a:r>
              <a:rPr lang="zh-CN" altLang="en-US" sz="2000" dirty="0" smtClean="0"/>
              <a:t>查询页面配置取出布局和具体</a:t>
            </a:r>
            <a:r>
              <a:rPr lang="en-US" altLang="zh-CN" sz="2000" dirty="0" err="1" smtClean="0"/>
              <a:t>pagelet</a:t>
            </a:r>
            <a:endParaRPr lang="en-US" altLang="zh-CN" sz="2000" dirty="0" smtClean="0"/>
          </a:p>
          <a:p>
            <a:pPr marL="0" indent="0">
              <a:buNone/>
            </a:pPr>
            <a:r>
              <a:rPr lang="en-US" altLang="zh-CN" sz="2000" dirty="0" smtClean="0"/>
              <a:t>#orders/</a:t>
            </a:r>
            <a:r>
              <a:rPr lang="en-US" altLang="zh-CN" sz="2000" dirty="0" err="1" smtClean="0"/>
              <a:t>rel</a:t>
            </a:r>
            <a:r>
              <a:rPr lang="en-US" altLang="zh-CN" sz="2000" dirty="0" smtClean="0"/>
              <a:t>-camp/</a:t>
            </a:r>
          </a:p>
          <a:p>
            <a:pPr marL="0" indent="0">
              <a:buNone/>
            </a:pPr>
            <a:r>
              <a:rPr lang="en-US" altLang="zh-CN" sz="2400" b="1" dirty="0" err="1" smtClean="0"/>
              <a:t>Pagelet</a:t>
            </a:r>
            <a:r>
              <a:rPr lang="en-US" altLang="zh-CN" sz="2400" b="1" dirty="0" smtClean="0"/>
              <a:t> </a:t>
            </a:r>
            <a:r>
              <a:rPr lang="zh-CN" altLang="en-US" sz="2400" b="1" dirty="0" smtClean="0"/>
              <a:t>信息</a:t>
            </a:r>
            <a:r>
              <a:rPr lang="en-US" altLang="zh-CN" sz="2000" dirty="0" smtClean="0"/>
              <a:t>:</a:t>
            </a:r>
            <a:r>
              <a:rPr lang="zh-CN" altLang="en-US" sz="2000" dirty="0" smtClean="0"/>
              <a:t>第二部分为</a:t>
            </a:r>
            <a:r>
              <a:rPr lang="en-US" altLang="zh-CN" sz="2000" dirty="0" err="1" smtClean="0"/>
              <a:t>pagelet</a:t>
            </a:r>
            <a:r>
              <a:rPr lang="zh-CN" altLang="en-US" sz="2000" dirty="0" smtClean="0"/>
              <a:t>相关参数</a:t>
            </a:r>
            <a:r>
              <a:rPr lang="en-US" altLang="zh-CN" sz="2000" dirty="0" smtClean="0"/>
              <a:t>,</a:t>
            </a:r>
            <a:r>
              <a:rPr lang="zh-CN" altLang="en-US" sz="2000" dirty="0" smtClean="0"/>
              <a:t>多个</a:t>
            </a:r>
            <a:r>
              <a:rPr lang="en-US" altLang="zh-CN" sz="2000" dirty="0" err="1" smtClean="0"/>
              <a:t>pagelet</a:t>
            </a:r>
            <a:r>
              <a:rPr lang="zh-CN" altLang="en-US" sz="2000" dirty="0" smtClean="0"/>
              <a:t>间用</a:t>
            </a:r>
            <a:r>
              <a:rPr lang="en-US" altLang="zh-CN" sz="2000" dirty="0" smtClean="0"/>
              <a:t>"|"</a:t>
            </a:r>
            <a:r>
              <a:rPr lang="zh-CN" altLang="en-US" sz="2000" dirty="0" smtClean="0"/>
              <a:t>分隔</a:t>
            </a:r>
            <a:endParaRPr lang="en-US" altLang="zh-CN" sz="2000" dirty="0" smtClean="0"/>
          </a:p>
          <a:p>
            <a:pPr marL="0" indent="0">
              <a:buNone/>
            </a:pPr>
            <a:r>
              <a:rPr lang="en-US" altLang="zh-CN" sz="2000" dirty="0" err="1" smtClean="0"/>
              <a:t>pagelet</a:t>
            </a:r>
            <a:r>
              <a:rPr lang="en-US" altLang="zh-CN" sz="2000" dirty="0" smtClean="0"/>
              <a:t>=</a:t>
            </a:r>
            <a:r>
              <a:rPr lang="en-US" altLang="zh-CN" sz="2000" dirty="0" err="1" smtClean="0"/>
              <a:t>main&amp;a</a:t>
            </a:r>
            <a:r>
              <a:rPr lang="en-US" altLang="zh-CN" sz="2000" dirty="0" smtClean="0"/>
              <a:t>=1|pagelet=</a:t>
            </a:r>
            <a:r>
              <a:rPr lang="en-US" altLang="zh-CN" sz="2000" dirty="0" err="1" smtClean="0"/>
              <a:t>aside&amp;h</a:t>
            </a:r>
            <a:r>
              <a:rPr lang="en-US" altLang="zh-CN" sz="2000" dirty="0" smtClean="0"/>
              <a:t>=2</a:t>
            </a:r>
          </a:p>
          <a:p>
            <a:pPr marL="0" indent="0">
              <a:buNone/>
            </a:pPr>
            <a:r>
              <a:rPr lang="en-US" altLang="zh-CN" sz="2400" b="1" dirty="0" smtClean="0"/>
              <a:t>Component </a:t>
            </a:r>
            <a:r>
              <a:rPr lang="zh-CN" altLang="en-US" sz="2400" b="1" dirty="0" smtClean="0"/>
              <a:t>信息</a:t>
            </a:r>
            <a:r>
              <a:rPr lang="en-US" altLang="zh-CN" sz="2000" dirty="0" smtClean="0"/>
              <a:t>:</a:t>
            </a:r>
            <a:r>
              <a:rPr lang="zh-CN" altLang="en-US" sz="2000" dirty="0" smtClean="0"/>
              <a:t>第三部分为组件参数</a:t>
            </a:r>
            <a:r>
              <a:rPr lang="en-US" altLang="zh-CN" sz="2000" dirty="0" smtClean="0"/>
              <a:t>,</a:t>
            </a:r>
            <a:r>
              <a:rPr lang="zh-CN" altLang="en-US" sz="2000" dirty="0" smtClean="0"/>
              <a:t>以组件名为参数前缀</a:t>
            </a:r>
            <a:r>
              <a:rPr lang="en-US" altLang="zh-CN" sz="2000" dirty="0" smtClean="0"/>
              <a:t>,</a:t>
            </a:r>
            <a:r>
              <a:rPr lang="zh-CN" altLang="en-US" sz="2000" dirty="0" smtClean="0"/>
              <a:t>如</a:t>
            </a:r>
            <a:r>
              <a:rPr lang="en-US" altLang="zh-CN" sz="2000" dirty="0" smtClean="0"/>
              <a:t>cl. nav.</a:t>
            </a:r>
          </a:p>
          <a:p>
            <a:pPr marL="0" indent="0">
              <a:buNone/>
            </a:pPr>
            <a:r>
              <a:rPr lang="en-US" altLang="zh-CN" sz="2000" dirty="0"/>
              <a:t>&amp;</a:t>
            </a:r>
            <a:r>
              <a:rPr lang="en-US" altLang="zh-CN" sz="2000" dirty="0" err="1"/>
              <a:t>nav.orderId</a:t>
            </a:r>
            <a:r>
              <a:rPr lang="en-US" altLang="zh-CN" sz="2000" dirty="0"/>
              <a:t>=675&amp;cl.orderId=675&amp;cl.advId=841</a:t>
            </a:r>
            <a:endParaRPr lang="zh-CN" altLang="en-US" sz="2000" dirty="0"/>
          </a:p>
        </p:txBody>
      </p:sp>
      <p:sp>
        <p:nvSpPr>
          <p:cNvPr id="4" name="灯片编号占位符 3"/>
          <p:cNvSpPr>
            <a:spLocks noGrp="1"/>
          </p:cNvSpPr>
          <p:nvPr>
            <p:ph type="sldNum" sz="quarter" idx="12"/>
          </p:nvPr>
        </p:nvSpPr>
        <p:spPr/>
        <p:txBody>
          <a:bodyPr/>
          <a:lstStyle/>
          <a:p>
            <a:fld id="{8AF02B71-8991-4516-A01E-F1A9ACD28BDC}" type="slidenum">
              <a:rPr lang="en-US" smtClean="0"/>
              <a:pPr/>
              <a:t>30</a:t>
            </a:fld>
            <a:endParaRPr lang="en-US"/>
          </a:p>
        </p:txBody>
      </p:sp>
    </p:spTree>
    <p:extLst>
      <p:ext uri="{BB962C8B-B14F-4D97-AF65-F5344CB8AC3E}">
        <p14:creationId xmlns:p14="http://schemas.microsoft.com/office/powerpoint/2010/main" val="20699586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组件</a:t>
            </a:r>
            <a:r>
              <a:rPr lang="zh-CN" altLang="en-US" dirty="0"/>
              <a:t>结构</a:t>
            </a:r>
          </a:p>
        </p:txBody>
      </p:sp>
      <p:sp>
        <p:nvSpPr>
          <p:cNvPr id="3" name="内容占位符 2"/>
          <p:cNvSpPr>
            <a:spLocks noGrp="1"/>
          </p:cNvSpPr>
          <p:nvPr>
            <p:ph idx="1"/>
          </p:nvPr>
        </p:nvSpPr>
        <p:spPr>
          <a:xfrm>
            <a:off x="685800" y="1643050"/>
            <a:ext cx="7924800" cy="4208930"/>
          </a:xfrm>
        </p:spPr>
        <p:txBody>
          <a:bodyPr>
            <a:normAutofit fontScale="92500" lnSpcReduction="10000"/>
          </a:bodyPr>
          <a:lstStyle/>
          <a:p>
            <a:pPr marL="0" indent="0">
              <a:buNone/>
            </a:pPr>
            <a:r>
              <a:rPr lang="zh-CN" altLang="en-US" dirty="0"/>
              <a:t>基于</a:t>
            </a:r>
            <a:r>
              <a:rPr lang="en-US" altLang="zh-CN" dirty="0"/>
              <a:t>YUI3</a:t>
            </a:r>
            <a:r>
              <a:rPr lang="zh-CN" altLang="en-US" dirty="0" smtClean="0"/>
              <a:t>和</a:t>
            </a:r>
            <a:r>
              <a:rPr lang="en-US" altLang="zh-CN" dirty="0" err="1" smtClean="0"/>
              <a:t>MicroSoftHTC</a:t>
            </a:r>
            <a:r>
              <a:rPr lang="zh-CN" altLang="en-US" dirty="0"/>
              <a:t>组件构建</a:t>
            </a:r>
            <a:r>
              <a:rPr lang="zh-CN" altLang="en-US" dirty="0" smtClean="0"/>
              <a:t>思想</a:t>
            </a:r>
            <a:r>
              <a:rPr lang="en-US" altLang="zh-CN" dirty="0" smtClean="0"/>
              <a:t>:</a:t>
            </a:r>
          </a:p>
          <a:p>
            <a:pPr marL="0" indent="0">
              <a:buNone/>
            </a:pPr>
            <a:r>
              <a:rPr lang="zh-CN" altLang="en-US" dirty="0" smtClean="0"/>
              <a:t>         </a:t>
            </a:r>
            <a:r>
              <a:rPr lang="en-US" altLang="zh-CN" dirty="0" smtClean="0"/>
              <a:t>--</a:t>
            </a:r>
            <a:r>
              <a:rPr lang="zh-CN" altLang="en-US" dirty="0" smtClean="0"/>
              <a:t>像浏览器内部开发</a:t>
            </a:r>
            <a:r>
              <a:rPr lang="en-US" altLang="zh-CN" dirty="0" smtClean="0"/>
              <a:t>&lt;select&gt;</a:t>
            </a:r>
            <a:r>
              <a:rPr lang="zh-CN" altLang="en-US" dirty="0" smtClean="0"/>
              <a:t>一样开发组件</a:t>
            </a:r>
            <a:endParaRPr lang="en-US" altLang="zh-CN" dirty="0" smtClean="0"/>
          </a:p>
          <a:p>
            <a:pPr marL="0" indent="0">
              <a:buNone/>
            </a:pPr>
            <a:r>
              <a:rPr lang="zh-CN" altLang="en-US" dirty="0" smtClean="0"/>
              <a:t>属性管理</a:t>
            </a:r>
            <a:r>
              <a:rPr lang="en-US" altLang="zh-CN" dirty="0" smtClean="0"/>
              <a:t>: </a:t>
            </a:r>
            <a:r>
              <a:rPr lang="zh-CN" altLang="en-US" sz="2000" dirty="0" smtClean="0"/>
              <a:t>继承</a:t>
            </a:r>
            <a:r>
              <a:rPr lang="en-US" altLang="zh-CN" sz="2000" dirty="0"/>
              <a:t>YUI3</a:t>
            </a:r>
            <a:r>
              <a:rPr lang="zh-CN" altLang="en-US" sz="2000" dirty="0"/>
              <a:t>的</a:t>
            </a:r>
            <a:r>
              <a:rPr lang="en-US" altLang="zh-CN" sz="2000" dirty="0"/>
              <a:t>Base</a:t>
            </a:r>
            <a:r>
              <a:rPr lang="zh-CN" altLang="en-US" sz="2000" dirty="0"/>
              <a:t>使用</a:t>
            </a:r>
            <a:r>
              <a:rPr lang="en-US" altLang="zh-CN" sz="2000" dirty="0"/>
              <a:t>YUI3</a:t>
            </a:r>
            <a:r>
              <a:rPr lang="zh-CN" altLang="en-US" sz="2000" dirty="0"/>
              <a:t>的</a:t>
            </a:r>
            <a:r>
              <a:rPr lang="en-US" altLang="zh-CN" sz="2000" dirty="0"/>
              <a:t>ATTR</a:t>
            </a:r>
            <a:r>
              <a:rPr lang="zh-CN" altLang="en-US" sz="2000" dirty="0"/>
              <a:t>管理</a:t>
            </a:r>
            <a:r>
              <a:rPr lang="zh-CN" altLang="en-US" sz="2000" dirty="0" smtClean="0"/>
              <a:t>属性</a:t>
            </a:r>
            <a:endParaRPr lang="en-US" altLang="zh-CN" sz="2000" dirty="0" smtClean="0"/>
          </a:p>
          <a:p>
            <a:pPr marL="0" indent="0">
              <a:buNone/>
            </a:pPr>
            <a:r>
              <a:rPr lang="zh-CN" altLang="en-US" dirty="0" smtClean="0"/>
              <a:t>方法管理</a:t>
            </a:r>
            <a:r>
              <a:rPr lang="en-US" altLang="zh-CN" dirty="0" smtClean="0"/>
              <a:t>: </a:t>
            </a:r>
            <a:r>
              <a:rPr lang="zh-CN" altLang="en-US" sz="2000" dirty="0" smtClean="0"/>
              <a:t>区分私有</a:t>
            </a:r>
            <a:r>
              <a:rPr lang="zh-CN" altLang="en-US" sz="2000" dirty="0"/>
              <a:t>方法集</a:t>
            </a:r>
            <a:r>
              <a:rPr lang="en-US" altLang="zh-CN" sz="2000" dirty="0"/>
              <a:t>,</a:t>
            </a:r>
            <a:r>
              <a:rPr lang="zh-CN" altLang="en-US" sz="2000" dirty="0"/>
              <a:t>公共方法集与事件代理方法</a:t>
            </a:r>
            <a:r>
              <a:rPr lang="zh-CN" altLang="en-US" sz="2000" dirty="0" smtClean="0"/>
              <a:t>集</a:t>
            </a:r>
            <a:r>
              <a:rPr lang="en-US" altLang="zh-CN" sz="2000" dirty="0" smtClean="0"/>
              <a:t>,</a:t>
            </a:r>
            <a:r>
              <a:rPr lang="en-US" altLang="zh-CN" sz="2000" dirty="0" err="1" smtClean="0"/>
              <a:t>mixin</a:t>
            </a:r>
            <a:r>
              <a:rPr lang="en-US" altLang="zh-CN" sz="2000" dirty="0" smtClean="0"/>
              <a:t>.</a:t>
            </a:r>
          </a:p>
          <a:p>
            <a:pPr marL="0" indent="0">
              <a:buNone/>
            </a:pPr>
            <a:r>
              <a:rPr lang="zh-CN" altLang="en-US" dirty="0" smtClean="0"/>
              <a:t>自定义事件</a:t>
            </a:r>
            <a:r>
              <a:rPr lang="en-US" altLang="zh-CN" dirty="0" smtClean="0"/>
              <a:t>: </a:t>
            </a:r>
            <a:r>
              <a:rPr lang="zh-CN" altLang="en-US" sz="2000" dirty="0" smtClean="0"/>
              <a:t>组件为</a:t>
            </a:r>
            <a:r>
              <a:rPr lang="en-US" altLang="zh-CN" sz="2000" dirty="0" smtClean="0"/>
              <a:t>YUI3 </a:t>
            </a:r>
            <a:r>
              <a:rPr lang="en-US" altLang="zh-CN" sz="2000" dirty="0" err="1" smtClean="0"/>
              <a:t>EventTarget</a:t>
            </a:r>
            <a:r>
              <a:rPr lang="zh-CN" altLang="en-US" sz="2000" dirty="0" smtClean="0"/>
              <a:t>实例</a:t>
            </a:r>
            <a:endParaRPr lang="en-US" altLang="zh-CN" sz="2000" dirty="0"/>
          </a:p>
          <a:p>
            <a:pPr marL="0" indent="0">
              <a:buNone/>
            </a:pPr>
            <a:r>
              <a:rPr lang="zh-CN" altLang="en-US" dirty="0" smtClean="0"/>
              <a:t>组件容器</a:t>
            </a:r>
            <a:r>
              <a:rPr lang="en-US" altLang="zh-CN" sz="2000" dirty="0" smtClean="0"/>
              <a:t>: </a:t>
            </a:r>
            <a:r>
              <a:rPr lang="zh-CN" altLang="en-US" sz="2000" dirty="0" smtClean="0"/>
              <a:t>使用</a:t>
            </a:r>
            <a:r>
              <a:rPr lang="en-US" altLang="zh-CN" sz="2000" dirty="0"/>
              <a:t>&lt;ins&gt;</a:t>
            </a:r>
            <a:r>
              <a:rPr lang="zh-CN" altLang="en-US" sz="2000" dirty="0"/>
              <a:t>标签关联组件与</a:t>
            </a:r>
            <a:r>
              <a:rPr lang="zh-CN" altLang="en-US" sz="2000" dirty="0" smtClean="0"/>
              <a:t>容器</a:t>
            </a:r>
            <a:endParaRPr lang="en-US" altLang="zh-CN" sz="2000" dirty="0" smtClean="0"/>
          </a:p>
          <a:p>
            <a:pPr marL="0" indent="0">
              <a:buNone/>
            </a:pPr>
            <a:r>
              <a:rPr lang="zh-CN" altLang="en-US" dirty="0" smtClean="0"/>
              <a:t>模块依赖</a:t>
            </a:r>
            <a:r>
              <a:rPr lang="en-US" altLang="zh-CN" sz="2000" dirty="0" smtClean="0"/>
              <a:t>: </a:t>
            </a:r>
            <a:r>
              <a:rPr lang="zh-CN" altLang="en-US" sz="2000" dirty="0" smtClean="0"/>
              <a:t>扩展</a:t>
            </a:r>
            <a:r>
              <a:rPr lang="zh-CN" altLang="en-US" sz="2000" dirty="0"/>
              <a:t>模块属性</a:t>
            </a:r>
            <a:r>
              <a:rPr lang="en-US" altLang="zh-CN" sz="2000" dirty="0"/>
              <a:t>,</a:t>
            </a:r>
            <a:r>
              <a:rPr lang="zh-CN" altLang="en-US" sz="2000" dirty="0"/>
              <a:t>解决</a:t>
            </a:r>
            <a:r>
              <a:rPr lang="en-US" altLang="zh-CN" sz="2000" dirty="0"/>
              <a:t>HTC</a:t>
            </a:r>
            <a:r>
              <a:rPr lang="zh-CN" altLang="en-US" sz="2000" dirty="0"/>
              <a:t>对其他模块的依赖</a:t>
            </a:r>
            <a:r>
              <a:rPr lang="en-US" altLang="zh-CN" sz="2000" dirty="0"/>
              <a:t>.</a:t>
            </a:r>
          </a:p>
          <a:p>
            <a:pPr marL="0" indent="0">
              <a:buNone/>
            </a:pPr>
            <a:endParaRPr lang="en-US" altLang="zh-CN" sz="2000" dirty="0" smtClean="0"/>
          </a:p>
          <a:p>
            <a:pPr marL="0" indent="0">
              <a:buNone/>
            </a:pP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fld id="{8AF02B71-8991-4516-A01E-F1A9ACD28BDC}" type="slidenum">
              <a:rPr lang="en-US" smtClean="0"/>
              <a:pPr/>
              <a:t>31</a:t>
            </a:fld>
            <a:endParaRPr lang="en-US"/>
          </a:p>
        </p:txBody>
      </p:sp>
    </p:spTree>
    <p:extLst>
      <p:ext uri="{BB962C8B-B14F-4D97-AF65-F5344CB8AC3E}">
        <p14:creationId xmlns:p14="http://schemas.microsoft.com/office/powerpoint/2010/main" val="28411808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X-HTC</a:t>
            </a:r>
            <a:r>
              <a:rPr lang="zh-CN" altLang="en-US" dirty="0"/>
              <a:t>组件结构</a:t>
            </a:r>
          </a:p>
        </p:txBody>
      </p:sp>
      <p:sp>
        <p:nvSpPr>
          <p:cNvPr id="3" name="内容占位符 2"/>
          <p:cNvSpPr>
            <a:spLocks noGrp="1"/>
          </p:cNvSpPr>
          <p:nvPr>
            <p:ph idx="1"/>
          </p:nvPr>
        </p:nvSpPr>
        <p:spPr/>
        <p:txBody>
          <a:bodyPr/>
          <a:lstStyle/>
          <a:p>
            <a:pPr marL="0" indent="0">
              <a:buNone/>
            </a:pPr>
            <a:r>
              <a:rPr lang="zh-CN" altLang="en-US" dirty="0" smtClean="0"/>
              <a:t>组件生命周期</a:t>
            </a:r>
            <a:r>
              <a:rPr lang="en-US" altLang="zh-CN" dirty="0" smtClean="0"/>
              <a:t>: </a:t>
            </a:r>
            <a:r>
              <a:rPr lang="zh-CN" altLang="en-US" sz="2000" dirty="0" smtClean="0"/>
              <a:t>扩展</a:t>
            </a:r>
            <a:r>
              <a:rPr lang="en-US" altLang="zh-CN" sz="2000" dirty="0"/>
              <a:t>YUI3 Widget</a:t>
            </a:r>
            <a:r>
              <a:rPr lang="zh-CN" altLang="en-US" sz="2000" dirty="0"/>
              <a:t>对组件生命周期的管理</a:t>
            </a:r>
            <a:r>
              <a:rPr lang="en-US" altLang="zh-CN" sz="2000" dirty="0" smtClean="0"/>
              <a:t>. </a:t>
            </a:r>
            <a:r>
              <a:rPr lang="en-US" altLang="zh-CN" sz="2000" dirty="0" err="1" smtClean="0"/>
              <a:t>initializer</a:t>
            </a:r>
            <a:r>
              <a:rPr lang="en-US" altLang="zh-CN" sz="2000" dirty="0"/>
              <a:t>, </a:t>
            </a:r>
            <a:r>
              <a:rPr lang="en-US" altLang="zh-CN" sz="2000" dirty="0" err="1"/>
              <a:t>renderUI</a:t>
            </a:r>
            <a:r>
              <a:rPr lang="en-US" altLang="zh-CN" sz="2000" dirty="0"/>
              <a:t>, </a:t>
            </a:r>
            <a:r>
              <a:rPr lang="en-US" altLang="zh-CN" sz="2000" dirty="0" err="1"/>
              <a:t>bindUI</a:t>
            </a:r>
            <a:r>
              <a:rPr lang="en-US" altLang="zh-CN" sz="2000" dirty="0"/>
              <a:t>, </a:t>
            </a:r>
            <a:r>
              <a:rPr lang="en-US" altLang="zh-CN" sz="2000" dirty="0" err="1"/>
              <a:t>syncUI</a:t>
            </a:r>
            <a:r>
              <a:rPr lang="en-US" altLang="zh-CN" sz="2000" dirty="0"/>
              <a:t>, </a:t>
            </a:r>
            <a:r>
              <a:rPr lang="en-US" altLang="zh-CN" sz="2000" dirty="0" err="1">
                <a:solidFill>
                  <a:srgbClr val="C00000"/>
                </a:solidFill>
              </a:rPr>
              <a:t>renderData</a:t>
            </a:r>
            <a:r>
              <a:rPr lang="en-US" altLang="zh-CN" sz="2000" dirty="0">
                <a:solidFill>
                  <a:srgbClr val="C00000"/>
                </a:solidFill>
              </a:rPr>
              <a:t>, </a:t>
            </a:r>
            <a:r>
              <a:rPr lang="en-US" altLang="zh-CN" sz="2000" dirty="0" err="1">
                <a:solidFill>
                  <a:srgbClr val="C00000"/>
                </a:solidFill>
              </a:rPr>
              <a:t>bindData</a:t>
            </a:r>
            <a:r>
              <a:rPr lang="en-US" altLang="zh-CN" sz="2000" dirty="0"/>
              <a:t>, </a:t>
            </a:r>
            <a:r>
              <a:rPr lang="en-US" altLang="zh-CN" sz="2000" dirty="0" smtClean="0"/>
              <a:t>destructor</a:t>
            </a:r>
          </a:p>
          <a:p>
            <a:pPr marL="0" indent="0">
              <a:buNone/>
            </a:pPr>
            <a:r>
              <a:rPr lang="zh-CN" altLang="en-US" dirty="0" smtClean="0"/>
              <a:t>数据绑定</a:t>
            </a:r>
            <a:r>
              <a:rPr lang="en-US" altLang="zh-CN" dirty="0" smtClean="0"/>
              <a:t>: </a:t>
            </a:r>
            <a:r>
              <a:rPr lang="zh-CN" altLang="en-US" sz="2000" dirty="0" smtClean="0"/>
              <a:t>每个</a:t>
            </a:r>
            <a:r>
              <a:rPr lang="zh-CN" altLang="en-US" sz="2000" dirty="0"/>
              <a:t>组件为单一数据结构</a:t>
            </a:r>
            <a:r>
              <a:rPr lang="en-US" altLang="zh-CN" sz="2000" dirty="0"/>
              <a:t>(</a:t>
            </a:r>
            <a:r>
              <a:rPr lang="en-US" altLang="zh-CN" sz="2000" dirty="0" err="1"/>
              <a:t>List,Tree,Set,Hash</a:t>
            </a:r>
            <a:r>
              <a:rPr lang="en-US" altLang="zh-CN" sz="2000" dirty="0"/>
              <a:t>)</a:t>
            </a:r>
            <a:r>
              <a:rPr lang="zh-CN" altLang="en-US" sz="2000" dirty="0"/>
              <a:t>服务</a:t>
            </a:r>
            <a:r>
              <a:rPr lang="en-US" altLang="zh-CN" sz="2000" dirty="0"/>
              <a:t>,</a:t>
            </a:r>
            <a:r>
              <a:rPr lang="zh-CN" altLang="en-US" sz="2000" dirty="0"/>
              <a:t>从多数据源获取</a:t>
            </a:r>
            <a:r>
              <a:rPr lang="zh-CN" altLang="en-US" sz="2000" dirty="0" smtClean="0"/>
              <a:t>数据</a:t>
            </a:r>
            <a:endParaRPr lang="en-US" altLang="zh-CN" sz="2000" dirty="0" smtClean="0"/>
          </a:p>
          <a:p>
            <a:pPr marL="0" indent="0">
              <a:buNone/>
            </a:pPr>
            <a:r>
              <a:rPr lang="zh-CN" altLang="en-US" dirty="0" smtClean="0"/>
              <a:t>模板引擎</a:t>
            </a:r>
            <a:r>
              <a:rPr lang="en-US" altLang="zh-CN" dirty="0" smtClean="0"/>
              <a:t>: </a:t>
            </a:r>
            <a:r>
              <a:rPr lang="zh-CN" altLang="en-US" sz="2000" dirty="0" smtClean="0"/>
              <a:t>无</a:t>
            </a:r>
            <a:endParaRPr lang="en-US" altLang="zh-CN" sz="2000" dirty="0" smtClean="0"/>
          </a:p>
          <a:p>
            <a:pPr marL="0" indent="0">
              <a:buNone/>
            </a:pPr>
            <a:r>
              <a:rPr lang="zh-CN" altLang="en-US" dirty="0"/>
              <a:t>详</a:t>
            </a:r>
            <a:r>
              <a:rPr lang="zh-CN" altLang="en-US" dirty="0" smtClean="0"/>
              <a:t>见</a:t>
            </a:r>
            <a:r>
              <a:rPr lang="en-US" altLang="zh-CN" dirty="0" smtClean="0"/>
              <a:t>:  </a:t>
            </a:r>
            <a:endParaRPr lang="zh-CN" altLang="en-US" dirty="0"/>
          </a:p>
        </p:txBody>
      </p:sp>
      <p:sp>
        <p:nvSpPr>
          <p:cNvPr id="4" name="灯片编号占位符 3"/>
          <p:cNvSpPr>
            <a:spLocks noGrp="1"/>
          </p:cNvSpPr>
          <p:nvPr>
            <p:ph type="sldNum" sz="quarter" idx="12"/>
          </p:nvPr>
        </p:nvSpPr>
        <p:spPr/>
        <p:txBody>
          <a:bodyPr/>
          <a:lstStyle/>
          <a:p>
            <a:fld id="{8AF02B71-8991-4516-A01E-F1A9ACD28BDC}" type="slidenum">
              <a:rPr lang="en-US" smtClean="0"/>
              <a:pPr/>
              <a:t>32</a:t>
            </a:fld>
            <a:endParaRPr lang="en-US"/>
          </a:p>
        </p:txBody>
      </p:sp>
      <p:graphicFrame>
        <p:nvGraphicFramePr>
          <p:cNvPr id="5" name="对象 4">
            <a:hlinkClick r:id="" action="ppaction://ole?verb=0"/>
          </p:cNvPr>
          <p:cNvGraphicFramePr>
            <a:graphicFrameLocks noChangeAspect="1"/>
          </p:cNvGraphicFramePr>
          <p:nvPr>
            <p:extLst>
              <p:ext uri="{D42A27DB-BD31-4B8C-83A1-F6EECF244321}">
                <p14:modId xmlns:p14="http://schemas.microsoft.com/office/powerpoint/2010/main" val="3831021676"/>
              </p:ext>
            </p:extLst>
          </p:nvPr>
        </p:nvGraphicFramePr>
        <p:xfrm>
          <a:off x="1752600" y="4786322"/>
          <a:ext cx="1828800" cy="1428750"/>
        </p:xfrm>
        <a:graphic>
          <a:graphicData uri="http://schemas.openxmlformats.org/presentationml/2006/ole">
            <mc:AlternateContent xmlns:mc="http://schemas.openxmlformats.org/markup-compatibility/2006">
              <mc:Choice xmlns:v="urn:schemas-microsoft-com:vml" Requires="v">
                <p:oleObj spid="_x0000_s3859" name="演示文稿" showAsIcon="1" r:id="rId3" imgW="914400" imgH="714240" progId="PowerPoint.Show.12">
                  <p:embed/>
                </p:oleObj>
              </mc:Choice>
              <mc:Fallback>
                <p:oleObj name="演示文稿" showAsIcon="1" r:id="rId3" imgW="914400" imgH="714240" progId="PowerPoint.Show.12">
                  <p:embed/>
                  <p:pic>
                    <p:nvPicPr>
                      <p:cNvPr id="0" name="Picture 68"/>
                      <p:cNvPicPr>
                        <a:picLocks noChangeAspect="1" noChangeArrowheads="1"/>
                      </p:cNvPicPr>
                      <p:nvPr/>
                    </p:nvPicPr>
                    <p:blipFill>
                      <a:blip r:embed="rId4"/>
                      <a:srcRect/>
                      <a:stretch>
                        <a:fillRect/>
                      </a:stretch>
                    </p:blipFill>
                    <p:spPr bwMode="auto">
                      <a:xfrm>
                        <a:off x="1752600" y="4786322"/>
                        <a:ext cx="1828800" cy="142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411939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Pagelet</a:t>
            </a:r>
            <a:r>
              <a:rPr lang="zh-CN" altLang="en-US" dirty="0" smtClean="0"/>
              <a:t>结构</a:t>
            </a:r>
            <a:endParaRPr lang="zh-CN" altLang="en-US" dirty="0"/>
          </a:p>
        </p:txBody>
      </p:sp>
      <p:sp>
        <p:nvSpPr>
          <p:cNvPr id="3" name="内容占位符 2"/>
          <p:cNvSpPr>
            <a:spLocks noGrp="1"/>
          </p:cNvSpPr>
          <p:nvPr>
            <p:ph idx="1"/>
          </p:nvPr>
        </p:nvSpPr>
        <p:spPr/>
        <p:txBody>
          <a:bodyPr/>
          <a:lstStyle/>
          <a:p>
            <a:r>
              <a:rPr lang="zh-CN" altLang="en-US" dirty="0" smtClean="0"/>
              <a:t>继承自</a:t>
            </a:r>
            <a:r>
              <a:rPr lang="en-US" altLang="zh-CN" dirty="0" err="1" smtClean="0"/>
              <a:t>Y.Widget</a:t>
            </a:r>
            <a:r>
              <a:rPr lang="en-US" altLang="zh-CN" dirty="0" smtClean="0"/>
              <a:t>,</a:t>
            </a:r>
            <a:r>
              <a:rPr lang="zh-CN" altLang="en-US" dirty="0" smtClean="0"/>
              <a:t>管理</a:t>
            </a:r>
            <a:r>
              <a:rPr lang="en-US" altLang="zh-CN" dirty="0" err="1" smtClean="0"/>
              <a:t>Pagelet</a:t>
            </a:r>
            <a:r>
              <a:rPr lang="zh-CN" altLang="en-US" dirty="0" smtClean="0"/>
              <a:t>生命周期</a:t>
            </a:r>
            <a:r>
              <a:rPr lang="en-US" altLang="zh-CN" dirty="0" smtClean="0"/>
              <a:t>.</a:t>
            </a:r>
          </a:p>
          <a:p>
            <a:r>
              <a:rPr lang="zh-CN" altLang="en-US" dirty="0" smtClean="0"/>
              <a:t>每个</a:t>
            </a:r>
            <a:r>
              <a:rPr lang="en-US" altLang="zh-CN" dirty="0" err="1" smtClean="0"/>
              <a:t>Pagelet</a:t>
            </a:r>
            <a:r>
              <a:rPr lang="zh-CN" altLang="en-US" dirty="0" smtClean="0"/>
              <a:t>由一个</a:t>
            </a:r>
            <a:r>
              <a:rPr lang="en-US" altLang="zh-CN" dirty="0" smtClean="0"/>
              <a:t>html</a:t>
            </a:r>
            <a:r>
              <a:rPr lang="zh-CN" altLang="en-US" dirty="0" smtClean="0"/>
              <a:t>和一个</a:t>
            </a:r>
            <a:r>
              <a:rPr lang="en-US" altLang="zh-CN" dirty="0" err="1" smtClean="0"/>
              <a:t>js</a:t>
            </a:r>
            <a:r>
              <a:rPr lang="zh-CN" altLang="en-US" dirty="0" smtClean="0"/>
              <a:t>文件构成</a:t>
            </a:r>
            <a:r>
              <a:rPr lang="en-US" altLang="zh-CN" dirty="0" smtClean="0"/>
              <a:t>.</a:t>
            </a:r>
          </a:p>
          <a:p>
            <a:pPr lvl="1"/>
            <a:r>
              <a:rPr lang="zh-CN" altLang="en-US" dirty="0" smtClean="0"/>
              <a:t>开发时通过</a:t>
            </a:r>
            <a:r>
              <a:rPr lang="en-US" altLang="zh-CN" dirty="0" smtClean="0"/>
              <a:t>XHR</a:t>
            </a:r>
            <a:r>
              <a:rPr lang="zh-CN" altLang="en-US" dirty="0" smtClean="0"/>
              <a:t>获取</a:t>
            </a:r>
            <a:r>
              <a:rPr lang="en-US" altLang="zh-CN" dirty="0" err="1" smtClean="0"/>
              <a:t>pagelet,HTML</a:t>
            </a:r>
            <a:r>
              <a:rPr lang="zh-CN" altLang="en-US" dirty="0" smtClean="0"/>
              <a:t>文件允许换行方便修改</a:t>
            </a:r>
            <a:endParaRPr lang="en-US" altLang="zh-CN" dirty="0" smtClean="0"/>
          </a:p>
          <a:p>
            <a:pPr lvl="1"/>
            <a:r>
              <a:rPr lang="zh-CN" altLang="en-US" dirty="0" smtClean="0"/>
              <a:t>线上将</a:t>
            </a:r>
            <a:r>
              <a:rPr lang="en-US" altLang="zh-CN" dirty="0" smtClean="0"/>
              <a:t>html</a:t>
            </a:r>
            <a:r>
              <a:rPr lang="zh-CN" altLang="en-US" dirty="0" smtClean="0"/>
              <a:t>和</a:t>
            </a:r>
            <a:r>
              <a:rPr lang="en-US" altLang="zh-CN" dirty="0" err="1" smtClean="0"/>
              <a:t>js</a:t>
            </a:r>
            <a:r>
              <a:rPr lang="zh-CN" altLang="en-US" dirty="0" smtClean="0"/>
              <a:t>打包成一个</a:t>
            </a:r>
            <a:r>
              <a:rPr lang="en-US" altLang="zh-CN" dirty="0" err="1" smtClean="0"/>
              <a:t>js</a:t>
            </a:r>
            <a:r>
              <a:rPr lang="zh-CN" altLang="en-US" dirty="0" smtClean="0"/>
              <a:t>文件</a:t>
            </a:r>
            <a:r>
              <a:rPr lang="en-US" altLang="zh-CN" dirty="0" smtClean="0"/>
              <a:t>,</a:t>
            </a:r>
            <a:r>
              <a:rPr lang="zh-CN" altLang="en-US" dirty="0" smtClean="0"/>
              <a:t>通过</a:t>
            </a:r>
            <a:r>
              <a:rPr lang="en-US" altLang="zh-CN" dirty="0" smtClean="0"/>
              <a:t>JSONP</a:t>
            </a:r>
            <a:r>
              <a:rPr lang="zh-CN" altLang="en-US" dirty="0" smtClean="0"/>
              <a:t>获取</a:t>
            </a:r>
            <a:endParaRPr lang="en-US" altLang="zh-CN" dirty="0" smtClean="0"/>
          </a:p>
          <a:p>
            <a:r>
              <a:rPr lang="zh-CN" altLang="en-US" dirty="0" smtClean="0"/>
              <a:t>任何</a:t>
            </a:r>
            <a:r>
              <a:rPr lang="en-US" altLang="zh-CN" dirty="0" smtClean="0"/>
              <a:t>URL</a:t>
            </a:r>
            <a:r>
              <a:rPr lang="zh-CN" altLang="en-US" dirty="0" smtClean="0"/>
              <a:t>初始化加载量最小</a:t>
            </a:r>
            <a:r>
              <a:rPr lang="en-US" altLang="zh-CN" dirty="0" smtClean="0"/>
              <a:t>.</a:t>
            </a:r>
            <a:r>
              <a:rPr lang="zh-CN" altLang="en-US" dirty="0" smtClean="0"/>
              <a:t>同时支持资源打包预加载</a:t>
            </a:r>
            <a:endParaRPr lang="zh-CN" altLang="en-US" dirty="0"/>
          </a:p>
        </p:txBody>
      </p:sp>
      <p:sp>
        <p:nvSpPr>
          <p:cNvPr id="4" name="灯片编号占位符 3"/>
          <p:cNvSpPr>
            <a:spLocks noGrp="1"/>
          </p:cNvSpPr>
          <p:nvPr>
            <p:ph type="sldNum" sz="quarter" idx="12"/>
          </p:nvPr>
        </p:nvSpPr>
        <p:spPr/>
        <p:txBody>
          <a:bodyPr/>
          <a:lstStyle/>
          <a:p>
            <a:fld id="{8AF02B71-8991-4516-A01E-F1A9ACD28BDC}" type="slidenum">
              <a:rPr lang="en-US" smtClean="0"/>
              <a:pPr/>
              <a:t>33</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好处</a:t>
            </a:r>
            <a:r>
              <a:rPr lang="en-US" altLang="zh-CN" smtClean="0"/>
              <a:t>:YUI3</a:t>
            </a:r>
            <a:r>
              <a:rPr lang="zh-CN" altLang="en-US" smtClean="0"/>
              <a:t>是一座宝库</a:t>
            </a:r>
            <a:endParaRPr lang="zh-CN" altLang="en-US"/>
          </a:p>
        </p:txBody>
      </p:sp>
      <p:sp>
        <p:nvSpPr>
          <p:cNvPr id="3" name="内容占位符 2"/>
          <p:cNvSpPr>
            <a:spLocks noGrp="1"/>
          </p:cNvSpPr>
          <p:nvPr>
            <p:ph idx="1"/>
          </p:nvPr>
        </p:nvSpPr>
        <p:spPr/>
        <p:txBody>
          <a:bodyPr/>
          <a:lstStyle/>
          <a:p>
            <a:r>
              <a:rPr lang="zh-CN" altLang="en-US" dirty="0" smtClean="0"/>
              <a:t>代码模块化</a:t>
            </a:r>
            <a:endParaRPr lang="en-US" altLang="zh-CN" dirty="0" smtClean="0"/>
          </a:p>
          <a:p>
            <a:pPr lvl="1"/>
            <a:r>
              <a:rPr lang="zh-CN" altLang="en-US" dirty="0" smtClean="0"/>
              <a:t>结构清晰</a:t>
            </a:r>
            <a:endParaRPr lang="en-US" altLang="zh-CN" dirty="0" smtClean="0"/>
          </a:p>
          <a:p>
            <a:pPr lvl="1"/>
            <a:r>
              <a:rPr lang="zh-CN" altLang="en-US" dirty="0" smtClean="0"/>
              <a:t>依赖关系明确</a:t>
            </a:r>
            <a:endParaRPr lang="en-US" altLang="zh-CN" dirty="0" smtClean="0"/>
          </a:p>
          <a:p>
            <a:r>
              <a:rPr lang="zh-CN" altLang="en-US" dirty="0" smtClean="0"/>
              <a:t>组件架构</a:t>
            </a:r>
            <a:endParaRPr lang="en-US" altLang="zh-CN" dirty="0" smtClean="0"/>
          </a:p>
          <a:p>
            <a:pPr lvl="1"/>
            <a:r>
              <a:rPr lang="zh-CN" altLang="en-US" dirty="0" smtClean="0"/>
              <a:t>生命周期</a:t>
            </a:r>
            <a:endParaRPr lang="en-US" altLang="zh-CN" dirty="0" smtClean="0"/>
          </a:p>
          <a:p>
            <a:pPr lvl="1"/>
            <a:r>
              <a:rPr lang="zh-CN" altLang="en-US" dirty="0" smtClean="0"/>
              <a:t>属性管理</a:t>
            </a:r>
            <a:endParaRPr lang="en-US" altLang="zh-CN" dirty="0" smtClean="0"/>
          </a:p>
          <a:p>
            <a:pPr lvl="1"/>
            <a:r>
              <a:rPr lang="zh-CN" altLang="en-US" dirty="0" smtClean="0"/>
              <a:t>数据绑定</a:t>
            </a:r>
            <a:endParaRPr lang="en-US" altLang="zh-CN" dirty="0" smtClean="0"/>
          </a:p>
        </p:txBody>
      </p:sp>
      <p:sp>
        <p:nvSpPr>
          <p:cNvPr id="4" name="灯片编号占位符 3"/>
          <p:cNvSpPr>
            <a:spLocks noGrp="1"/>
          </p:cNvSpPr>
          <p:nvPr>
            <p:ph type="sldNum" sz="quarter" idx="12"/>
          </p:nvPr>
        </p:nvSpPr>
        <p:spPr/>
        <p:txBody>
          <a:bodyPr/>
          <a:lstStyle/>
          <a:p>
            <a:fld id="{8AF02B71-8991-4516-A01E-F1A9ACD28BDC}" type="slidenum">
              <a:rPr lang="en-US" smtClean="0"/>
              <a:pPr/>
              <a:t>34</a:t>
            </a:fld>
            <a:endParaRPr lang="en-US"/>
          </a:p>
        </p:txBody>
      </p:sp>
    </p:spTree>
    <p:extLst>
      <p:ext uri="{BB962C8B-B14F-4D97-AF65-F5344CB8AC3E}">
        <p14:creationId xmlns:p14="http://schemas.microsoft.com/office/powerpoint/2010/main" val="36704330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其他好处</a:t>
            </a:r>
            <a:endParaRPr lang="zh-CN" altLang="en-US" dirty="0"/>
          </a:p>
        </p:txBody>
      </p:sp>
      <p:sp>
        <p:nvSpPr>
          <p:cNvPr id="3" name="内容占位符 2"/>
          <p:cNvSpPr>
            <a:spLocks noGrp="1"/>
          </p:cNvSpPr>
          <p:nvPr>
            <p:ph idx="1"/>
          </p:nvPr>
        </p:nvSpPr>
        <p:spPr/>
        <p:txBody>
          <a:bodyPr/>
          <a:lstStyle/>
          <a:p>
            <a:r>
              <a:rPr lang="zh-CN" altLang="en-US" dirty="0" smtClean="0"/>
              <a:t>性能方面：</a:t>
            </a:r>
            <a:endParaRPr lang="en-US" altLang="zh-CN" dirty="0" smtClean="0"/>
          </a:p>
          <a:p>
            <a:pPr lvl="1"/>
            <a:r>
              <a:rPr lang="zh-CN" altLang="en-US" dirty="0" smtClean="0"/>
              <a:t>页面永不</a:t>
            </a:r>
            <a:r>
              <a:rPr lang="en-US" altLang="zh-CN" dirty="0" smtClean="0"/>
              <a:t>unload</a:t>
            </a:r>
          </a:p>
          <a:p>
            <a:pPr lvl="1"/>
            <a:r>
              <a:rPr lang="zh-CN" altLang="en-US" dirty="0" smtClean="0"/>
              <a:t>任意</a:t>
            </a:r>
            <a:r>
              <a:rPr lang="en-US" altLang="zh-CN" dirty="0" smtClean="0"/>
              <a:t>URL</a:t>
            </a:r>
            <a:r>
              <a:rPr lang="zh-CN" altLang="en-US" dirty="0" smtClean="0"/>
              <a:t>初始化装载最小化</a:t>
            </a:r>
            <a:endParaRPr lang="en-US" altLang="zh-CN" dirty="0" smtClean="0"/>
          </a:p>
          <a:p>
            <a:pPr lvl="1"/>
            <a:r>
              <a:rPr lang="zh-CN" altLang="en-US" dirty="0" smtClean="0"/>
              <a:t>支持预加载</a:t>
            </a:r>
            <a:endParaRPr lang="en-US" altLang="zh-CN" dirty="0" smtClean="0"/>
          </a:p>
          <a:p>
            <a:r>
              <a:rPr lang="zh-CN" altLang="en-US" dirty="0" smtClean="0"/>
              <a:t>验证真正的</a:t>
            </a:r>
            <a:r>
              <a:rPr lang="en-US" altLang="zh-CN" dirty="0" smtClean="0"/>
              <a:t>OPOA</a:t>
            </a:r>
            <a:r>
              <a:rPr lang="zh-CN" altLang="en-US" dirty="0" smtClean="0"/>
              <a:t>应用的技术复杂度</a:t>
            </a:r>
            <a:endParaRPr lang="en-US" altLang="zh-CN" dirty="0" smtClean="0"/>
          </a:p>
          <a:p>
            <a:pPr lvl="1"/>
            <a:endParaRPr lang="zh-CN" altLang="en-US" dirty="0"/>
          </a:p>
        </p:txBody>
      </p:sp>
      <p:sp>
        <p:nvSpPr>
          <p:cNvPr id="4" name="灯片编号占位符 3"/>
          <p:cNvSpPr>
            <a:spLocks noGrp="1"/>
          </p:cNvSpPr>
          <p:nvPr>
            <p:ph type="sldNum" sz="quarter" idx="12"/>
          </p:nvPr>
        </p:nvSpPr>
        <p:spPr/>
        <p:txBody>
          <a:bodyPr/>
          <a:lstStyle/>
          <a:p>
            <a:fld id="{8AF02B71-8991-4516-A01E-F1A9ACD28BDC}" type="slidenum">
              <a:rPr lang="en-US" smtClean="0"/>
              <a:pPr/>
              <a:t>35</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t>
            </a:r>
            <a:r>
              <a:rPr lang="en-US" altLang="zh-CN" smtClean="0"/>
              <a:t>TODO </a:t>
            </a:r>
            <a:r>
              <a:rPr lang="zh-CN" altLang="en-US" smtClean="0"/>
              <a:t>问题</a:t>
            </a:r>
            <a:r>
              <a:rPr lang="en-US" altLang="zh-CN" dirty="0" smtClean="0"/>
              <a:t>:</a:t>
            </a:r>
            <a:r>
              <a:rPr lang="zh-CN" altLang="en-US" dirty="0" smtClean="0"/>
              <a:t>结构设计方面</a:t>
            </a:r>
            <a:endParaRPr lang="zh-CN" altLang="en-US" dirty="0"/>
          </a:p>
        </p:txBody>
      </p:sp>
      <p:sp>
        <p:nvSpPr>
          <p:cNvPr id="3" name="内容占位符 2"/>
          <p:cNvSpPr>
            <a:spLocks noGrp="1"/>
          </p:cNvSpPr>
          <p:nvPr>
            <p:ph idx="1"/>
          </p:nvPr>
        </p:nvSpPr>
        <p:spPr>
          <a:xfrm>
            <a:off x="685800" y="1828800"/>
            <a:ext cx="7924800" cy="2957522"/>
          </a:xfrm>
        </p:spPr>
        <p:txBody>
          <a:bodyPr>
            <a:normAutofit fontScale="85000" lnSpcReduction="20000"/>
          </a:bodyPr>
          <a:lstStyle/>
          <a:p>
            <a:r>
              <a:rPr lang="zh-CN" altLang="en-US" dirty="0" smtClean="0"/>
              <a:t>缺少页面间大量数据传输的标准手段</a:t>
            </a:r>
            <a:endParaRPr lang="en-US" altLang="zh-CN" dirty="0" smtClean="0"/>
          </a:p>
          <a:p>
            <a:r>
              <a:rPr lang="zh-CN" altLang="en-US" dirty="0" smtClean="0"/>
              <a:t>缺少统一的页面局部销毁规则</a:t>
            </a:r>
            <a:endParaRPr lang="en-US" altLang="zh-CN" dirty="0" smtClean="0"/>
          </a:p>
          <a:p>
            <a:r>
              <a:rPr lang="zh-CN" altLang="en-US" dirty="0" smtClean="0"/>
              <a:t>通用三层结构仍不够健壮</a:t>
            </a:r>
            <a:r>
              <a:rPr lang="en-US" altLang="zh-CN" dirty="0" smtClean="0"/>
              <a:t>,</a:t>
            </a:r>
            <a:r>
              <a:rPr lang="zh-CN" altLang="en-US" dirty="0" smtClean="0"/>
              <a:t>复杂页面需要自行管理区块</a:t>
            </a:r>
            <a:endParaRPr lang="en-US" altLang="zh-CN" dirty="0" smtClean="0"/>
          </a:p>
          <a:p>
            <a:r>
              <a:rPr lang="en-US" altLang="zh-CN" dirty="0" smtClean="0"/>
              <a:t>Hash</a:t>
            </a:r>
            <a:r>
              <a:rPr lang="zh-CN" altLang="en-US" dirty="0" smtClean="0"/>
              <a:t>值指挥三层结构</a:t>
            </a:r>
            <a:r>
              <a:rPr lang="en-US" altLang="zh-CN" dirty="0" smtClean="0"/>
              <a:t>,</a:t>
            </a:r>
            <a:r>
              <a:rPr lang="zh-CN" altLang="en-US" dirty="0" smtClean="0"/>
              <a:t>容易造成数据冗余</a:t>
            </a:r>
            <a:r>
              <a:rPr lang="en-US" altLang="zh-CN" dirty="0" smtClean="0"/>
              <a:t>,</a:t>
            </a:r>
            <a:r>
              <a:rPr lang="zh-CN" altLang="en-US" dirty="0" smtClean="0"/>
              <a:t>乃至不一致</a:t>
            </a:r>
            <a:r>
              <a:rPr lang="en-US" altLang="zh-CN" dirty="0" smtClean="0"/>
              <a:t>.</a:t>
            </a:r>
          </a:p>
          <a:p>
            <a:r>
              <a:rPr lang="zh-CN" altLang="en-US" dirty="0" smtClean="0"/>
              <a:t>参照</a:t>
            </a:r>
            <a:r>
              <a:rPr lang="en-US" altLang="zh-CN" dirty="0" smtClean="0"/>
              <a:t>STL</a:t>
            </a:r>
            <a:r>
              <a:rPr lang="zh-CN" altLang="en-US" dirty="0" smtClean="0"/>
              <a:t>的数据层封装</a:t>
            </a:r>
            <a:r>
              <a:rPr lang="en-US" altLang="zh-CN" dirty="0" smtClean="0"/>
              <a:t>,</a:t>
            </a:r>
            <a:r>
              <a:rPr lang="zh-CN" altLang="en-US" dirty="0" smtClean="0"/>
              <a:t>只应用到了</a:t>
            </a:r>
            <a:r>
              <a:rPr lang="en-US" altLang="zh-CN" dirty="0" smtClean="0"/>
              <a:t>list</a:t>
            </a:r>
            <a:r>
              <a:rPr lang="zh-CN" altLang="en-US" dirty="0" smtClean="0"/>
              <a:t>数据结构</a:t>
            </a:r>
            <a:r>
              <a:rPr lang="en-US" altLang="zh-CN" dirty="0" smtClean="0"/>
              <a:t>,</a:t>
            </a:r>
            <a:r>
              <a:rPr lang="zh-CN" altLang="en-US" dirty="0" smtClean="0"/>
              <a:t>不是很适合</a:t>
            </a:r>
            <a:r>
              <a:rPr lang="en-US" altLang="zh-CN" dirty="0" smtClean="0"/>
              <a:t>OLTP</a:t>
            </a:r>
            <a:r>
              <a:rPr lang="zh-CN" altLang="en-US" dirty="0" smtClean="0"/>
              <a:t>数据应用系统</a:t>
            </a:r>
            <a:r>
              <a:rPr lang="en-US" altLang="zh-CN" dirty="0" smtClean="0"/>
              <a:t>.</a:t>
            </a:r>
            <a:endParaRPr lang="zh-CN" altLang="en-US" dirty="0"/>
          </a:p>
        </p:txBody>
      </p:sp>
      <p:sp>
        <p:nvSpPr>
          <p:cNvPr id="4" name="灯片编号占位符 3"/>
          <p:cNvSpPr>
            <a:spLocks noGrp="1"/>
          </p:cNvSpPr>
          <p:nvPr>
            <p:ph type="sldNum" sz="quarter" idx="12"/>
          </p:nvPr>
        </p:nvSpPr>
        <p:spPr/>
        <p:txBody>
          <a:bodyPr/>
          <a:lstStyle/>
          <a:p>
            <a:fld id="{8AF02B71-8991-4516-A01E-F1A9ACD28BDC}" type="slidenum">
              <a:rPr lang="en-US" smtClean="0"/>
              <a:pPr/>
              <a:t>36</a:t>
            </a:fld>
            <a:endParaRPr lang="en-US"/>
          </a:p>
        </p:txBody>
      </p:sp>
      <p:sp>
        <p:nvSpPr>
          <p:cNvPr id="5" name="矩形 4"/>
          <p:cNvSpPr/>
          <p:nvPr/>
        </p:nvSpPr>
        <p:spPr>
          <a:xfrm>
            <a:off x="0" y="5282999"/>
            <a:ext cx="8897470" cy="646331"/>
          </a:xfrm>
          <a:prstGeom prst="rect">
            <a:avLst/>
          </a:prstGeom>
        </p:spPr>
        <p:txBody>
          <a:bodyPr wrap="square">
            <a:spAutoFit/>
          </a:bodyPr>
          <a:lstStyle/>
          <a:p>
            <a:pPr lvl="1">
              <a:buNone/>
            </a:pPr>
            <a:r>
              <a:rPr lang="zh-CN" altLang="en-US" sz="3600" dirty="0" smtClean="0">
                <a:solidFill>
                  <a:srgbClr val="FF0000"/>
                </a:solidFill>
                <a:latin typeface="微软雅黑" pitchFamily="34" charset="-122"/>
                <a:ea typeface="微软雅黑" pitchFamily="34" charset="-122"/>
              </a:rPr>
              <a:t>问题</a:t>
            </a:r>
            <a:r>
              <a:rPr lang="en-US" altLang="zh-CN" sz="3600" dirty="0" smtClean="0">
                <a:solidFill>
                  <a:srgbClr val="FF0000"/>
                </a:solidFill>
                <a:latin typeface="微软雅黑" pitchFamily="34" charset="-122"/>
                <a:ea typeface="微软雅黑" pitchFamily="34" charset="-122"/>
              </a:rPr>
              <a:t>1:</a:t>
            </a:r>
            <a:r>
              <a:rPr lang="zh-CN" altLang="en-US" sz="3600" dirty="0" smtClean="0">
                <a:solidFill>
                  <a:srgbClr val="FF0000"/>
                </a:solidFill>
                <a:latin typeface="微软雅黑" pitchFamily="34" charset="-122"/>
                <a:ea typeface="微软雅黑" pitchFamily="34" charset="-122"/>
              </a:rPr>
              <a:t>复杂的业务需要更精良的结构设计</a:t>
            </a:r>
            <a:r>
              <a:rPr lang="en-US" altLang="zh-CN" sz="3600" dirty="0" smtClean="0">
                <a:solidFill>
                  <a:srgbClr val="FF0000"/>
                </a:solidFill>
                <a:latin typeface="微软雅黑" pitchFamily="34" charset="-122"/>
                <a:ea typeface="微软雅黑" pitchFamily="34" charset="-122"/>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a:t>
            </a:r>
            <a:r>
              <a:rPr lang="zh-CN" altLang="en-US" dirty="0" smtClean="0"/>
              <a:t>前端技术方面</a:t>
            </a:r>
            <a:endParaRPr lang="zh-CN" altLang="en-US" dirty="0"/>
          </a:p>
        </p:txBody>
      </p:sp>
      <p:sp>
        <p:nvSpPr>
          <p:cNvPr id="3" name="内容占位符 2"/>
          <p:cNvSpPr>
            <a:spLocks noGrp="1"/>
          </p:cNvSpPr>
          <p:nvPr>
            <p:ph idx="1"/>
          </p:nvPr>
        </p:nvSpPr>
        <p:spPr/>
        <p:txBody>
          <a:bodyPr/>
          <a:lstStyle/>
          <a:p>
            <a:r>
              <a:rPr lang="en-US" altLang="zh-CN" dirty="0" smtClean="0"/>
              <a:t>IE</a:t>
            </a:r>
            <a:r>
              <a:rPr lang="zh-CN" altLang="en-US" dirty="0" smtClean="0"/>
              <a:t>下内存泄漏和内存膨胀严重</a:t>
            </a:r>
            <a:endParaRPr lang="en-US" altLang="zh-CN" dirty="0" smtClean="0"/>
          </a:p>
          <a:p>
            <a:pPr lvl="1"/>
            <a:r>
              <a:rPr lang="zh-CN" altLang="en-US" dirty="0" smtClean="0"/>
              <a:t>采用</a:t>
            </a:r>
            <a:r>
              <a:rPr lang="en-US" altLang="zh-CN" dirty="0" smtClean="0"/>
              <a:t>YUI</a:t>
            </a:r>
            <a:r>
              <a:rPr lang="zh-CN" altLang="en-US" dirty="0" smtClean="0"/>
              <a:t>巨型框架</a:t>
            </a:r>
            <a:r>
              <a:rPr lang="en-US" altLang="zh-CN" dirty="0" smtClean="0"/>
              <a:t>,</a:t>
            </a:r>
            <a:r>
              <a:rPr lang="zh-CN" altLang="en-US" dirty="0" smtClean="0"/>
              <a:t>无法掌控内存使用</a:t>
            </a:r>
            <a:r>
              <a:rPr lang="en-US" altLang="zh-CN" dirty="0" smtClean="0"/>
              <a:t>.</a:t>
            </a:r>
            <a:r>
              <a:rPr lang="zh-CN" altLang="en-US" dirty="0" smtClean="0"/>
              <a:t>用我们自己实现的简版</a:t>
            </a:r>
            <a:r>
              <a:rPr lang="en-US" altLang="zh-CN" dirty="0" err="1" smtClean="0"/>
              <a:t>Y.widget</a:t>
            </a:r>
            <a:r>
              <a:rPr lang="en-US" altLang="zh-CN" dirty="0" smtClean="0"/>
              <a:t>,</a:t>
            </a:r>
            <a:r>
              <a:rPr lang="zh-CN" altLang="en-US" dirty="0" smtClean="0"/>
              <a:t>内存占用减少一半</a:t>
            </a:r>
            <a:r>
              <a:rPr lang="en-US" altLang="zh-CN" dirty="0" smtClean="0"/>
              <a:t>.</a:t>
            </a:r>
          </a:p>
          <a:p>
            <a:r>
              <a:rPr lang="zh-CN" altLang="en-US" dirty="0" smtClean="0"/>
              <a:t>页面切换时的错误处理</a:t>
            </a:r>
            <a:endParaRPr lang="zh-CN" altLang="en-US" dirty="0"/>
          </a:p>
        </p:txBody>
      </p:sp>
      <p:sp>
        <p:nvSpPr>
          <p:cNvPr id="4" name="灯片编号占位符 3"/>
          <p:cNvSpPr>
            <a:spLocks noGrp="1"/>
          </p:cNvSpPr>
          <p:nvPr>
            <p:ph type="sldNum" sz="quarter" idx="12"/>
          </p:nvPr>
        </p:nvSpPr>
        <p:spPr/>
        <p:txBody>
          <a:bodyPr/>
          <a:lstStyle/>
          <a:p>
            <a:fld id="{8AF02B71-8991-4516-A01E-F1A9ACD28BDC}" type="slidenum">
              <a:rPr lang="en-US" smtClean="0"/>
              <a:pPr/>
              <a:t>37</a:t>
            </a:fld>
            <a:endParaRPr lang="en-US"/>
          </a:p>
        </p:txBody>
      </p:sp>
      <p:sp>
        <p:nvSpPr>
          <p:cNvPr id="5" name="矩形 4"/>
          <p:cNvSpPr/>
          <p:nvPr/>
        </p:nvSpPr>
        <p:spPr>
          <a:xfrm>
            <a:off x="0" y="4966611"/>
            <a:ext cx="8118691" cy="646331"/>
          </a:xfrm>
          <a:prstGeom prst="rect">
            <a:avLst/>
          </a:prstGeom>
        </p:spPr>
        <p:txBody>
          <a:bodyPr wrap="square">
            <a:spAutoFit/>
          </a:bodyPr>
          <a:lstStyle/>
          <a:p>
            <a:pPr lvl="1">
              <a:buNone/>
            </a:pPr>
            <a:r>
              <a:rPr lang="zh-CN" altLang="en-US" sz="3600" dirty="0" smtClean="0">
                <a:solidFill>
                  <a:srgbClr val="FF0000"/>
                </a:solidFill>
                <a:latin typeface="微软雅黑" pitchFamily="34" charset="-122"/>
                <a:ea typeface="微软雅黑" pitchFamily="34" charset="-122"/>
              </a:rPr>
              <a:t>问题</a:t>
            </a:r>
            <a:r>
              <a:rPr lang="en-US" altLang="zh-CN" sz="3600" dirty="0" smtClean="0">
                <a:solidFill>
                  <a:srgbClr val="FF0000"/>
                </a:solidFill>
                <a:latin typeface="微软雅黑" pitchFamily="34" charset="-122"/>
                <a:ea typeface="微软雅黑" pitchFamily="34" charset="-122"/>
              </a:rPr>
              <a:t>2:</a:t>
            </a:r>
            <a:r>
              <a:rPr lang="zh-CN" altLang="en-US" sz="3600" dirty="0" smtClean="0">
                <a:solidFill>
                  <a:srgbClr val="FF0000"/>
                </a:solidFill>
                <a:latin typeface="微软雅黑" pitchFamily="34" charset="-122"/>
                <a:ea typeface="微软雅黑" pitchFamily="34" charset="-122"/>
              </a:rPr>
              <a:t>必须控制单页内存泄漏与膨胀</a:t>
            </a:r>
            <a:endParaRPr lang="en-US" altLang="zh-CN" sz="3600" dirty="0" smtClean="0">
              <a:solidFill>
                <a:srgbClr val="FF0000"/>
              </a:solidFill>
              <a:latin typeface="微软雅黑" pitchFamily="34" charset="-122"/>
              <a:ea typeface="微软雅黑"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a:t>
            </a:r>
            <a:r>
              <a:rPr lang="zh-CN" altLang="en-US" dirty="0" smtClean="0"/>
              <a:t>前端技术之外</a:t>
            </a:r>
            <a:endParaRPr lang="zh-CN" altLang="en-US" dirty="0"/>
          </a:p>
        </p:txBody>
      </p:sp>
      <p:sp>
        <p:nvSpPr>
          <p:cNvPr id="3" name="内容占位符 2"/>
          <p:cNvSpPr>
            <a:spLocks noGrp="1"/>
          </p:cNvSpPr>
          <p:nvPr>
            <p:ph idx="1"/>
          </p:nvPr>
        </p:nvSpPr>
        <p:spPr>
          <a:xfrm>
            <a:off x="685800" y="1828800"/>
            <a:ext cx="7924800" cy="2171704"/>
          </a:xfrm>
        </p:spPr>
        <p:txBody>
          <a:bodyPr/>
          <a:lstStyle/>
          <a:p>
            <a:r>
              <a:rPr lang="zh-CN" altLang="en-US" dirty="0" smtClean="0"/>
              <a:t>后台开发与前台开发以</a:t>
            </a:r>
            <a:r>
              <a:rPr lang="en-US" altLang="zh-CN" dirty="0" smtClean="0"/>
              <a:t>Browser/Server</a:t>
            </a:r>
            <a:r>
              <a:rPr lang="zh-CN" altLang="en-US" dirty="0" smtClean="0"/>
              <a:t>为分野</a:t>
            </a:r>
            <a:r>
              <a:rPr lang="en-US" altLang="zh-CN" dirty="0" smtClean="0"/>
              <a:t>.</a:t>
            </a:r>
          </a:p>
          <a:p>
            <a:pPr lvl="1"/>
            <a:r>
              <a:rPr lang="zh-CN" altLang="en-US" dirty="0" smtClean="0"/>
              <a:t>后续维护扩展需要大量数据接口设计</a:t>
            </a:r>
            <a:endParaRPr lang="en-US" altLang="zh-CN" dirty="0" smtClean="0"/>
          </a:p>
          <a:p>
            <a:pPr lvl="1"/>
            <a:r>
              <a:rPr lang="zh-CN" altLang="en-US" dirty="0" smtClean="0"/>
              <a:t>老旧接口因引用关系不明</a:t>
            </a:r>
            <a:r>
              <a:rPr lang="en-US" altLang="zh-CN" dirty="0" smtClean="0"/>
              <a:t>,</a:t>
            </a:r>
            <a:r>
              <a:rPr lang="zh-CN" altLang="en-US" dirty="0" smtClean="0"/>
              <a:t>不敢做减法</a:t>
            </a:r>
            <a:endParaRPr lang="en-US" altLang="zh-CN" dirty="0" smtClean="0"/>
          </a:p>
          <a:p>
            <a:pPr lvl="1"/>
            <a:r>
              <a:rPr lang="zh-CN" altLang="en-US" dirty="0" smtClean="0"/>
              <a:t>后台开发同学定位</a:t>
            </a:r>
            <a:r>
              <a:rPr lang="en-US" altLang="zh-CN" dirty="0" smtClean="0"/>
              <a:t>bug</a:t>
            </a:r>
            <a:r>
              <a:rPr lang="zh-CN" altLang="en-US" dirty="0" smtClean="0"/>
              <a:t>困难</a:t>
            </a:r>
            <a:r>
              <a:rPr lang="en-US" altLang="zh-CN" dirty="0" smtClean="0"/>
              <a:t>,</a:t>
            </a:r>
            <a:r>
              <a:rPr lang="zh-CN" altLang="en-US" dirty="0" smtClean="0"/>
              <a:t>系统掌控能力降低</a:t>
            </a:r>
            <a:endParaRPr lang="en-US" altLang="zh-CN" dirty="0" smtClean="0"/>
          </a:p>
          <a:p>
            <a:pPr lvl="1"/>
            <a:endParaRPr lang="en-US" altLang="zh-CN" dirty="0" smtClean="0"/>
          </a:p>
          <a:p>
            <a:pPr lvl="1">
              <a:buNone/>
            </a:pPr>
            <a:endParaRPr lang="en-US" altLang="zh-CN" dirty="0" smtClean="0"/>
          </a:p>
        </p:txBody>
      </p:sp>
      <p:sp>
        <p:nvSpPr>
          <p:cNvPr id="4" name="灯片编号占位符 3"/>
          <p:cNvSpPr>
            <a:spLocks noGrp="1"/>
          </p:cNvSpPr>
          <p:nvPr>
            <p:ph type="sldNum" sz="quarter" idx="12"/>
          </p:nvPr>
        </p:nvSpPr>
        <p:spPr/>
        <p:txBody>
          <a:bodyPr/>
          <a:lstStyle/>
          <a:p>
            <a:fld id="{8AF02B71-8991-4516-A01E-F1A9ACD28BDC}" type="slidenum">
              <a:rPr lang="en-US" smtClean="0"/>
              <a:pPr/>
              <a:t>38</a:t>
            </a:fld>
            <a:endParaRPr lang="en-US"/>
          </a:p>
        </p:txBody>
      </p:sp>
      <p:sp>
        <p:nvSpPr>
          <p:cNvPr id="5" name="矩形 4"/>
          <p:cNvSpPr/>
          <p:nvPr/>
        </p:nvSpPr>
        <p:spPr>
          <a:xfrm>
            <a:off x="0" y="4966611"/>
            <a:ext cx="8404411" cy="646331"/>
          </a:xfrm>
          <a:prstGeom prst="rect">
            <a:avLst/>
          </a:prstGeom>
        </p:spPr>
        <p:txBody>
          <a:bodyPr wrap="square">
            <a:spAutoFit/>
          </a:bodyPr>
          <a:lstStyle/>
          <a:p>
            <a:pPr lvl="1">
              <a:buNone/>
            </a:pPr>
            <a:r>
              <a:rPr lang="zh-CN" altLang="en-US" sz="3600" dirty="0" smtClean="0">
                <a:solidFill>
                  <a:srgbClr val="FF0000"/>
                </a:solidFill>
                <a:latin typeface="微软雅黑" pitchFamily="34" charset="-122"/>
                <a:ea typeface="微软雅黑" pitchFamily="34" charset="-122"/>
              </a:rPr>
              <a:t>问题</a:t>
            </a:r>
            <a:r>
              <a:rPr lang="en-US" altLang="zh-CN" sz="3600" dirty="0" smtClean="0">
                <a:solidFill>
                  <a:srgbClr val="FF0000"/>
                </a:solidFill>
                <a:latin typeface="微软雅黑" pitchFamily="34" charset="-122"/>
                <a:ea typeface="微软雅黑" pitchFamily="34" charset="-122"/>
              </a:rPr>
              <a:t>3:OPOA</a:t>
            </a:r>
            <a:r>
              <a:rPr lang="zh-CN" altLang="en-US" sz="3600" dirty="0" smtClean="0">
                <a:solidFill>
                  <a:srgbClr val="FF0000"/>
                </a:solidFill>
                <a:latin typeface="微软雅黑" pitchFamily="34" charset="-122"/>
                <a:ea typeface="微软雅黑" pitchFamily="34" charset="-122"/>
              </a:rPr>
              <a:t>需要对后台开发更友好</a:t>
            </a:r>
            <a:r>
              <a:rPr lang="en-US" altLang="zh-CN" sz="3600" dirty="0" smtClean="0">
                <a:solidFill>
                  <a:srgbClr val="FF0000"/>
                </a:solidFill>
                <a:latin typeface="微软雅黑" pitchFamily="34" charset="-122"/>
                <a:ea typeface="微软雅黑" pitchFamily="34" charset="-122"/>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广告线的三版</a:t>
            </a:r>
            <a:r>
              <a:rPr lang="en-US" altLang="zh-CN" dirty="0" smtClean="0"/>
              <a:t>OPOA</a:t>
            </a:r>
            <a:endParaRPr lang="zh-CN" altLang="en-US" dirty="0"/>
          </a:p>
        </p:txBody>
      </p:sp>
      <p:sp>
        <p:nvSpPr>
          <p:cNvPr id="3" name="内容占位符 2"/>
          <p:cNvSpPr>
            <a:spLocks noGrp="1"/>
          </p:cNvSpPr>
          <p:nvPr>
            <p:ph idx="1"/>
          </p:nvPr>
        </p:nvSpPr>
        <p:spPr/>
        <p:txBody>
          <a:bodyPr/>
          <a:lstStyle/>
          <a:p>
            <a:r>
              <a:rPr lang="en-US" altLang="zh-CN" dirty="0" smtClean="0">
                <a:solidFill>
                  <a:schemeClr val="bg1">
                    <a:lumMod val="75000"/>
                  </a:schemeClr>
                </a:solidFill>
              </a:rPr>
              <a:t>2007</a:t>
            </a:r>
            <a:r>
              <a:rPr lang="zh-CN" altLang="en-US" dirty="0" smtClean="0">
                <a:solidFill>
                  <a:schemeClr val="bg1">
                    <a:lumMod val="75000"/>
                  </a:schemeClr>
                </a:solidFill>
              </a:rPr>
              <a:t>年阿里妈妈广告位搜索页</a:t>
            </a:r>
            <a:endParaRPr lang="en-US" altLang="zh-CN" dirty="0" smtClean="0">
              <a:solidFill>
                <a:schemeClr val="bg1">
                  <a:lumMod val="75000"/>
                </a:schemeClr>
              </a:solidFill>
            </a:endParaRPr>
          </a:p>
          <a:p>
            <a:r>
              <a:rPr lang="en-US" altLang="zh-CN" dirty="0" smtClean="0">
                <a:solidFill>
                  <a:schemeClr val="bg1">
                    <a:lumMod val="75000"/>
                  </a:schemeClr>
                </a:solidFill>
              </a:rPr>
              <a:t>2010</a:t>
            </a:r>
            <a:r>
              <a:rPr lang="zh-CN" altLang="en-US" dirty="0" smtClean="0">
                <a:solidFill>
                  <a:schemeClr val="bg1">
                    <a:lumMod val="75000"/>
                  </a:schemeClr>
                </a:solidFill>
              </a:rPr>
              <a:t>年</a:t>
            </a:r>
            <a:r>
              <a:rPr lang="en-US" altLang="zh-CN" dirty="0" err="1" smtClean="0">
                <a:solidFill>
                  <a:schemeClr val="bg1">
                    <a:lumMod val="75000"/>
                  </a:schemeClr>
                </a:solidFill>
              </a:rPr>
              <a:t>Tanx</a:t>
            </a:r>
            <a:r>
              <a:rPr lang="zh-CN" altLang="en-US" dirty="0" smtClean="0">
                <a:solidFill>
                  <a:schemeClr val="bg1">
                    <a:lumMod val="75000"/>
                  </a:schemeClr>
                </a:solidFill>
              </a:rPr>
              <a:t>广告管理平台</a:t>
            </a:r>
            <a:endParaRPr lang="en-US" altLang="zh-CN" dirty="0" smtClean="0">
              <a:solidFill>
                <a:schemeClr val="bg1">
                  <a:lumMod val="75000"/>
                </a:schemeClr>
              </a:solidFill>
            </a:endParaRPr>
          </a:p>
          <a:p>
            <a:r>
              <a:rPr lang="en-US" altLang="zh-CN" dirty="0" smtClean="0"/>
              <a:t>2011</a:t>
            </a:r>
            <a:r>
              <a:rPr lang="zh-CN" altLang="en-US" dirty="0" smtClean="0"/>
              <a:t>年钻石展位二期业务系统</a:t>
            </a:r>
            <a:endParaRPr lang="zh-CN" altLang="en-US" dirty="0"/>
          </a:p>
        </p:txBody>
      </p:sp>
      <p:sp>
        <p:nvSpPr>
          <p:cNvPr id="4" name="灯片编号占位符 3"/>
          <p:cNvSpPr>
            <a:spLocks noGrp="1"/>
          </p:cNvSpPr>
          <p:nvPr>
            <p:ph type="sldNum" sz="quarter" idx="12"/>
          </p:nvPr>
        </p:nvSpPr>
        <p:spPr/>
        <p:txBody>
          <a:bodyPr/>
          <a:lstStyle/>
          <a:p>
            <a:fld id="{8AF02B71-8991-4516-A01E-F1A9ACD28BDC}" type="slidenum">
              <a:rPr lang="en-US" smtClean="0"/>
              <a:pPr/>
              <a:t>39</a:t>
            </a:fld>
            <a:endParaRPr lang="en-US"/>
          </a:p>
        </p:txBody>
      </p:sp>
    </p:spTree>
    <p:extLst>
      <p:ext uri="{BB962C8B-B14F-4D97-AF65-F5344CB8AC3E}">
        <p14:creationId xmlns:p14="http://schemas.microsoft.com/office/powerpoint/2010/main" val="36521700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这点儿小变化到底有多复杂</a:t>
            </a:r>
            <a:r>
              <a:rPr lang="en-US" altLang="zh-CN" smtClean="0"/>
              <a:t>?</a:t>
            </a:r>
            <a:endParaRPr lang="zh-CN" altLang="en-US"/>
          </a:p>
        </p:txBody>
      </p:sp>
      <p:sp>
        <p:nvSpPr>
          <p:cNvPr id="3" name="内容占位符 2"/>
          <p:cNvSpPr>
            <a:spLocks noGrp="1"/>
          </p:cNvSpPr>
          <p:nvPr>
            <p:ph idx="1"/>
          </p:nvPr>
        </p:nvSpPr>
        <p:spPr>
          <a:xfrm>
            <a:off x="685800" y="1828800"/>
            <a:ext cx="8211670" cy="4208930"/>
          </a:xfrm>
        </p:spPr>
        <p:txBody>
          <a:bodyPr>
            <a:noAutofit/>
          </a:bodyPr>
          <a:lstStyle/>
          <a:p>
            <a:pPr marL="0" indent="0">
              <a:buNone/>
            </a:pPr>
            <a:r>
              <a:rPr lang="zh-CN" altLang="en-US" sz="3200" dirty="0" smtClean="0"/>
              <a:t>前提</a:t>
            </a:r>
            <a:r>
              <a:rPr lang="en-US" altLang="zh-CN" sz="2400" dirty="0" smtClean="0"/>
              <a:t>:</a:t>
            </a:r>
            <a:r>
              <a:rPr lang="zh-CN" altLang="en-US" sz="2400" dirty="0"/>
              <a:t>第三方代码 速度</a:t>
            </a:r>
            <a:r>
              <a:rPr lang="en-US" altLang="zh-CN" sz="2400" dirty="0"/>
              <a:t>&lt;</a:t>
            </a:r>
            <a:r>
              <a:rPr lang="zh-CN" altLang="en-US" sz="2400" dirty="0"/>
              <a:t>稳定</a:t>
            </a:r>
            <a:r>
              <a:rPr lang="en-US" altLang="zh-CN" sz="2400" dirty="0"/>
              <a:t>&lt;</a:t>
            </a:r>
            <a:r>
              <a:rPr lang="zh-CN" altLang="en-US" sz="2400" dirty="0"/>
              <a:t>安全</a:t>
            </a:r>
            <a:endParaRPr lang="en-US" altLang="zh-CN" sz="2400" dirty="0" smtClean="0"/>
          </a:p>
          <a:p>
            <a:pPr marL="0" indent="0">
              <a:buNone/>
            </a:pPr>
            <a:r>
              <a:rPr lang="zh-CN" altLang="en-US" sz="3200" dirty="0" smtClean="0"/>
              <a:t>问题</a:t>
            </a:r>
            <a:r>
              <a:rPr lang="en-US" altLang="zh-CN" sz="2400" dirty="0" smtClean="0"/>
              <a:t>:</a:t>
            </a:r>
            <a:r>
              <a:rPr lang="zh-CN" altLang="en-US" sz="2400" dirty="0" smtClean="0"/>
              <a:t>去除单点故障 </a:t>
            </a:r>
            <a:endParaRPr lang="en-US" altLang="zh-CN" sz="2400" dirty="0" smtClean="0"/>
          </a:p>
          <a:p>
            <a:pPr marL="0" indent="0">
              <a:buNone/>
            </a:pPr>
            <a:r>
              <a:rPr lang="zh-CN" altLang="en-US" sz="3200" dirty="0" smtClean="0"/>
              <a:t>方案</a:t>
            </a:r>
            <a:r>
              <a:rPr lang="en-US" altLang="zh-CN" sz="2400" dirty="0" smtClean="0"/>
              <a:t>:</a:t>
            </a:r>
            <a:r>
              <a:rPr lang="zh-CN" altLang="en-US" sz="2400" dirty="0" smtClean="0"/>
              <a:t>无阻加载 </a:t>
            </a:r>
            <a:r>
              <a:rPr lang="en-US" altLang="zh-CN" sz="2400" dirty="0" smtClean="0"/>
              <a:t>defer </a:t>
            </a:r>
            <a:r>
              <a:rPr lang="en-US" altLang="zh-CN" sz="2400" dirty="0" err="1" smtClean="0"/>
              <a:t>domScriptElement</a:t>
            </a:r>
            <a:r>
              <a:rPr lang="en-US" altLang="zh-CN" sz="2400" dirty="0" smtClean="0"/>
              <a:t> </a:t>
            </a:r>
            <a:r>
              <a:rPr lang="en-US" altLang="zh-CN" sz="2400" dirty="0" err="1" smtClean="0"/>
              <a:t>iframedJS</a:t>
            </a:r>
            <a:endParaRPr lang="en-US" altLang="zh-CN" sz="2400" dirty="0" smtClean="0"/>
          </a:p>
          <a:p>
            <a:pPr marL="0" indent="0">
              <a:buNone/>
            </a:pPr>
            <a:r>
              <a:rPr lang="zh-CN" altLang="en-US" sz="3200" dirty="0" smtClean="0"/>
              <a:t>验证</a:t>
            </a:r>
            <a:r>
              <a:rPr lang="en-US" altLang="zh-CN" sz="2400" dirty="0" smtClean="0"/>
              <a:t>:</a:t>
            </a:r>
            <a:r>
              <a:rPr lang="zh-CN" altLang="en-US" sz="2400" dirty="0" smtClean="0"/>
              <a:t>兼容性</a:t>
            </a:r>
            <a:r>
              <a:rPr lang="en-US" altLang="zh-CN" sz="2400" dirty="0"/>
              <a:t> </a:t>
            </a:r>
            <a:r>
              <a:rPr lang="zh-CN" altLang="en-US" sz="2400" dirty="0" smtClean="0"/>
              <a:t>稳定性</a:t>
            </a:r>
            <a:r>
              <a:rPr lang="en-US" altLang="zh-CN" sz="2400" dirty="0"/>
              <a:t> </a:t>
            </a:r>
            <a:r>
              <a:rPr lang="zh-CN" altLang="en-US" sz="2400" dirty="0" smtClean="0"/>
              <a:t>速度 </a:t>
            </a:r>
            <a:endParaRPr lang="en-US" altLang="zh-CN" sz="2400" dirty="0" smtClean="0"/>
          </a:p>
          <a:p>
            <a:pPr marL="0" indent="0">
              <a:buNone/>
            </a:pPr>
            <a:r>
              <a:rPr lang="zh-CN" altLang="en-US" sz="3200" dirty="0" smtClean="0"/>
              <a:t>解决附带新问题</a:t>
            </a:r>
            <a:r>
              <a:rPr lang="en-US" altLang="zh-CN" sz="2400" dirty="0" smtClean="0"/>
              <a:t>:</a:t>
            </a:r>
            <a:r>
              <a:rPr lang="zh-CN" altLang="en-US" sz="2400" dirty="0" smtClean="0"/>
              <a:t>广告所在位置</a:t>
            </a:r>
            <a:r>
              <a:rPr lang="en-US" altLang="zh-CN" sz="2400" dirty="0" smtClean="0"/>
              <a:t>,</a:t>
            </a:r>
            <a:r>
              <a:rPr lang="en-US" altLang="zh-CN" sz="2400" dirty="0" err="1" smtClean="0"/>
              <a:t>dom</a:t>
            </a:r>
            <a:r>
              <a:rPr lang="zh-CN" altLang="en-US" sz="2400" dirty="0" smtClean="0"/>
              <a:t>安全操作</a:t>
            </a:r>
            <a:r>
              <a:rPr lang="en-US" altLang="zh-CN" sz="2400" dirty="0" smtClean="0"/>
              <a:t>,html</a:t>
            </a:r>
            <a:r>
              <a:rPr lang="zh-CN" altLang="en-US" sz="2400" dirty="0" smtClean="0"/>
              <a:t>插入</a:t>
            </a:r>
            <a:r>
              <a:rPr lang="en-US" altLang="zh-CN" sz="2400" dirty="0" smtClean="0"/>
              <a:t>,</a:t>
            </a:r>
            <a:r>
              <a:rPr lang="en-US" altLang="zh-CN" sz="2400" dirty="0" err="1" smtClean="0"/>
              <a:t>css</a:t>
            </a:r>
            <a:r>
              <a:rPr lang="zh-CN" altLang="en-US" sz="2400" dirty="0" smtClean="0"/>
              <a:t>冲突</a:t>
            </a:r>
            <a:r>
              <a:rPr lang="en-US" altLang="zh-CN" sz="2400" dirty="0" smtClean="0"/>
              <a:t>,</a:t>
            </a:r>
            <a:r>
              <a:rPr lang="zh-CN" altLang="en-US" sz="2400" dirty="0"/>
              <a:t>埋</a:t>
            </a:r>
            <a:r>
              <a:rPr lang="zh-CN" altLang="en-US" sz="2400" dirty="0" smtClean="0"/>
              <a:t>点代码可读性</a:t>
            </a:r>
            <a:endParaRPr lang="en-US" altLang="zh-CN" sz="2400" dirty="0" smtClean="0"/>
          </a:p>
          <a:p>
            <a:pPr marL="0" indent="0">
              <a:buNone/>
            </a:pPr>
            <a:r>
              <a:rPr lang="en-US" altLang="zh-CN" sz="3200" dirty="0" smtClean="0"/>
              <a:t>60</a:t>
            </a:r>
            <a:r>
              <a:rPr lang="zh-CN" altLang="en-US" sz="3200" dirty="0" smtClean="0"/>
              <a:t>分钟</a:t>
            </a:r>
            <a:r>
              <a:rPr lang="en-US" altLang="zh-CN" sz="2400" dirty="0" smtClean="0"/>
              <a:t>:</a:t>
            </a:r>
            <a:r>
              <a:rPr lang="en-US" altLang="zh-CN" sz="2400" dirty="0">
                <a:hlinkClick r:id="rId3"/>
              </a:rPr>
              <a:t> http://www.slideshare.net/leneli/ss-6084804</a:t>
            </a:r>
            <a:endParaRPr lang="en-US" altLang="zh-CN" sz="2400" dirty="0" smtClean="0"/>
          </a:p>
        </p:txBody>
      </p:sp>
      <p:sp>
        <p:nvSpPr>
          <p:cNvPr id="4" name="灯片编号占位符 3"/>
          <p:cNvSpPr>
            <a:spLocks noGrp="1"/>
          </p:cNvSpPr>
          <p:nvPr>
            <p:ph type="sldNum" sz="quarter" idx="12"/>
          </p:nvPr>
        </p:nvSpPr>
        <p:spPr/>
        <p:txBody>
          <a:bodyPr/>
          <a:lstStyle/>
          <a:p>
            <a:fld id="{8AF02B71-8991-4516-A01E-F1A9ACD28BDC}" type="slidenum">
              <a:rPr lang="en-US" smtClean="0"/>
              <a:pPr/>
              <a:t>4</a:t>
            </a:fld>
            <a:endParaRPr lang="en-US"/>
          </a:p>
        </p:txBody>
      </p:sp>
    </p:spTree>
    <p:extLst>
      <p:ext uri="{BB962C8B-B14F-4D97-AF65-F5344CB8AC3E}">
        <p14:creationId xmlns:p14="http://schemas.microsoft.com/office/powerpoint/2010/main" val="26681129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anim calcmode="lin" valueType="num">
                                      <p:cBhvr>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anim calcmode="lin" valueType="num">
                                      <p:cBhvr>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anim calcmode="lin" valueType="num">
                                      <p:cBhvr>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500"/>
                                        <p:tgtEl>
                                          <p:spTgt spid="3">
                                            <p:txEl>
                                              <p:pRg st="4" end="4"/>
                                            </p:txEl>
                                          </p:spTgt>
                                        </p:tgtEl>
                                      </p:cBhvr>
                                    </p:animEffect>
                                    <p:anim calcmode="lin" valueType="num">
                                      <p:cBhvr>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500"/>
                                        <p:tgtEl>
                                          <p:spTgt spid="3">
                                            <p:txEl>
                                              <p:pRg st="5" end="5"/>
                                            </p:txEl>
                                          </p:spTgt>
                                        </p:tgtEl>
                                      </p:cBhvr>
                                    </p:animEffect>
                                    <p:anim calcmode="lin" valueType="num">
                                      <p:cBhvr>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5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钻石展位二期</a:t>
            </a:r>
            <a:r>
              <a:rPr lang="en-US" altLang="zh-CN"/>
              <a:t> </a:t>
            </a:r>
            <a:r>
              <a:rPr lang="zh-CN" altLang="en-US" smtClean="0"/>
              <a:t>项目情况</a:t>
            </a:r>
            <a:endParaRPr lang="zh-CN" altLang="en-US"/>
          </a:p>
        </p:txBody>
      </p:sp>
      <p:sp>
        <p:nvSpPr>
          <p:cNvPr id="3" name="内容占位符 2"/>
          <p:cNvSpPr>
            <a:spLocks noGrp="1"/>
          </p:cNvSpPr>
          <p:nvPr>
            <p:ph idx="1"/>
          </p:nvPr>
        </p:nvSpPr>
        <p:spPr/>
        <p:txBody>
          <a:bodyPr/>
          <a:lstStyle/>
          <a:p>
            <a:r>
              <a:rPr lang="zh-CN" altLang="en-US" smtClean="0"/>
              <a:t>广告位竞价系统</a:t>
            </a:r>
            <a:endParaRPr lang="en-US" altLang="zh-CN" smtClean="0"/>
          </a:p>
          <a:p>
            <a:r>
              <a:rPr lang="zh-CN" altLang="en-US" smtClean="0"/>
              <a:t>每日</a:t>
            </a:r>
            <a:r>
              <a:rPr lang="en-US" altLang="zh-CN" smtClean="0"/>
              <a:t>UV</a:t>
            </a:r>
            <a:r>
              <a:rPr lang="zh-CN" altLang="en-US"/>
              <a:t>过</a:t>
            </a:r>
            <a:r>
              <a:rPr lang="zh-CN" altLang="en-US" smtClean="0"/>
              <a:t>万</a:t>
            </a:r>
            <a:endParaRPr lang="en-US" altLang="zh-CN" smtClean="0"/>
          </a:p>
          <a:p>
            <a:r>
              <a:rPr lang="zh-CN" altLang="en-US" smtClean="0"/>
              <a:t>近</a:t>
            </a:r>
            <a:r>
              <a:rPr lang="en-US" altLang="zh-CN" smtClean="0"/>
              <a:t>50</a:t>
            </a:r>
            <a:r>
              <a:rPr lang="zh-CN" altLang="en-US" smtClean="0"/>
              <a:t>个</a:t>
            </a:r>
            <a:r>
              <a:rPr lang="en-US" altLang="zh-CN" smtClean="0"/>
              <a:t>View</a:t>
            </a:r>
            <a:r>
              <a:rPr lang="zh-CN" altLang="en-US" smtClean="0"/>
              <a:t>组成拼装近</a:t>
            </a:r>
            <a:r>
              <a:rPr lang="en-US" altLang="zh-CN" smtClean="0"/>
              <a:t>20</a:t>
            </a:r>
            <a:r>
              <a:rPr lang="zh-CN" altLang="en-US" smtClean="0"/>
              <a:t>个页面</a:t>
            </a:r>
            <a:r>
              <a:rPr lang="en-US" altLang="zh-CN" smtClean="0"/>
              <a:t>.</a:t>
            </a:r>
          </a:p>
          <a:p>
            <a:r>
              <a:rPr lang="zh-CN" altLang="en-US" smtClean="0"/>
              <a:t>必须支持</a:t>
            </a:r>
            <a:r>
              <a:rPr lang="en-US" altLang="zh-CN" smtClean="0"/>
              <a:t>IE6</a:t>
            </a:r>
          </a:p>
          <a:p>
            <a:r>
              <a:rPr lang="zh-CN" altLang="en-US" smtClean="0"/>
              <a:t>无需</a:t>
            </a:r>
            <a:r>
              <a:rPr lang="en-US" altLang="zh-CN" smtClean="0"/>
              <a:t>SEO</a:t>
            </a:r>
          </a:p>
          <a:p>
            <a:pPr marL="0" indent="0">
              <a:buNone/>
            </a:pPr>
            <a:endParaRPr lang="zh-CN" altLang="en-US"/>
          </a:p>
        </p:txBody>
      </p:sp>
      <p:sp>
        <p:nvSpPr>
          <p:cNvPr id="4" name="灯片编号占位符 3"/>
          <p:cNvSpPr>
            <a:spLocks noGrp="1"/>
          </p:cNvSpPr>
          <p:nvPr>
            <p:ph type="sldNum" sz="quarter" idx="12"/>
          </p:nvPr>
        </p:nvSpPr>
        <p:spPr/>
        <p:txBody>
          <a:bodyPr/>
          <a:lstStyle/>
          <a:p>
            <a:fld id="{8AF02B71-8991-4516-A01E-F1A9ACD28BDC}" type="slidenum">
              <a:rPr lang="en-US" smtClean="0"/>
              <a:pPr/>
              <a:t>40</a:t>
            </a:fld>
            <a:endParaRPr lang="en-US"/>
          </a:p>
        </p:txBody>
      </p:sp>
    </p:spTree>
    <p:extLst>
      <p:ext uri="{BB962C8B-B14F-4D97-AF65-F5344CB8AC3E}">
        <p14:creationId xmlns:p14="http://schemas.microsoft.com/office/powerpoint/2010/main" val="28746089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三大问题</a:t>
            </a:r>
            <a:r>
              <a:rPr lang="en-US" altLang="zh-CN" dirty="0" smtClean="0"/>
              <a:t>,</a:t>
            </a:r>
            <a:r>
              <a:rPr lang="zh-CN" altLang="en-US" dirty="0" smtClean="0"/>
              <a:t>谁是关键</a:t>
            </a:r>
            <a:r>
              <a:rPr lang="en-US" altLang="zh-CN" dirty="0" smtClean="0"/>
              <a:t>?</a:t>
            </a:r>
            <a:endParaRPr lang="zh-CN" altLang="en-US" dirty="0"/>
          </a:p>
        </p:txBody>
      </p:sp>
      <p:sp>
        <p:nvSpPr>
          <p:cNvPr id="3" name="内容占位符 2"/>
          <p:cNvSpPr>
            <a:spLocks noGrp="1"/>
          </p:cNvSpPr>
          <p:nvPr>
            <p:ph idx="1"/>
          </p:nvPr>
        </p:nvSpPr>
        <p:spPr/>
        <p:txBody>
          <a:bodyPr/>
          <a:lstStyle/>
          <a:p>
            <a:r>
              <a:rPr lang="zh-CN" altLang="en-US" smtClean="0"/>
              <a:t>优化结构设计</a:t>
            </a:r>
            <a:endParaRPr lang="en-US" altLang="zh-CN" dirty="0" smtClean="0"/>
          </a:p>
          <a:p>
            <a:endParaRPr lang="en-US" altLang="zh-CN" dirty="0" smtClean="0"/>
          </a:p>
          <a:p>
            <a:r>
              <a:rPr lang="zh-CN" altLang="en-US" dirty="0" smtClean="0"/>
              <a:t>内存控制</a:t>
            </a:r>
            <a:endParaRPr lang="en-US" altLang="zh-CN" dirty="0" smtClean="0"/>
          </a:p>
          <a:p>
            <a:endParaRPr lang="en-US" altLang="zh-CN" dirty="0" smtClean="0"/>
          </a:p>
          <a:p>
            <a:r>
              <a:rPr lang="zh-CN" altLang="en-US" dirty="0" smtClean="0"/>
              <a:t>后端开发友好</a:t>
            </a:r>
            <a:endParaRPr lang="zh-CN" altLang="en-US" dirty="0"/>
          </a:p>
        </p:txBody>
      </p:sp>
      <p:sp>
        <p:nvSpPr>
          <p:cNvPr id="4" name="灯片编号占位符 3"/>
          <p:cNvSpPr>
            <a:spLocks noGrp="1"/>
          </p:cNvSpPr>
          <p:nvPr>
            <p:ph type="sldNum" sz="quarter" idx="12"/>
          </p:nvPr>
        </p:nvSpPr>
        <p:spPr/>
        <p:txBody>
          <a:bodyPr/>
          <a:lstStyle/>
          <a:p>
            <a:fld id="{8AF02B71-8991-4516-A01E-F1A9ACD28BDC}" type="slidenum">
              <a:rPr lang="en-US" smtClean="0"/>
              <a:pPr/>
              <a:t>41</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00" fill="hold"/>
                                        <p:tgtEl>
                                          <p:spTgt spid="3">
                                            <p:txEl>
                                              <p:pRg st="2" end="2"/>
                                            </p:txEl>
                                          </p:spTgt>
                                        </p:tgtEl>
                                        <p:attrNameLst>
                                          <p:attrName>style.color</p:attrName>
                                        </p:attrNameLst>
                                      </p:cBhvr>
                                      <p:to>
                                        <a:srgbClr val="FF3300"/>
                                      </p:to>
                                    </p:animClr>
                                  </p:childTnLst>
                                </p:cTn>
                              </p:par>
                              <p:par>
                                <p:cTn id="7" presetID="4" presetClass="emph" presetSubtype="2" fill="hold" nodeType="withEffect">
                                  <p:stCondLst>
                                    <p:cond delay="0"/>
                                  </p:stCondLst>
                                  <p:childTnLst>
                                    <p:anim to="1.5" calcmode="lin" valueType="num">
                                      <p:cBhvr override="childStyle">
                                        <p:cTn id="8" dur="1000" fill="hold"/>
                                        <p:tgtEl>
                                          <p:spTgt spid="3">
                                            <p:txEl>
                                              <p:pRg st="2" end="2"/>
                                            </p:txEl>
                                          </p:spTgt>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内存控制</a:t>
            </a:r>
            <a:r>
              <a:rPr lang="en-US" altLang="zh-CN" smtClean="0"/>
              <a:t/>
            </a:r>
            <a:br>
              <a:rPr lang="en-US" altLang="zh-CN" smtClean="0"/>
            </a:br>
            <a:r>
              <a:rPr lang="en-US" altLang="zh-CN" sz="2800" smtClean="0"/>
              <a:t>--</a:t>
            </a:r>
            <a:r>
              <a:rPr lang="zh-CN" altLang="en-US" sz="2800" smtClean="0"/>
              <a:t>如何解决纯前端技术问题</a:t>
            </a:r>
            <a:endParaRPr lang="zh-CN" altLang="en-US" sz="5400"/>
          </a:p>
        </p:txBody>
      </p:sp>
      <p:sp>
        <p:nvSpPr>
          <p:cNvPr id="4" name="灯片编号占位符 3"/>
          <p:cNvSpPr>
            <a:spLocks noGrp="1"/>
          </p:cNvSpPr>
          <p:nvPr>
            <p:ph type="sldNum" sz="quarter" idx="12"/>
          </p:nvPr>
        </p:nvSpPr>
        <p:spPr/>
        <p:txBody>
          <a:bodyPr/>
          <a:lstStyle/>
          <a:p>
            <a:fld id="{8AF02B71-8991-4516-A01E-F1A9ACD28BDC}" type="slidenum">
              <a:rPr lang="en-US" smtClean="0"/>
              <a:pPr/>
              <a:t>42</a:t>
            </a:fld>
            <a:endParaRPr lang="en-US"/>
          </a:p>
        </p:txBody>
      </p:sp>
    </p:spTree>
    <p:extLst>
      <p:ext uri="{BB962C8B-B14F-4D97-AF65-F5344CB8AC3E}">
        <p14:creationId xmlns:p14="http://schemas.microsoft.com/office/powerpoint/2010/main" val="5186910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OPOA</a:t>
            </a:r>
            <a:r>
              <a:rPr lang="zh-CN" altLang="en-US" dirty="0" smtClean="0"/>
              <a:t>内存控制的两个方面</a:t>
            </a:r>
            <a:endParaRPr lang="zh-CN" altLang="en-US" dirty="0"/>
          </a:p>
        </p:txBody>
      </p:sp>
      <p:sp>
        <p:nvSpPr>
          <p:cNvPr id="3" name="内容占位符 2"/>
          <p:cNvSpPr>
            <a:spLocks noGrp="1"/>
          </p:cNvSpPr>
          <p:nvPr>
            <p:ph idx="1"/>
          </p:nvPr>
        </p:nvSpPr>
        <p:spPr/>
        <p:txBody>
          <a:bodyPr/>
          <a:lstStyle/>
          <a:p>
            <a:r>
              <a:rPr lang="zh-CN" altLang="en-US" dirty="0" smtClean="0"/>
              <a:t>避免内存泄漏</a:t>
            </a:r>
            <a:endParaRPr lang="en-US" altLang="zh-CN" dirty="0" smtClean="0"/>
          </a:p>
          <a:p>
            <a:pPr lvl="1"/>
            <a:r>
              <a:rPr lang="zh-CN" altLang="en-US" dirty="0" smtClean="0"/>
              <a:t>内存泄漏一般发生在老版本的</a:t>
            </a:r>
            <a:r>
              <a:rPr lang="en-US" altLang="zh-CN" dirty="0" smtClean="0"/>
              <a:t>IE</a:t>
            </a:r>
            <a:r>
              <a:rPr lang="zh-CN" altLang="en-US" dirty="0" smtClean="0"/>
              <a:t>浏览器中</a:t>
            </a:r>
            <a:r>
              <a:rPr lang="en-US" altLang="zh-CN" dirty="0" smtClean="0"/>
              <a:t>.</a:t>
            </a:r>
            <a:r>
              <a:rPr lang="zh-CN" altLang="en-US" dirty="0" smtClean="0"/>
              <a:t>参见</a:t>
            </a:r>
            <a:r>
              <a:rPr lang="en-US" altLang="zh-CN" dirty="0" smtClean="0">
                <a:hlinkClick r:id="rId2"/>
              </a:rPr>
              <a:t>MSDN</a:t>
            </a:r>
            <a:r>
              <a:rPr lang="zh-CN" altLang="en-US" dirty="0" smtClean="0">
                <a:hlinkClick r:id="rId2"/>
              </a:rPr>
              <a:t>的说明文档</a:t>
            </a:r>
            <a:r>
              <a:rPr lang="zh-CN" altLang="en-US" dirty="0" smtClean="0"/>
              <a:t> </a:t>
            </a:r>
            <a:r>
              <a:rPr lang="en-US" altLang="zh-CN" dirty="0" smtClean="0">
                <a:hlinkClick r:id="rId3"/>
              </a:rPr>
              <a:t>(</a:t>
            </a:r>
            <a:r>
              <a:rPr lang="zh-CN" altLang="en-US" dirty="0" smtClean="0">
                <a:hlinkClick r:id="rId3"/>
              </a:rPr>
              <a:t>中文翻译及点评</a:t>
            </a:r>
            <a:r>
              <a:rPr lang="en-US" altLang="zh-CN" dirty="0" smtClean="0">
                <a:hlinkClick r:id="rId3"/>
              </a:rPr>
              <a:t>)</a:t>
            </a:r>
            <a:endParaRPr lang="en-US" altLang="zh-CN" dirty="0" smtClean="0"/>
          </a:p>
          <a:p>
            <a:r>
              <a:rPr lang="zh-CN" altLang="en-US" dirty="0" smtClean="0"/>
              <a:t>避免内存膨胀</a:t>
            </a:r>
            <a:endParaRPr lang="en-US" altLang="zh-CN" dirty="0" smtClean="0"/>
          </a:p>
          <a:p>
            <a:pPr lvl="1"/>
            <a:r>
              <a:rPr lang="zh-CN" altLang="en-US" dirty="0" smtClean="0"/>
              <a:t>任何浏览器中</a:t>
            </a:r>
            <a:r>
              <a:rPr lang="en-US" altLang="zh-CN" dirty="0" smtClean="0"/>
              <a:t>,</a:t>
            </a:r>
            <a:r>
              <a:rPr lang="zh-CN" altLang="en-US" dirty="0" smtClean="0"/>
              <a:t>在一个页面内长时间操作都可能造成内存膨胀</a:t>
            </a:r>
            <a:endParaRPr lang="zh-CN" altLang="en-US" dirty="0"/>
          </a:p>
        </p:txBody>
      </p:sp>
      <p:sp>
        <p:nvSpPr>
          <p:cNvPr id="4" name="灯片编号占位符 3"/>
          <p:cNvSpPr>
            <a:spLocks noGrp="1"/>
          </p:cNvSpPr>
          <p:nvPr>
            <p:ph type="sldNum" sz="quarter" idx="12"/>
          </p:nvPr>
        </p:nvSpPr>
        <p:spPr/>
        <p:txBody>
          <a:bodyPr/>
          <a:lstStyle/>
          <a:p>
            <a:fld id="{8AF02B71-8991-4516-A01E-F1A9ACD28BDC}" type="slidenum">
              <a:rPr lang="en-US" smtClean="0"/>
              <a:pPr/>
              <a:t>43</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内存泄漏 </a:t>
            </a:r>
            <a:r>
              <a:rPr lang="en-US" altLang="zh-CN" dirty="0" smtClean="0"/>
              <a:t>-- </a:t>
            </a:r>
            <a:r>
              <a:rPr lang="zh-CN" altLang="en-US" dirty="0" smtClean="0"/>
              <a:t>节点插入顺序</a:t>
            </a:r>
            <a:endParaRPr lang="zh-CN" altLang="en-US" dirty="0"/>
          </a:p>
        </p:txBody>
      </p:sp>
      <p:sp>
        <p:nvSpPr>
          <p:cNvPr id="4" name="灯片编号占位符 3"/>
          <p:cNvSpPr>
            <a:spLocks noGrp="1"/>
          </p:cNvSpPr>
          <p:nvPr>
            <p:ph type="sldNum" sz="quarter" idx="12"/>
          </p:nvPr>
        </p:nvSpPr>
        <p:spPr/>
        <p:txBody>
          <a:bodyPr/>
          <a:lstStyle/>
          <a:p>
            <a:fld id="{8AF02B71-8991-4516-A01E-F1A9ACD28BDC}" type="slidenum">
              <a:rPr lang="en-US" smtClean="0"/>
              <a:pPr/>
              <a:t>44</a:t>
            </a:fld>
            <a:endParaRPr lang="en-US"/>
          </a:p>
        </p:txBody>
      </p:sp>
      <p:grpSp>
        <p:nvGrpSpPr>
          <p:cNvPr id="7" name="组合 6"/>
          <p:cNvGrpSpPr/>
          <p:nvPr/>
        </p:nvGrpSpPr>
        <p:grpSpPr>
          <a:xfrm>
            <a:off x="427466" y="1714488"/>
            <a:ext cx="4716038" cy="4286280"/>
            <a:chOff x="427466" y="1714488"/>
            <a:chExt cx="4716038" cy="4286280"/>
          </a:xfrm>
        </p:grpSpPr>
        <p:pic>
          <p:nvPicPr>
            <p:cNvPr id="59394" name="Picture 2" descr="DOMInsertionOrder.gif"/>
            <p:cNvPicPr>
              <a:picLocks noChangeAspect="1" noChangeArrowheads="1"/>
            </p:cNvPicPr>
            <p:nvPr/>
          </p:nvPicPr>
          <p:blipFill>
            <a:blip r:embed="rId2"/>
            <a:srcRect/>
            <a:stretch>
              <a:fillRect/>
            </a:stretch>
          </p:blipFill>
          <p:spPr bwMode="auto">
            <a:xfrm>
              <a:off x="427466" y="1714488"/>
              <a:ext cx="4716038" cy="4286280"/>
            </a:xfrm>
            <a:prstGeom prst="rect">
              <a:avLst/>
            </a:prstGeom>
            <a:noFill/>
          </p:spPr>
        </p:pic>
        <p:sp>
          <p:nvSpPr>
            <p:cNvPr id="6" name="矩形 5"/>
            <p:cNvSpPr/>
            <p:nvPr/>
          </p:nvSpPr>
          <p:spPr>
            <a:xfrm>
              <a:off x="571472" y="5357826"/>
              <a:ext cx="2000264" cy="461665"/>
            </a:xfrm>
            <a:prstGeom prst="rect">
              <a:avLst/>
            </a:prstGeom>
            <a:ln w="38100">
              <a:solidFill>
                <a:srgbClr val="FF0000"/>
              </a:solidFill>
            </a:ln>
          </p:spPr>
          <p:txBody>
            <a:bodyPr wrap="square" rtlCol="0" anchor="ctr">
              <a:spAutoFit/>
            </a:bodyPr>
            <a:lstStyle/>
            <a:p>
              <a:pPr algn="ctr"/>
              <a:endParaRPr lang="zh-CN" altLang="en-US" sz="2400" dirty="0">
                <a:latin typeface="微软雅黑" pitchFamily="34" charset="-122"/>
                <a:ea typeface="微软雅黑" pitchFamily="34" charset="-122"/>
              </a:endParaRPr>
            </a:p>
          </p:txBody>
        </p:sp>
      </p:grpSp>
      <p:sp>
        <p:nvSpPr>
          <p:cNvPr id="12" name="TextBox 11"/>
          <p:cNvSpPr txBox="1"/>
          <p:nvPr/>
        </p:nvSpPr>
        <p:spPr>
          <a:xfrm>
            <a:off x="5214942" y="1714488"/>
            <a:ext cx="3682528" cy="1105088"/>
          </a:xfrm>
          <a:prstGeom prst="rect">
            <a:avLst/>
          </a:prstGeom>
          <a:noFill/>
          <a:effectLst/>
        </p:spPr>
        <p:txBody>
          <a:bodyPr wrap="square" lIns="144000" tIns="90000" rIns="144000" bIns="90000" rtlCol="0">
            <a:spAutoFit/>
          </a:bodyPr>
          <a:lstStyle/>
          <a:p>
            <a:r>
              <a:rPr lang="zh-CN" altLang="en-US" sz="2000" dirty="0" smtClean="0">
                <a:solidFill>
                  <a:schemeClr val="tx1">
                    <a:lumMod val="95000"/>
                    <a:lumOff val="5000"/>
                  </a:schemeClr>
                </a:solidFill>
                <a:latin typeface="微软雅黑" pitchFamily="34" charset="-122"/>
                <a:ea typeface="微软雅黑" pitchFamily="34" charset="-122"/>
              </a:rPr>
              <a:t>在</a:t>
            </a:r>
            <a:r>
              <a:rPr lang="en-US" altLang="zh-CN" sz="2000" dirty="0" smtClean="0">
                <a:solidFill>
                  <a:schemeClr val="tx1">
                    <a:lumMod val="95000"/>
                    <a:lumOff val="5000"/>
                  </a:schemeClr>
                </a:solidFill>
                <a:latin typeface="微软雅黑" pitchFamily="34" charset="-122"/>
                <a:ea typeface="微软雅黑" pitchFamily="34" charset="-122"/>
              </a:rPr>
              <a:t>IE6</a:t>
            </a:r>
            <a:r>
              <a:rPr lang="zh-CN" altLang="en-US" sz="2000" dirty="0" smtClean="0">
                <a:solidFill>
                  <a:schemeClr val="tx1">
                    <a:lumMod val="95000"/>
                    <a:lumOff val="5000"/>
                  </a:schemeClr>
                </a:solidFill>
                <a:latin typeface="微软雅黑" pitchFamily="34" charset="-122"/>
                <a:ea typeface="微软雅黑" pitchFamily="34" charset="-122"/>
              </a:rPr>
              <a:t>当中</a:t>
            </a:r>
            <a:r>
              <a:rPr lang="en-US" altLang="zh-CN" sz="2000" dirty="0" smtClean="0">
                <a:solidFill>
                  <a:schemeClr val="tx1">
                    <a:lumMod val="95000"/>
                    <a:lumOff val="5000"/>
                  </a:schemeClr>
                </a:solidFill>
                <a:latin typeface="微软雅黑" pitchFamily="34" charset="-122"/>
                <a:ea typeface="微软雅黑" pitchFamily="34" charset="-122"/>
              </a:rPr>
              <a:t>,</a:t>
            </a:r>
            <a:r>
              <a:rPr lang="zh-CN" altLang="en-US" sz="2000" dirty="0" smtClean="0">
                <a:solidFill>
                  <a:schemeClr val="tx1">
                    <a:lumMod val="95000"/>
                    <a:lumOff val="5000"/>
                  </a:schemeClr>
                </a:solidFill>
                <a:latin typeface="微软雅黑" pitchFamily="34" charset="-122"/>
                <a:ea typeface="微软雅黑" pitchFamily="34" charset="-122"/>
              </a:rPr>
              <a:t>动态创建的</a:t>
            </a:r>
            <a:r>
              <a:rPr lang="en-US" altLang="zh-CN" sz="2000" dirty="0" smtClean="0">
                <a:solidFill>
                  <a:schemeClr val="tx1">
                    <a:lumMod val="95000"/>
                    <a:lumOff val="5000"/>
                  </a:schemeClr>
                </a:solidFill>
                <a:latin typeface="微软雅黑" pitchFamily="34" charset="-122"/>
                <a:ea typeface="微软雅黑" pitchFamily="34" charset="-122"/>
              </a:rPr>
              <a:t>DOM</a:t>
            </a:r>
            <a:r>
              <a:rPr lang="zh-CN" altLang="en-US" sz="2000" dirty="0" smtClean="0">
                <a:solidFill>
                  <a:schemeClr val="tx1">
                    <a:lumMod val="95000"/>
                    <a:lumOff val="5000"/>
                  </a:schemeClr>
                </a:solidFill>
                <a:latin typeface="微软雅黑" pitchFamily="34" charset="-122"/>
                <a:ea typeface="微软雅黑" pitchFamily="34" charset="-122"/>
              </a:rPr>
              <a:t>节点可能因为插入顺序不当</a:t>
            </a:r>
            <a:r>
              <a:rPr lang="en-US" altLang="zh-CN" sz="2000" dirty="0" smtClean="0">
                <a:solidFill>
                  <a:schemeClr val="tx1">
                    <a:lumMod val="95000"/>
                    <a:lumOff val="5000"/>
                  </a:schemeClr>
                </a:solidFill>
                <a:latin typeface="微软雅黑" pitchFamily="34" charset="-122"/>
                <a:ea typeface="微软雅黑" pitchFamily="34" charset="-122"/>
              </a:rPr>
              <a:t>,</a:t>
            </a:r>
            <a:r>
              <a:rPr lang="zh-CN" altLang="en-US" sz="2000" dirty="0" smtClean="0">
                <a:solidFill>
                  <a:schemeClr val="tx1">
                    <a:lumMod val="95000"/>
                    <a:lumOff val="5000"/>
                  </a:schemeClr>
                </a:solidFill>
                <a:latin typeface="微软雅黑" pitchFamily="34" charset="-122"/>
                <a:ea typeface="微软雅黑" pitchFamily="34" charset="-122"/>
              </a:rPr>
              <a:t>而触发</a:t>
            </a:r>
            <a:r>
              <a:rPr lang="en-US" altLang="zh-CN" sz="2000" dirty="0" smtClean="0">
                <a:solidFill>
                  <a:schemeClr val="tx1">
                    <a:lumMod val="95000"/>
                    <a:lumOff val="5000"/>
                  </a:schemeClr>
                </a:solidFill>
                <a:latin typeface="微软雅黑" pitchFamily="34" charset="-122"/>
                <a:ea typeface="微软雅黑" pitchFamily="34" charset="-122"/>
              </a:rPr>
              <a:t>Bug</a:t>
            </a:r>
            <a:r>
              <a:rPr lang="zh-CN" altLang="en-US" sz="2000" dirty="0" smtClean="0">
                <a:solidFill>
                  <a:schemeClr val="tx1">
                    <a:lumMod val="95000"/>
                    <a:lumOff val="5000"/>
                  </a:schemeClr>
                </a:solidFill>
                <a:latin typeface="微软雅黑" pitchFamily="34" charset="-122"/>
                <a:ea typeface="微软雅黑" pitchFamily="34" charset="-122"/>
              </a:rPr>
              <a:t>导致内存泄漏</a:t>
            </a:r>
            <a:endParaRPr lang="en-US" altLang="zh-CN" sz="2000" dirty="0" smtClean="0">
              <a:solidFill>
                <a:schemeClr val="tx1">
                  <a:lumMod val="95000"/>
                  <a:lumOff val="5000"/>
                </a:schemeClr>
              </a:solidFill>
              <a:latin typeface="微软雅黑" pitchFamily="34" charset="-122"/>
              <a:ea typeface="微软雅黑" pitchFamily="34" charset="-122"/>
            </a:endParaRPr>
          </a:p>
        </p:txBody>
      </p:sp>
      <p:sp>
        <p:nvSpPr>
          <p:cNvPr id="13" name="TextBox 12"/>
          <p:cNvSpPr txBox="1"/>
          <p:nvPr/>
        </p:nvSpPr>
        <p:spPr>
          <a:xfrm>
            <a:off x="5214942" y="4895680"/>
            <a:ext cx="3682528" cy="1105088"/>
          </a:xfrm>
          <a:prstGeom prst="rect">
            <a:avLst/>
          </a:prstGeom>
          <a:noFill/>
          <a:effectLst/>
        </p:spPr>
        <p:txBody>
          <a:bodyPr wrap="square" lIns="144000" tIns="90000" rIns="144000" bIns="90000" rtlCol="0">
            <a:spAutoFit/>
          </a:bodyPr>
          <a:lstStyle/>
          <a:p>
            <a:r>
              <a:rPr lang="zh-CN" altLang="en-US" sz="2000" dirty="0" smtClean="0">
                <a:solidFill>
                  <a:schemeClr val="tx1">
                    <a:lumMod val="95000"/>
                    <a:lumOff val="5000"/>
                  </a:schemeClr>
                </a:solidFill>
                <a:latin typeface="微软雅黑" pitchFamily="34" charset="-122"/>
                <a:ea typeface="微软雅黑" pitchFamily="34" charset="-122"/>
              </a:rPr>
              <a:t>解决办法</a:t>
            </a:r>
            <a:r>
              <a:rPr lang="en-US" altLang="zh-CN" sz="2000" dirty="0" smtClean="0">
                <a:solidFill>
                  <a:schemeClr val="tx1">
                    <a:lumMod val="95000"/>
                    <a:lumOff val="5000"/>
                  </a:schemeClr>
                </a:solidFill>
                <a:latin typeface="微软雅黑" pitchFamily="34" charset="-122"/>
                <a:ea typeface="微软雅黑" pitchFamily="34" charset="-122"/>
              </a:rPr>
              <a:t>:</a:t>
            </a:r>
            <a:r>
              <a:rPr lang="zh-CN" altLang="en-US" sz="2000" dirty="0" smtClean="0">
                <a:solidFill>
                  <a:schemeClr val="tx1">
                    <a:lumMod val="95000"/>
                    <a:lumOff val="5000"/>
                  </a:schemeClr>
                </a:solidFill>
                <a:latin typeface="微软雅黑" pitchFamily="34" charset="-122"/>
                <a:ea typeface="微软雅黑" pitchFamily="34" charset="-122"/>
              </a:rPr>
              <a:t>采用</a:t>
            </a:r>
            <a:r>
              <a:rPr lang="en-US" altLang="zh-CN" sz="2000" dirty="0" smtClean="0">
                <a:solidFill>
                  <a:schemeClr val="tx1">
                    <a:lumMod val="95000"/>
                    <a:lumOff val="5000"/>
                  </a:schemeClr>
                </a:solidFill>
                <a:latin typeface="微软雅黑" pitchFamily="34" charset="-122"/>
                <a:ea typeface="微软雅黑" pitchFamily="34" charset="-122"/>
              </a:rPr>
              <a:t>JS</a:t>
            </a:r>
            <a:r>
              <a:rPr lang="zh-CN" altLang="en-US" sz="2000" dirty="0" smtClean="0">
                <a:solidFill>
                  <a:srgbClr val="C00000"/>
                </a:solidFill>
                <a:latin typeface="微软雅黑" pitchFamily="34" charset="-122"/>
                <a:ea typeface="微软雅黑" pitchFamily="34" charset="-122"/>
              </a:rPr>
              <a:t>模板引擎</a:t>
            </a:r>
            <a:r>
              <a:rPr lang="zh-CN" altLang="en-US" sz="2000" dirty="0" smtClean="0">
                <a:solidFill>
                  <a:schemeClr val="tx1">
                    <a:lumMod val="95000"/>
                    <a:lumOff val="5000"/>
                  </a:schemeClr>
                </a:solidFill>
                <a:latin typeface="微软雅黑" pitchFamily="34" charset="-122"/>
                <a:ea typeface="微软雅黑" pitchFamily="34" charset="-122"/>
              </a:rPr>
              <a:t>生成大段</a:t>
            </a:r>
            <a:r>
              <a:rPr lang="en-US" altLang="zh-CN" sz="2000" dirty="0" smtClean="0">
                <a:solidFill>
                  <a:schemeClr val="tx1">
                    <a:lumMod val="95000"/>
                    <a:lumOff val="5000"/>
                  </a:schemeClr>
                </a:solidFill>
                <a:latin typeface="微软雅黑" pitchFamily="34" charset="-122"/>
                <a:ea typeface="微软雅黑" pitchFamily="34" charset="-122"/>
              </a:rPr>
              <a:t>HTML</a:t>
            </a:r>
            <a:r>
              <a:rPr lang="zh-CN" altLang="en-US" sz="2000" dirty="0" smtClean="0">
                <a:solidFill>
                  <a:schemeClr val="tx1">
                    <a:lumMod val="95000"/>
                    <a:lumOff val="5000"/>
                  </a:schemeClr>
                </a:solidFill>
                <a:latin typeface="微软雅黑" pitchFamily="34" charset="-122"/>
                <a:ea typeface="微软雅黑" pitchFamily="34" charset="-122"/>
              </a:rPr>
              <a:t>字符串</a:t>
            </a:r>
            <a:r>
              <a:rPr lang="en-US" altLang="zh-CN" sz="2000" dirty="0" smtClean="0">
                <a:solidFill>
                  <a:schemeClr val="tx1">
                    <a:lumMod val="95000"/>
                    <a:lumOff val="5000"/>
                  </a:schemeClr>
                </a:solidFill>
                <a:latin typeface="微软雅黑" pitchFamily="34" charset="-122"/>
                <a:ea typeface="微软雅黑" pitchFamily="34" charset="-122"/>
              </a:rPr>
              <a:t>,</a:t>
            </a:r>
            <a:r>
              <a:rPr lang="zh-CN" altLang="en-US" sz="2000" dirty="0" smtClean="0">
                <a:solidFill>
                  <a:schemeClr val="tx1">
                    <a:lumMod val="95000"/>
                    <a:lumOff val="5000"/>
                  </a:schemeClr>
                </a:solidFill>
                <a:latin typeface="微软雅黑" pitchFamily="34" charset="-122"/>
                <a:ea typeface="微软雅黑" pitchFamily="34" charset="-122"/>
              </a:rPr>
              <a:t>通过</a:t>
            </a:r>
            <a:r>
              <a:rPr lang="en-US" altLang="zh-CN" sz="2000" dirty="0" err="1" smtClean="0">
                <a:solidFill>
                  <a:srgbClr val="C00000"/>
                </a:solidFill>
                <a:latin typeface="微软雅黑" pitchFamily="34" charset="-122"/>
                <a:ea typeface="微软雅黑" pitchFamily="34" charset="-122"/>
              </a:rPr>
              <a:t>innerHTML</a:t>
            </a:r>
            <a:r>
              <a:rPr lang="zh-CN" altLang="en-US" sz="2000" dirty="0" smtClean="0">
                <a:solidFill>
                  <a:schemeClr val="tx1">
                    <a:lumMod val="95000"/>
                    <a:lumOff val="5000"/>
                  </a:schemeClr>
                </a:solidFill>
                <a:latin typeface="微软雅黑" pitchFamily="34" charset="-122"/>
                <a:ea typeface="微软雅黑" pitchFamily="34" charset="-122"/>
              </a:rPr>
              <a:t>插入</a:t>
            </a:r>
            <a:r>
              <a:rPr lang="en-US" altLang="zh-CN" sz="2000" dirty="0" smtClean="0">
                <a:solidFill>
                  <a:schemeClr val="tx1">
                    <a:lumMod val="95000"/>
                    <a:lumOff val="5000"/>
                  </a:schemeClr>
                </a:solidFill>
                <a:latin typeface="微软雅黑" pitchFamily="34" charset="-122"/>
                <a:ea typeface="微软雅黑" pitchFamily="34" charset="-122"/>
              </a:rPr>
              <a:t>DOM</a:t>
            </a:r>
          </a:p>
        </p:txBody>
      </p:sp>
      <p:sp>
        <p:nvSpPr>
          <p:cNvPr id="14" name="矩形 13"/>
          <p:cNvSpPr/>
          <p:nvPr/>
        </p:nvSpPr>
        <p:spPr>
          <a:xfrm>
            <a:off x="4214810" y="2819576"/>
            <a:ext cx="914400" cy="914400"/>
          </a:xfrm>
          <a:prstGeom prst="rect">
            <a:avLst/>
          </a:prstGeom>
        </p:spPr>
        <p:txBody>
          <a:bodyPr wrap="square" rtlCol="0" anchor="ctr">
            <a:spAutoFit/>
          </a:bodyPr>
          <a:lstStyle/>
          <a:p>
            <a:pPr algn="ctr"/>
            <a:endParaRPr lang="zh-CN" altLang="en-US" sz="2400" dirty="0">
              <a:latin typeface="微软雅黑" pitchFamily="34" charset="-122"/>
              <a:ea typeface="微软雅黑" pitchFamily="34" charset="-122"/>
            </a:endParaRPr>
          </a:p>
        </p:txBody>
      </p:sp>
      <p:sp>
        <p:nvSpPr>
          <p:cNvPr id="15" name="矩形 14"/>
          <p:cNvSpPr/>
          <p:nvPr/>
        </p:nvSpPr>
        <p:spPr>
          <a:xfrm>
            <a:off x="2571736" y="2928934"/>
            <a:ext cx="2428892" cy="2286016"/>
          </a:xfrm>
          <a:prstGeom prst="rect">
            <a:avLst/>
          </a:prstGeom>
          <a:noFill/>
          <a:ln w="38100">
            <a:solidFill>
              <a:schemeClr val="accent1"/>
            </a:solidFill>
          </a:ln>
        </p:spPr>
        <p:txBody>
          <a:bodyPr wrap="square" rtlCol="0" anchor="ctr">
            <a:noAutofit/>
          </a:bodyPr>
          <a:lstStyle/>
          <a:p>
            <a:pPr algn="ctr"/>
            <a:endParaRPr lang="zh-CN" altLang="en-US" sz="2400" dirty="0">
              <a:latin typeface="微软雅黑" pitchFamily="34" charset="-122"/>
              <a:ea typeface="微软雅黑" pitchFamily="34" charset="-122"/>
            </a:endParaRPr>
          </a:p>
        </p:txBody>
      </p:sp>
      <p:grpSp>
        <p:nvGrpSpPr>
          <p:cNvPr id="20" name="组合 19"/>
          <p:cNvGrpSpPr/>
          <p:nvPr/>
        </p:nvGrpSpPr>
        <p:grpSpPr>
          <a:xfrm>
            <a:off x="5000628" y="3520986"/>
            <a:ext cx="3896842" cy="1105088"/>
            <a:chOff x="5000628" y="3520986"/>
            <a:chExt cx="3896842" cy="1105088"/>
          </a:xfrm>
        </p:grpSpPr>
        <p:sp>
          <p:nvSpPr>
            <p:cNvPr id="16" name="TextBox 15"/>
            <p:cNvSpPr txBox="1"/>
            <p:nvPr/>
          </p:nvSpPr>
          <p:spPr>
            <a:xfrm>
              <a:off x="5214942" y="3520986"/>
              <a:ext cx="3682528" cy="1105088"/>
            </a:xfrm>
            <a:prstGeom prst="rect">
              <a:avLst/>
            </a:prstGeom>
            <a:noFill/>
            <a:effectLst/>
          </p:spPr>
          <p:txBody>
            <a:bodyPr wrap="square" lIns="144000" tIns="90000" rIns="144000" bIns="90000" rtlCol="0">
              <a:spAutoFit/>
            </a:bodyPr>
            <a:lstStyle/>
            <a:p>
              <a:r>
                <a:rPr lang="zh-CN" altLang="en-US" sz="2000" dirty="0" smtClean="0">
                  <a:solidFill>
                    <a:schemeClr val="tx1">
                      <a:lumMod val="95000"/>
                      <a:lumOff val="5000"/>
                    </a:schemeClr>
                  </a:solidFill>
                  <a:latin typeface="微软雅黑" pitchFamily="34" charset="-122"/>
                  <a:ea typeface="微软雅黑" pitchFamily="34" charset="-122"/>
                </a:rPr>
                <a:t>但微软建议的安全插入顺序会导致页面的多次</a:t>
              </a:r>
              <a:r>
                <a:rPr lang="en-US" altLang="zh-CN" sz="2000" dirty="0" smtClean="0">
                  <a:solidFill>
                    <a:schemeClr val="tx1">
                      <a:lumMod val="95000"/>
                      <a:lumOff val="5000"/>
                    </a:schemeClr>
                  </a:solidFill>
                  <a:latin typeface="微软雅黑" pitchFamily="34" charset="-122"/>
                  <a:ea typeface="微软雅黑" pitchFamily="34" charset="-122"/>
                </a:rPr>
                <a:t>reflow</a:t>
              </a:r>
              <a:r>
                <a:rPr lang="zh-CN" altLang="en-US" sz="2000" dirty="0" smtClean="0">
                  <a:solidFill>
                    <a:schemeClr val="tx1">
                      <a:lumMod val="95000"/>
                      <a:lumOff val="5000"/>
                    </a:schemeClr>
                  </a:solidFill>
                  <a:latin typeface="微软雅黑" pitchFamily="34" charset="-122"/>
                  <a:ea typeface="微软雅黑" pitchFamily="34" charset="-122"/>
                </a:rPr>
                <a:t>和</a:t>
              </a:r>
              <a:r>
                <a:rPr lang="en-US" altLang="zh-CN" sz="2000" dirty="0" smtClean="0">
                  <a:solidFill>
                    <a:schemeClr val="tx1">
                      <a:lumMod val="95000"/>
                      <a:lumOff val="5000"/>
                    </a:schemeClr>
                  </a:solidFill>
                  <a:latin typeface="微软雅黑" pitchFamily="34" charset="-122"/>
                  <a:ea typeface="微软雅黑" pitchFamily="34" charset="-122"/>
                </a:rPr>
                <a:t>repaint,</a:t>
              </a:r>
              <a:r>
                <a:rPr lang="zh-CN" altLang="en-US" sz="2000" dirty="0" smtClean="0">
                  <a:solidFill>
                    <a:schemeClr val="tx1">
                      <a:lumMod val="95000"/>
                      <a:lumOff val="5000"/>
                    </a:schemeClr>
                  </a:solidFill>
                  <a:latin typeface="微软雅黑" pitchFamily="34" charset="-122"/>
                  <a:ea typeface="微软雅黑" pitchFamily="34" charset="-122"/>
                </a:rPr>
                <a:t>展示性能将受到影响</a:t>
              </a:r>
              <a:r>
                <a:rPr lang="en-US" altLang="zh-CN" sz="2000" dirty="0" smtClean="0">
                  <a:solidFill>
                    <a:schemeClr val="tx1">
                      <a:lumMod val="95000"/>
                      <a:lumOff val="5000"/>
                    </a:schemeClr>
                  </a:solidFill>
                  <a:latin typeface="微软雅黑" pitchFamily="34" charset="-122"/>
                  <a:ea typeface="微软雅黑" pitchFamily="34" charset="-122"/>
                </a:rPr>
                <a:t>.</a:t>
              </a:r>
            </a:p>
          </p:txBody>
        </p:sp>
        <p:cxnSp>
          <p:nvCxnSpPr>
            <p:cNvPr id="18" name="直接箭头连接符 17"/>
            <p:cNvCxnSpPr>
              <a:stCxn id="15" idx="3"/>
            </p:cNvCxnSpPr>
            <p:nvPr/>
          </p:nvCxnSpPr>
          <p:spPr>
            <a:xfrm>
              <a:off x="5000628" y="4071942"/>
              <a:ext cx="214314"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2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left)">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内存泄漏 </a:t>
            </a:r>
            <a:r>
              <a:rPr lang="en-US" altLang="zh-CN" dirty="0" smtClean="0"/>
              <a:t>-- </a:t>
            </a:r>
            <a:r>
              <a:rPr lang="zh-CN" altLang="en-US" dirty="0" smtClean="0"/>
              <a:t>循环引用</a:t>
            </a:r>
            <a:endParaRPr lang="zh-CN" altLang="en-US" dirty="0"/>
          </a:p>
        </p:txBody>
      </p:sp>
      <p:sp>
        <p:nvSpPr>
          <p:cNvPr id="4" name="灯片编号占位符 3"/>
          <p:cNvSpPr>
            <a:spLocks noGrp="1"/>
          </p:cNvSpPr>
          <p:nvPr>
            <p:ph type="sldNum" sz="quarter" idx="12"/>
          </p:nvPr>
        </p:nvSpPr>
        <p:spPr/>
        <p:txBody>
          <a:bodyPr/>
          <a:lstStyle/>
          <a:p>
            <a:fld id="{8AF02B71-8991-4516-A01E-F1A9ACD28BDC}" type="slidenum">
              <a:rPr lang="en-US" smtClean="0"/>
              <a:pPr/>
              <a:t>45</a:t>
            </a:fld>
            <a:endParaRPr lang="en-US"/>
          </a:p>
        </p:txBody>
      </p:sp>
      <p:pic>
        <p:nvPicPr>
          <p:cNvPr id="60418" name="Picture 2" descr="CircularReferences.gif"/>
          <p:cNvPicPr>
            <a:picLocks noChangeAspect="1" noChangeArrowheads="1"/>
          </p:cNvPicPr>
          <p:nvPr/>
        </p:nvPicPr>
        <p:blipFill>
          <a:blip r:embed="rId2"/>
          <a:srcRect/>
          <a:stretch>
            <a:fillRect/>
          </a:stretch>
        </p:blipFill>
        <p:spPr bwMode="auto">
          <a:xfrm>
            <a:off x="258131" y="1500174"/>
            <a:ext cx="3742365" cy="5146885"/>
          </a:xfrm>
          <a:prstGeom prst="rect">
            <a:avLst/>
          </a:prstGeom>
          <a:noFill/>
        </p:spPr>
      </p:pic>
      <p:sp>
        <p:nvSpPr>
          <p:cNvPr id="7" name="TextBox 6"/>
          <p:cNvSpPr txBox="1"/>
          <p:nvPr/>
        </p:nvSpPr>
        <p:spPr>
          <a:xfrm>
            <a:off x="4403883" y="1500174"/>
            <a:ext cx="4000528" cy="1289753"/>
          </a:xfrm>
          <a:prstGeom prst="rect">
            <a:avLst/>
          </a:prstGeom>
          <a:noFill/>
          <a:effectLst/>
        </p:spPr>
        <p:txBody>
          <a:bodyPr wrap="square" lIns="144000" tIns="90000" rIns="144000" bIns="90000" rtlCol="0">
            <a:spAutoFit/>
          </a:bodyPr>
          <a:lstStyle/>
          <a:p>
            <a:r>
              <a:rPr lang="zh-CN" altLang="en-US" sz="2400" dirty="0" smtClean="0">
                <a:solidFill>
                  <a:schemeClr val="tx1">
                    <a:lumMod val="95000"/>
                    <a:lumOff val="5000"/>
                  </a:schemeClr>
                </a:solidFill>
                <a:latin typeface="微软雅黑" pitchFamily="34" charset="-122"/>
                <a:ea typeface="微软雅黑" pitchFamily="34" charset="-122"/>
              </a:rPr>
              <a:t>在</a:t>
            </a:r>
            <a:r>
              <a:rPr lang="en-US" altLang="zh-CN" sz="2400" dirty="0" smtClean="0">
                <a:solidFill>
                  <a:schemeClr val="tx1">
                    <a:lumMod val="95000"/>
                    <a:lumOff val="5000"/>
                  </a:schemeClr>
                </a:solidFill>
                <a:latin typeface="微软雅黑" pitchFamily="34" charset="-122"/>
                <a:ea typeface="微软雅黑" pitchFamily="34" charset="-122"/>
              </a:rPr>
              <a:t>IE6</a:t>
            </a:r>
            <a:r>
              <a:rPr lang="zh-CN" altLang="en-US" sz="2400" dirty="0" smtClean="0">
                <a:solidFill>
                  <a:schemeClr val="tx1">
                    <a:lumMod val="95000"/>
                    <a:lumOff val="5000"/>
                  </a:schemeClr>
                </a:solidFill>
                <a:latin typeface="微软雅黑" pitchFamily="34" charset="-122"/>
                <a:ea typeface="微软雅黑" pitchFamily="34" charset="-122"/>
              </a:rPr>
              <a:t>当中</a:t>
            </a:r>
            <a:r>
              <a:rPr lang="en-US" altLang="zh-CN" sz="2400" dirty="0" smtClean="0">
                <a:solidFill>
                  <a:schemeClr val="tx1">
                    <a:lumMod val="95000"/>
                    <a:lumOff val="5000"/>
                  </a:schemeClr>
                </a:solidFill>
                <a:latin typeface="微软雅黑" pitchFamily="34" charset="-122"/>
                <a:ea typeface="微软雅黑" pitchFamily="34" charset="-122"/>
              </a:rPr>
              <a:t>,JS</a:t>
            </a:r>
            <a:r>
              <a:rPr lang="zh-CN" altLang="en-US" sz="2400" dirty="0" smtClean="0">
                <a:solidFill>
                  <a:schemeClr val="tx1">
                    <a:lumMod val="95000"/>
                    <a:lumOff val="5000"/>
                  </a:schemeClr>
                </a:solidFill>
                <a:latin typeface="微软雅黑" pitchFamily="34" charset="-122"/>
                <a:ea typeface="微软雅黑" pitchFamily="34" charset="-122"/>
              </a:rPr>
              <a:t>对象与非</a:t>
            </a:r>
            <a:r>
              <a:rPr lang="en-US" altLang="zh-CN" sz="2400" dirty="0" smtClean="0">
                <a:solidFill>
                  <a:schemeClr val="tx1">
                    <a:lumMod val="95000"/>
                    <a:lumOff val="5000"/>
                  </a:schemeClr>
                </a:solidFill>
                <a:latin typeface="微软雅黑" pitchFamily="34" charset="-122"/>
                <a:ea typeface="微软雅黑" pitchFamily="34" charset="-122"/>
              </a:rPr>
              <a:t>JS</a:t>
            </a:r>
            <a:r>
              <a:rPr lang="zh-CN" altLang="en-US" sz="2400" dirty="0" smtClean="0">
                <a:solidFill>
                  <a:schemeClr val="tx1">
                    <a:lumMod val="95000"/>
                    <a:lumOff val="5000"/>
                  </a:schemeClr>
                </a:solidFill>
                <a:latin typeface="微软雅黑" pitchFamily="34" charset="-122"/>
                <a:ea typeface="微软雅黑" pitchFamily="34" charset="-122"/>
              </a:rPr>
              <a:t>对象</a:t>
            </a:r>
            <a:r>
              <a:rPr lang="en-US" altLang="zh-CN" sz="2400" dirty="0" smtClean="0">
                <a:solidFill>
                  <a:schemeClr val="tx1">
                    <a:lumMod val="95000"/>
                    <a:lumOff val="5000"/>
                  </a:schemeClr>
                </a:solidFill>
                <a:latin typeface="微软雅黑" pitchFamily="34" charset="-122"/>
                <a:ea typeface="微软雅黑" pitchFamily="34" charset="-122"/>
              </a:rPr>
              <a:t>(DOM</a:t>
            </a:r>
            <a:r>
              <a:rPr lang="zh-CN" altLang="en-US" sz="2400" dirty="0" smtClean="0">
                <a:solidFill>
                  <a:schemeClr val="tx1">
                    <a:lumMod val="95000"/>
                    <a:lumOff val="5000"/>
                  </a:schemeClr>
                </a:solidFill>
                <a:latin typeface="微软雅黑" pitchFamily="34" charset="-122"/>
                <a:ea typeface="微软雅黑" pitchFamily="34" charset="-122"/>
              </a:rPr>
              <a:t>对象</a:t>
            </a:r>
            <a:r>
              <a:rPr lang="en-US" altLang="zh-CN" sz="2400" dirty="0" smtClean="0">
                <a:solidFill>
                  <a:schemeClr val="tx1">
                    <a:lumMod val="95000"/>
                    <a:lumOff val="5000"/>
                  </a:schemeClr>
                </a:solidFill>
                <a:latin typeface="微软雅黑" pitchFamily="34" charset="-122"/>
                <a:ea typeface="微软雅黑" pitchFamily="34" charset="-122"/>
              </a:rPr>
              <a:t>,XHR</a:t>
            </a:r>
            <a:r>
              <a:rPr lang="zh-CN" altLang="en-US" sz="2400" dirty="0" smtClean="0">
                <a:solidFill>
                  <a:schemeClr val="tx1">
                    <a:lumMod val="95000"/>
                    <a:lumOff val="5000"/>
                  </a:schemeClr>
                </a:solidFill>
                <a:latin typeface="微软雅黑" pitchFamily="34" charset="-122"/>
                <a:ea typeface="微软雅黑" pitchFamily="34" charset="-122"/>
              </a:rPr>
              <a:t>对象</a:t>
            </a:r>
            <a:r>
              <a:rPr lang="en-US" altLang="zh-CN" sz="2400" dirty="0" smtClean="0">
                <a:solidFill>
                  <a:schemeClr val="tx1">
                    <a:lumMod val="95000"/>
                    <a:lumOff val="5000"/>
                  </a:schemeClr>
                </a:solidFill>
                <a:latin typeface="微软雅黑" pitchFamily="34" charset="-122"/>
                <a:ea typeface="微软雅黑" pitchFamily="34" charset="-122"/>
              </a:rPr>
              <a:t>)</a:t>
            </a:r>
            <a:r>
              <a:rPr lang="zh-CN" altLang="en-US" sz="2400" dirty="0" smtClean="0">
                <a:solidFill>
                  <a:schemeClr val="tx1">
                    <a:lumMod val="95000"/>
                    <a:lumOff val="5000"/>
                  </a:schemeClr>
                </a:solidFill>
                <a:latin typeface="微软雅黑" pitchFamily="34" charset="-122"/>
                <a:ea typeface="微软雅黑" pitchFamily="34" charset="-122"/>
              </a:rPr>
              <a:t>相互引用会造成内存泄漏</a:t>
            </a:r>
            <a:endParaRPr lang="en-US" altLang="zh-CN" sz="2400" dirty="0" smtClean="0">
              <a:solidFill>
                <a:schemeClr val="tx1">
                  <a:lumMod val="95000"/>
                  <a:lumOff val="5000"/>
                </a:schemeClr>
              </a:solidFill>
              <a:latin typeface="微软雅黑" pitchFamily="34" charset="-122"/>
              <a:ea typeface="微软雅黑"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破除循环引用的案例</a:t>
            </a:r>
            <a:endParaRPr lang="zh-CN" altLang="en-US" dirty="0"/>
          </a:p>
        </p:txBody>
      </p:sp>
      <p:sp>
        <p:nvSpPr>
          <p:cNvPr id="4" name="灯片编号占位符 3"/>
          <p:cNvSpPr>
            <a:spLocks noGrp="1"/>
          </p:cNvSpPr>
          <p:nvPr>
            <p:ph type="sldNum" sz="quarter" idx="12"/>
          </p:nvPr>
        </p:nvSpPr>
        <p:spPr/>
        <p:txBody>
          <a:bodyPr/>
          <a:lstStyle/>
          <a:p>
            <a:fld id="{8AF02B71-8991-4516-A01E-F1A9ACD28BDC}" type="slidenum">
              <a:rPr lang="en-US" smtClean="0"/>
              <a:pPr/>
              <a:t>46</a:t>
            </a:fld>
            <a:endParaRPr lang="en-US"/>
          </a:p>
        </p:txBody>
      </p:sp>
      <p:sp>
        <p:nvSpPr>
          <p:cNvPr id="5" name="TextBox 4"/>
          <p:cNvSpPr txBox="1"/>
          <p:nvPr/>
        </p:nvSpPr>
        <p:spPr>
          <a:xfrm>
            <a:off x="285720" y="1571612"/>
            <a:ext cx="1206128" cy="551090"/>
          </a:xfrm>
          <a:prstGeom prst="rect">
            <a:avLst/>
          </a:prstGeom>
          <a: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colorTemperature colorTemp="3625"/>
                      </a14:imgEffect>
                      <a14:imgEffect>
                        <a14:saturation sat="90000"/>
                      </a14:imgEffect>
                    </a14:imgLayer>
                  </a14:imgProps>
                </a:ext>
              </a:extLst>
            </a:blip>
            <a:tile tx="0" ty="0" sx="100000" sy="100000" flip="none" algn="tl"/>
          </a:blipFill>
          <a:effectLst>
            <a:outerShdw blurRad="88900" dist="38100" dir="2700000" algn="tl" rotWithShape="0">
              <a:prstClr val="black">
                <a:alpha val="40000"/>
              </a:prstClr>
            </a:outerShdw>
          </a:effectLst>
        </p:spPr>
        <p:txBody>
          <a:bodyPr wrap="none" lIns="144000" tIns="90000" rIns="144000" bIns="90000" rtlCol="0">
            <a:spAutoFit/>
          </a:bodyPr>
          <a:lstStyle/>
          <a:p>
            <a:r>
              <a:rPr lang="en-US" altLang="zh-CN" sz="2400" dirty="0" smtClean="0">
                <a:solidFill>
                  <a:schemeClr val="tx1">
                    <a:lumMod val="95000"/>
                    <a:lumOff val="5000"/>
                  </a:schemeClr>
                </a:solidFill>
                <a:latin typeface="微软雅黑" pitchFamily="34" charset="-122"/>
                <a:ea typeface="微软雅黑" pitchFamily="34" charset="-122"/>
              </a:rPr>
              <a:t>JS</a:t>
            </a:r>
            <a:r>
              <a:rPr lang="zh-CN" altLang="en-US" sz="2400" dirty="0" smtClean="0">
                <a:solidFill>
                  <a:schemeClr val="tx1">
                    <a:lumMod val="95000"/>
                    <a:lumOff val="5000"/>
                  </a:schemeClr>
                </a:solidFill>
                <a:latin typeface="微软雅黑" pitchFamily="34" charset="-122"/>
                <a:ea typeface="微软雅黑" pitchFamily="34" charset="-122"/>
              </a:rPr>
              <a:t>对象</a:t>
            </a:r>
            <a:endParaRPr lang="zh-CN" altLang="en-US" sz="2400" dirty="0">
              <a:solidFill>
                <a:schemeClr val="tx1">
                  <a:lumMod val="95000"/>
                  <a:lumOff val="5000"/>
                </a:schemeClr>
              </a:solidFill>
              <a:latin typeface="微软雅黑" pitchFamily="34" charset="-122"/>
              <a:ea typeface="微软雅黑" pitchFamily="34" charset="-122"/>
            </a:endParaRPr>
          </a:p>
        </p:txBody>
      </p:sp>
      <p:cxnSp>
        <p:nvCxnSpPr>
          <p:cNvPr id="7" name="直接箭头连接符 6"/>
          <p:cNvCxnSpPr/>
          <p:nvPr/>
        </p:nvCxnSpPr>
        <p:spPr>
          <a:xfrm>
            <a:off x="1491848" y="1696107"/>
            <a:ext cx="2193435"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8" name="直接箭头连接符 7"/>
          <p:cNvCxnSpPr/>
          <p:nvPr/>
        </p:nvCxnSpPr>
        <p:spPr>
          <a:xfrm rot="10800000">
            <a:off x="1491849" y="1980270"/>
            <a:ext cx="2193435"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9" name="TextBox 8"/>
          <p:cNvSpPr txBox="1"/>
          <p:nvPr/>
        </p:nvSpPr>
        <p:spPr>
          <a:xfrm>
            <a:off x="2409880" y="1716521"/>
            <a:ext cx="489585" cy="551090"/>
          </a:xfrm>
          <a:prstGeom prst="rect">
            <a:avLst/>
          </a:prstGeom>
          <a:noFill/>
          <a:effectLst/>
        </p:spPr>
        <p:txBody>
          <a:bodyPr wrap="none" lIns="144000" tIns="90000" rIns="144000" bIns="90000" rtlCol="0">
            <a:spAutoFit/>
          </a:bodyPr>
          <a:lstStyle/>
          <a:p>
            <a:r>
              <a:rPr lang="en-US" altLang="zh-CN" sz="2400" dirty="0" smtClean="0">
                <a:solidFill>
                  <a:srgbClr val="FF0000"/>
                </a:solidFill>
                <a:latin typeface="微软雅黑" pitchFamily="34" charset="-122"/>
                <a:ea typeface="微软雅黑" pitchFamily="34" charset="-122"/>
              </a:rPr>
              <a:t>X</a:t>
            </a:r>
          </a:p>
        </p:txBody>
      </p:sp>
      <p:sp>
        <p:nvSpPr>
          <p:cNvPr id="13" name="TextBox 12"/>
          <p:cNvSpPr txBox="1"/>
          <p:nvPr/>
        </p:nvSpPr>
        <p:spPr>
          <a:xfrm>
            <a:off x="4680335" y="4000504"/>
            <a:ext cx="4202294" cy="2767081"/>
          </a:xfrm>
          <a:prstGeom prst="rect">
            <a:avLst/>
          </a:prstGeom>
          <a: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colorTemperature colorTemp="3625"/>
                      </a14:imgEffect>
                      <a14:imgEffect>
                        <a14:saturation sat="90000"/>
                      </a14:imgEffect>
                    </a14:imgLayer>
                  </a14:imgProps>
                </a:ext>
              </a:extLst>
            </a:blip>
            <a:tile tx="0" ty="0" sx="100000" sy="100000" flip="none" algn="tl"/>
          </a:blipFill>
          <a:effectLst>
            <a:outerShdw blurRad="88900" dist="38100" dir="2700000" algn="tl" rotWithShape="0">
              <a:prstClr val="black">
                <a:alpha val="40000"/>
              </a:prstClr>
            </a:outerShdw>
          </a:effectLst>
        </p:spPr>
        <p:txBody>
          <a:bodyPr wrap="square" lIns="144000" tIns="90000" rIns="144000" bIns="90000" rtlCol="0">
            <a:spAutoFit/>
          </a:bodyPr>
          <a:lstStyle/>
          <a:p>
            <a:r>
              <a:rPr lang="zh-CN" altLang="en-US" sz="2400" dirty="0" smtClean="0">
                <a:solidFill>
                  <a:schemeClr val="tx1">
                    <a:lumMod val="95000"/>
                    <a:lumOff val="5000"/>
                  </a:schemeClr>
                </a:solidFill>
                <a:latin typeface="微软雅黑" pitchFamily="34" charset="-122"/>
                <a:ea typeface="微软雅黑" pitchFamily="34" charset="-122"/>
              </a:rPr>
              <a:t>全局</a:t>
            </a:r>
            <a:r>
              <a:rPr lang="en-US" altLang="zh-CN" sz="2400" dirty="0" err="1" smtClean="0">
                <a:solidFill>
                  <a:schemeClr val="tx1">
                    <a:lumMod val="95000"/>
                    <a:lumOff val="5000"/>
                  </a:schemeClr>
                </a:solidFill>
                <a:latin typeface="微软雅黑" pitchFamily="34" charset="-122"/>
                <a:ea typeface="微软雅黑" pitchFamily="34" charset="-122"/>
              </a:rPr>
              <a:t>DataProxy</a:t>
            </a:r>
            <a:r>
              <a:rPr lang="zh-CN" altLang="en-US" sz="2400" dirty="0" smtClean="0">
                <a:solidFill>
                  <a:schemeClr val="tx1">
                    <a:lumMod val="95000"/>
                    <a:lumOff val="5000"/>
                  </a:schemeClr>
                </a:solidFill>
                <a:latin typeface="微软雅黑" pitchFamily="34" charset="-122"/>
                <a:ea typeface="微软雅黑" pitchFamily="34" charset="-122"/>
              </a:rPr>
              <a:t>对象</a:t>
            </a:r>
            <a:endParaRPr lang="en-US" altLang="zh-CN" sz="2400" dirty="0" smtClean="0">
              <a:solidFill>
                <a:schemeClr val="tx1">
                  <a:lumMod val="95000"/>
                  <a:lumOff val="5000"/>
                </a:schemeClr>
              </a:solidFill>
              <a:latin typeface="微软雅黑" pitchFamily="34" charset="-122"/>
              <a:ea typeface="微软雅黑" pitchFamily="34" charset="-122"/>
            </a:endParaRPr>
          </a:p>
          <a:p>
            <a:endParaRPr lang="en-US" altLang="zh-CN" sz="2400" dirty="0" smtClean="0">
              <a:solidFill>
                <a:schemeClr val="tx1">
                  <a:lumMod val="95000"/>
                  <a:lumOff val="5000"/>
                </a:schemeClr>
              </a:solidFill>
              <a:latin typeface="微软雅黑" pitchFamily="34" charset="-122"/>
              <a:ea typeface="微软雅黑" pitchFamily="34" charset="-122"/>
            </a:endParaRPr>
          </a:p>
          <a:p>
            <a:endParaRPr lang="en-US" altLang="zh-CN" sz="2400" dirty="0" smtClean="0">
              <a:solidFill>
                <a:schemeClr val="tx1">
                  <a:lumMod val="95000"/>
                  <a:lumOff val="5000"/>
                </a:schemeClr>
              </a:solidFill>
              <a:latin typeface="微软雅黑" pitchFamily="34" charset="-122"/>
              <a:ea typeface="微软雅黑" pitchFamily="34" charset="-122"/>
            </a:endParaRPr>
          </a:p>
          <a:p>
            <a:endParaRPr lang="en-US" altLang="zh-CN" sz="2400" dirty="0" smtClean="0">
              <a:solidFill>
                <a:schemeClr val="tx1">
                  <a:lumMod val="95000"/>
                  <a:lumOff val="5000"/>
                </a:schemeClr>
              </a:solidFill>
              <a:latin typeface="微软雅黑" pitchFamily="34" charset="-122"/>
              <a:ea typeface="微软雅黑" pitchFamily="34" charset="-122"/>
            </a:endParaRPr>
          </a:p>
          <a:p>
            <a:endParaRPr lang="en-US" altLang="zh-CN" sz="2400" dirty="0" smtClean="0">
              <a:solidFill>
                <a:schemeClr val="tx1">
                  <a:lumMod val="95000"/>
                  <a:lumOff val="5000"/>
                </a:schemeClr>
              </a:solidFill>
              <a:latin typeface="微软雅黑" pitchFamily="34" charset="-122"/>
              <a:ea typeface="微软雅黑" pitchFamily="34" charset="-122"/>
            </a:endParaRPr>
          </a:p>
          <a:p>
            <a:endParaRPr lang="en-US" altLang="zh-CN" sz="2400" dirty="0" smtClean="0">
              <a:solidFill>
                <a:schemeClr val="tx1">
                  <a:lumMod val="95000"/>
                  <a:lumOff val="5000"/>
                </a:schemeClr>
              </a:solidFill>
              <a:latin typeface="微软雅黑" pitchFamily="34" charset="-122"/>
              <a:ea typeface="微软雅黑" pitchFamily="34" charset="-122"/>
            </a:endParaRPr>
          </a:p>
          <a:p>
            <a:endParaRPr lang="zh-CN" altLang="en-US" sz="2400" dirty="0">
              <a:solidFill>
                <a:schemeClr val="tx1">
                  <a:lumMod val="95000"/>
                  <a:lumOff val="5000"/>
                </a:schemeClr>
              </a:solidFill>
              <a:latin typeface="微软雅黑" pitchFamily="34" charset="-122"/>
              <a:ea typeface="微软雅黑" pitchFamily="34" charset="-122"/>
            </a:endParaRPr>
          </a:p>
        </p:txBody>
      </p:sp>
      <p:graphicFrame>
        <p:nvGraphicFramePr>
          <p:cNvPr id="15" name="表格 14"/>
          <p:cNvGraphicFramePr>
            <a:graphicFrameLocks noGrp="1"/>
          </p:cNvGraphicFramePr>
          <p:nvPr/>
        </p:nvGraphicFramePr>
        <p:xfrm>
          <a:off x="4842911" y="4572008"/>
          <a:ext cx="3752848" cy="1889760"/>
        </p:xfrm>
        <a:graphic>
          <a:graphicData uri="http://schemas.openxmlformats.org/drawingml/2006/table">
            <a:tbl>
              <a:tblPr firstRow="1" bandRow="1">
                <a:tableStyleId>{5940675A-B579-460E-94D1-54222C63F5DA}</a:tableStyleId>
              </a:tblPr>
              <a:tblGrid>
                <a:gridCol w="500066"/>
                <a:gridCol w="3252782"/>
              </a:tblGrid>
              <a:tr h="370840">
                <a:tc>
                  <a:txBody>
                    <a:bodyPr/>
                    <a:lstStyle/>
                    <a:p>
                      <a:r>
                        <a:rPr lang="en-US" altLang="zh-CN" sz="2000" dirty="0" smtClean="0">
                          <a:solidFill>
                            <a:srgbClr val="C00000"/>
                          </a:solidFill>
                          <a:latin typeface="微软雅黑" pitchFamily="34" charset="-122"/>
                          <a:ea typeface="微软雅黑" pitchFamily="34" charset="-122"/>
                        </a:rPr>
                        <a:t>1</a:t>
                      </a:r>
                      <a:endParaRPr lang="zh-CN" altLang="en-US" sz="2000" dirty="0">
                        <a:solidFill>
                          <a:srgbClr val="C00000"/>
                        </a:solidFill>
                        <a:latin typeface="微软雅黑" pitchFamily="34" charset="-122"/>
                        <a:ea typeface="微软雅黑" pitchFamily="34" charset="-122"/>
                      </a:endParaRPr>
                    </a:p>
                  </a:txBody>
                  <a:tcPr/>
                </a:tc>
                <a:tc>
                  <a:txBody>
                    <a:bodyPr/>
                    <a:lstStyle/>
                    <a:p>
                      <a:r>
                        <a:rPr lang="en-US" altLang="zh-CN" sz="2000" dirty="0" smtClean="0">
                          <a:solidFill>
                            <a:srgbClr val="C00000"/>
                          </a:solidFill>
                          <a:latin typeface="微软雅黑" pitchFamily="34" charset="-122"/>
                          <a:ea typeface="微软雅黑" pitchFamily="34" charset="-122"/>
                        </a:rPr>
                        <a:t>proxyObj1</a:t>
                      </a:r>
                    </a:p>
                    <a:p>
                      <a:endParaRPr lang="en-US" altLang="zh-CN" sz="2000" dirty="0" smtClean="0">
                        <a:latin typeface="微软雅黑" pitchFamily="34" charset="-122"/>
                        <a:ea typeface="微软雅黑" pitchFamily="34" charset="-122"/>
                      </a:endParaRPr>
                    </a:p>
                  </a:txBody>
                  <a:tcPr/>
                </a:tc>
              </a:tr>
              <a:tr h="370840">
                <a:tc>
                  <a:txBody>
                    <a:bodyPr/>
                    <a:lstStyle/>
                    <a:p>
                      <a:r>
                        <a:rPr lang="en-US" altLang="zh-CN" sz="2000" dirty="0" smtClean="0">
                          <a:latin typeface="微软雅黑" pitchFamily="34" charset="-122"/>
                          <a:ea typeface="微软雅黑" pitchFamily="34" charset="-122"/>
                        </a:rPr>
                        <a:t>2</a:t>
                      </a:r>
                      <a:endParaRPr lang="zh-CN" altLang="en-US" sz="2000" dirty="0">
                        <a:latin typeface="微软雅黑" pitchFamily="34" charset="-122"/>
                        <a:ea typeface="微软雅黑" pitchFamily="34" charset="-122"/>
                      </a:endParaRPr>
                    </a:p>
                  </a:txBody>
                  <a:tcPr/>
                </a:tc>
                <a:tc>
                  <a:txBody>
                    <a:bodyPr/>
                    <a:lstStyle/>
                    <a:p>
                      <a:r>
                        <a:rPr lang="en-US" altLang="zh-CN" sz="2000" dirty="0" smtClean="0">
                          <a:latin typeface="微软雅黑" pitchFamily="34" charset="-122"/>
                          <a:ea typeface="微软雅黑" pitchFamily="34" charset="-122"/>
                        </a:rPr>
                        <a:t>proxyObj2      ...</a:t>
                      </a:r>
                      <a:endParaRPr lang="zh-CN" altLang="en-US" sz="2000" dirty="0">
                        <a:latin typeface="微软雅黑" pitchFamily="34" charset="-122"/>
                        <a:ea typeface="微软雅黑" pitchFamily="34" charset="-122"/>
                      </a:endParaRPr>
                    </a:p>
                  </a:txBody>
                  <a:tcPr/>
                </a:tc>
              </a:tr>
              <a:tr h="370840">
                <a:tc>
                  <a:txBody>
                    <a:bodyPr/>
                    <a:lstStyle/>
                    <a:p>
                      <a:r>
                        <a:rPr lang="en-US" altLang="zh-CN" sz="2000" dirty="0" smtClean="0">
                          <a:latin typeface="微软雅黑" pitchFamily="34" charset="-122"/>
                          <a:ea typeface="微软雅黑" pitchFamily="34" charset="-122"/>
                        </a:rPr>
                        <a:t>3</a:t>
                      </a:r>
                      <a:endParaRPr lang="zh-CN" altLang="en-US" sz="2000" dirty="0">
                        <a:latin typeface="微软雅黑" pitchFamily="34" charset="-122"/>
                        <a:ea typeface="微软雅黑" pitchFamily="34" charset="-122"/>
                      </a:endParaRPr>
                    </a:p>
                  </a:txBody>
                  <a:tcPr/>
                </a:tc>
                <a:tc>
                  <a:txBody>
                    <a:bodyPr/>
                    <a:lstStyle/>
                    <a:p>
                      <a:r>
                        <a:rPr lang="en-US" altLang="zh-CN" sz="2000" dirty="0" smtClean="0">
                          <a:latin typeface="微软雅黑" pitchFamily="34" charset="-122"/>
                          <a:ea typeface="微软雅黑" pitchFamily="34" charset="-122"/>
                        </a:rPr>
                        <a:t>proxyObj3      ...</a:t>
                      </a:r>
                      <a:endParaRPr lang="zh-CN" altLang="en-US" sz="2000" dirty="0">
                        <a:latin typeface="微软雅黑" pitchFamily="34" charset="-122"/>
                        <a:ea typeface="微软雅黑" pitchFamily="34" charset="-122"/>
                      </a:endParaRPr>
                    </a:p>
                  </a:txBody>
                  <a:tcPr/>
                </a:tc>
              </a:tr>
              <a:tr h="370840">
                <a:tc>
                  <a:txBody>
                    <a:bodyPr/>
                    <a:lstStyle/>
                    <a:p>
                      <a:r>
                        <a:rPr lang="en-US" altLang="zh-CN" sz="2000" dirty="0" smtClean="0">
                          <a:latin typeface="微软雅黑" pitchFamily="34" charset="-122"/>
                          <a:ea typeface="微软雅黑" pitchFamily="34" charset="-122"/>
                        </a:rPr>
                        <a:t>...</a:t>
                      </a:r>
                      <a:endParaRPr lang="zh-CN" altLang="en-US" sz="2000" dirty="0">
                        <a:latin typeface="微软雅黑" pitchFamily="34" charset="-122"/>
                        <a:ea typeface="微软雅黑" pitchFamily="34" charset="-122"/>
                      </a:endParaRPr>
                    </a:p>
                  </a:txBody>
                  <a:tcPr/>
                </a:tc>
                <a:tc>
                  <a:txBody>
                    <a:bodyPr/>
                    <a:lstStyle/>
                    <a:p>
                      <a:r>
                        <a:rPr lang="en-US" altLang="zh-CN" sz="2000" dirty="0" smtClean="0">
                          <a:latin typeface="微软雅黑" pitchFamily="34" charset="-122"/>
                          <a:ea typeface="微软雅黑" pitchFamily="34" charset="-122"/>
                        </a:rPr>
                        <a:t>...</a:t>
                      </a:r>
                      <a:endParaRPr lang="zh-CN" altLang="en-US" sz="2000" dirty="0">
                        <a:latin typeface="微软雅黑" pitchFamily="34" charset="-122"/>
                        <a:ea typeface="微软雅黑" pitchFamily="34" charset="-122"/>
                      </a:endParaRPr>
                    </a:p>
                  </a:txBody>
                  <a:tcPr/>
                </a:tc>
              </a:tr>
            </a:tbl>
          </a:graphicData>
        </a:graphic>
      </p:graphicFrame>
      <p:sp>
        <p:nvSpPr>
          <p:cNvPr id="17" name="TextBox 16"/>
          <p:cNvSpPr txBox="1"/>
          <p:nvPr/>
        </p:nvSpPr>
        <p:spPr>
          <a:xfrm>
            <a:off x="214282" y="5000636"/>
            <a:ext cx="3706428" cy="551090"/>
          </a:xfrm>
          <a:prstGeom prst="rect">
            <a:avLst/>
          </a:prstGeom>
          <a: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colorTemperature colorTemp="3625"/>
                      </a14:imgEffect>
                      <a14:imgEffect>
                        <a14:saturation sat="90000"/>
                      </a14:imgEffect>
                    </a14:imgLayer>
                  </a14:imgProps>
                </a:ext>
              </a:extLst>
            </a:blip>
            <a:tile tx="0" ty="0" sx="100000" sy="100000" flip="none" algn="tl"/>
          </a:blipFill>
          <a:effectLst>
            <a:outerShdw blurRad="88900" dist="38100" dir="2700000" algn="tl" rotWithShape="0">
              <a:prstClr val="black">
                <a:alpha val="40000"/>
              </a:prstClr>
            </a:outerShdw>
          </a:effectLst>
        </p:spPr>
        <p:txBody>
          <a:bodyPr wrap="none" lIns="144000" tIns="90000" rIns="144000" bIns="90000" rtlCol="0">
            <a:spAutoFit/>
          </a:bodyPr>
          <a:lstStyle/>
          <a:p>
            <a:r>
              <a:rPr lang="en-US" altLang="zh-CN" sz="2400" dirty="0" smtClean="0">
                <a:solidFill>
                  <a:schemeClr val="tx1">
                    <a:lumMod val="95000"/>
                    <a:lumOff val="5000"/>
                  </a:schemeClr>
                </a:solidFill>
                <a:latin typeface="微软雅黑" pitchFamily="34" charset="-122"/>
                <a:ea typeface="微软雅黑" pitchFamily="34" charset="-122"/>
              </a:rPr>
              <a:t>&lt;div proxyindex="3"/&gt;</a:t>
            </a:r>
          </a:p>
        </p:txBody>
      </p:sp>
      <p:cxnSp>
        <p:nvCxnSpPr>
          <p:cNvPr id="19" name="肘形连接符 18"/>
          <p:cNvCxnSpPr/>
          <p:nvPr/>
        </p:nvCxnSpPr>
        <p:spPr>
          <a:xfrm>
            <a:off x="3143240" y="3929066"/>
            <a:ext cx="1699671" cy="857256"/>
          </a:xfrm>
          <a:prstGeom prst="bentConnector3">
            <a:avLst>
              <a:gd name="adj1" fmla="val 995"/>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 name="肘形连接符 20"/>
          <p:cNvCxnSpPr/>
          <p:nvPr/>
        </p:nvCxnSpPr>
        <p:spPr>
          <a:xfrm>
            <a:off x="3143240" y="5551727"/>
            <a:ext cx="1699671" cy="306165"/>
          </a:xfrm>
          <a:prstGeom prst="bentConnector3">
            <a:avLst>
              <a:gd name="adj1" fmla="val 685"/>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23" name="表格 22"/>
          <p:cNvGraphicFramePr>
            <a:graphicFrameLocks noGrp="1"/>
          </p:cNvGraphicFramePr>
          <p:nvPr/>
        </p:nvGraphicFramePr>
        <p:xfrm>
          <a:off x="7008477" y="4612978"/>
          <a:ext cx="1334896" cy="548640"/>
        </p:xfrm>
        <a:graphic>
          <a:graphicData uri="http://schemas.openxmlformats.org/drawingml/2006/table">
            <a:tbl>
              <a:tblPr firstRow="1" bandRow="1">
                <a:tableStyleId>{5940675A-B579-460E-94D1-54222C63F5DA}</a:tableStyleId>
              </a:tblPr>
              <a:tblGrid>
                <a:gridCol w="667448"/>
                <a:gridCol w="667448"/>
              </a:tblGrid>
              <a:tr h="254318">
                <a:tc>
                  <a:txBody>
                    <a:bodyPr/>
                    <a:lstStyle/>
                    <a:p>
                      <a:r>
                        <a:rPr lang="en-US" altLang="zh-CN" sz="1200" dirty="0" smtClean="0">
                          <a:solidFill>
                            <a:srgbClr val="C00000"/>
                          </a:solidFill>
                          <a:latin typeface="微软雅黑" pitchFamily="34" charset="-122"/>
                          <a:ea typeface="微软雅黑" pitchFamily="34" charset="-122"/>
                        </a:rPr>
                        <a:t>key1</a:t>
                      </a:r>
                      <a:endParaRPr lang="zh-CN" altLang="en-US" sz="1200" dirty="0">
                        <a:solidFill>
                          <a:srgbClr val="C00000"/>
                        </a:solidFill>
                        <a:latin typeface="微软雅黑" pitchFamily="34" charset="-122"/>
                        <a:ea typeface="微软雅黑" pitchFamily="34" charset="-122"/>
                      </a:endParaRPr>
                    </a:p>
                  </a:txBody>
                  <a:tcPr/>
                </a:tc>
                <a:tc>
                  <a:txBody>
                    <a:bodyPr/>
                    <a:lstStyle/>
                    <a:p>
                      <a:r>
                        <a:rPr lang="en-US" altLang="zh-CN" sz="1200" dirty="0" smtClean="0">
                          <a:solidFill>
                            <a:srgbClr val="C00000"/>
                          </a:solidFill>
                          <a:latin typeface="微软雅黑" pitchFamily="34" charset="-122"/>
                          <a:ea typeface="微软雅黑" pitchFamily="34" charset="-122"/>
                        </a:rPr>
                        <a:t>jsObj1</a:t>
                      </a:r>
                      <a:endParaRPr lang="zh-CN" altLang="en-US" sz="1200" dirty="0">
                        <a:solidFill>
                          <a:srgbClr val="C00000"/>
                        </a:solidFill>
                        <a:latin typeface="微软雅黑" pitchFamily="34" charset="-122"/>
                        <a:ea typeface="微软雅黑" pitchFamily="34" charset="-122"/>
                      </a:endParaRPr>
                    </a:p>
                  </a:txBody>
                  <a:tcPr/>
                </a:tc>
              </a:tr>
              <a:tr h="254318">
                <a:tc>
                  <a:txBody>
                    <a:bodyPr/>
                    <a:lstStyle/>
                    <a:p>
                      <a:r>
                        <a:rPr lang="en-US" altLang="zh-CN" sz="1200" dirty="0" smtClean="0">
                          <a:solidFill>
                            <a:srgbClr val="C00000"/>
                          </a:solidFill>
                          <a:latin typeface="微软雅黑" pitchFamily="34" charset="-122"/>
                          <a:ea typeface="微软雅黑" pitchFamily="34" charset="-122"/>
                        </a:rPr>
                        <a:t>key2</a:t>
                      </a:r>
                      <a:endParaRPr lang="zh-CN" altLang="en-US" sz="1200" dirty="0">
                        <a:solidFill>
                          <a:srgbClr val="C00000"/>
                        </a:solidFill>
                        <a:latin typeface="微软雅黑" pitchFamily="34" charset="-122"/>
                        <a:ea typeface="微软雅黑" pitchFamily="34" charset="-122"/>
                      </a:endParaRPr>
                    </a:p>
                  </a:txBody>
                  <a:tcPr/>
                </a:tc>
                <a:tc>
                  <a:txBody>
                    <a:bodyPr/>
                    <a:lstStyle/>
                    <a:p>
                      <a:r>
                        <a:rPr lang="en-US" altLang="zh-CN" sz="1200" dirty="0" smtClean="0">
                          <a:solidFill>
                            <a:srgbClr val="C00000"/>
                          </a:solidFill>
                          <a:latin typeface="微软雅黑" pitchFamily="34" charset="-122"/>
                          <a:ea typeface="微软雅黑" pitchFamily="34" charset="-122"/>
                        </a:rPr>
                        <a:t>jsObj2</a:t>
                      </a:r>
                      <a:endParaRPr lang="zh-CN" altLang="en-US" sz="1200" dirty="0">
                        <a:solidFill>
                          <a:srgbClr val="C00000"/>
                        </a:solidFill>
                        <a:latin typeface="微软雅黑" pitchFamily="34" charset="-122"/>
                        <a:ea typeface="微软雅黑" pitchFamily="34" charset="-122"/>
                      </a:endParaRPr>
                    </a:p>
                  </a:txBody>
                  <a:tcPr/>
                </a:tc>
              </a:tr>
            </a:tbl>
          </a:graphicData>
        </a:graphic>
      </p:graphicFrame>
      <p:grpSp>
        <p:nvGrpSpPr>
          <p:cNvPr id="39" name="组合 38"/>
          <p:cNvGrpSpPr/>
          <p:nvPr/>
        </p:nvGrpSpPr>
        <p:grpSpPr>
          <a:xfrm>
            <a:off x="142844" y="2442985"/>
            <a:ext cx="6892849" cy="1465667"/>
            <a:chOff x="142844" y="2442985"/>
            <a:chExt cx="6892849" cy="1465667"/>
          </a:xfrm>
        </p:grpSpPr>
        <p:sp>
          <p:nvSpPr>
            <p:cNvPr id="10" name="TextBox 9"/>
            <p:cNvSpPr txBox="1"/>
            <p:nvPr/>
          </p:nvSpPr>
          <p:spPr>
            <a:xfrm>
              <a:off x="232845" y="3357562"/>
              <a:ext cx="5101425" cy="551090"/>
            </a:xfrm>
            <a:prstGeom prst="rect">
              <a:avLst/>
            </a:prstGeom>
            <a: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colorTemperature colorTemp="3625"/>
                        </a14:imgEffect>
                        <a14:imgEffect>
                          <a14:saturation sat="90000"/>
                        </a14:imgEffect>
                      </a14:imgLayer>
                    </a14:imgProps>
                  </a:ext>
                </a:extLst>
              </a:blip>
              <a:tile tx="0" ty="0" sx="100000" sy="100000" flip="none" algn="tl"/>
            </a:blipFill>
            <a:effectLst>
              <a:outerShdw blurRad="88900" dist="38100" dir="2700000" algn="tl" rotWithShape="0">
                <a:prstClr val="black">
                  <a:alpha val="40000"/>
                </a:prstClr>
              </a:outerShdw>
            </a:effectLst>
          </p:spPr>
          <p:txBody>
            <a:bodyPr wrap="none" lIns="144000" tIns="90000" rIns="144000" bIns="90000" rtlCol="0">
              <a:spAutoFit/>
            </a:bodyPr>
            <a:lstStyle/>
            <a:p>
              <a:r>
                <a:rPr lang="en-US" altLang="zh-CN" sz="2400" dirty="0" smtClean="0">
                  <a:solidFill>
                    <a:schemeClr val="tx1">
                      <a:lumMod val="95000"/>
                      <a:lumOff val="5000"/>
                    </a:schemeClr>
                  </a:solidFill>
                  <a:latin typeface="微软雅黑" pitchFamily="34" charset="-122"/>
                  <a:ea typeface="微软雅黑" pitchFamily="34" charset="-122"/>
                </a:rPr>
                <a:t>&lt;div                           id="dv1"/&gt;</a:t>
              </a:r>
            </a:p>
          </p:txBody>
        </p:sp>
        <p:sp>
          <p:nvSpPr>
            <p:cNvPr id="24" name="矩形 23"/>
            <p:cNvSpPr/>
            <p:nvPr/>
          </p:nvSpPr>
          <p:spPr>
            <a:xfrm>
              <a:off x="142844" y="2442985"/>
              <a:ext cx="6892849" cy="830997"/>
            </a:xfrm>
            <a:prstGeom prst="rect">
              <a:avLst/>
            </a:prstGeom>
          </p:spPr>
          <p:txBody>
            <a:bodyPr wrap="none">
              <a:spAutoFit/>
            </a:bodyPr>
            <a:lstStyle/>
            <a:p>
              <a:r>
                <a:rPr lang="zh-CN" altLang="en-US" sz="2400" dirty="0" smtClean="0">
                  <a:latin typeface="微软雅黑" pitchFamily="34" charset="-122"/>
                  <a:ea typeface="微软雅黑" pitchFamily="34" charset="-122"/>
                </a:rPr>
                <a:t>破除循环引用</a:t>
              </a:r>
              <a:r>
                <a:rPr lang="en-US" altLang="zh-CN"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看看</a:t>
              </a:r>
              <a:r>
                <a:rPr lang="en-US" altLang="zh-CN" sz="2400" dirty="0" err="1" smtClean="0">
                  <a:latin typeface="微软雅黑" pitchFamily="34" charset="-122"/>
                  <a:ea typeface="微软雅黑" pitchFamily="34" charset="-122"/>
                </a:rPr>
                <a:t>jQuery.data</a:t>
              </a:r>
              <a:r>
                <a:rPr lang="zh-CN" altLang="en-US" sz="2400" dirty="0" smtClean="0">
                  <a:latin typeface="微软雅黑" pitchFamily="34" charset="-122"/>
                  <a:ea typeface="微软雅黑" pitchFamily="34" charset="-122"/>
                </a:rPr>
                <a:t>的做法</a:t>
              </a:r>
              <a:r>
                <a:rPr lang="en-US" altLang="zh-CN" sz="2400" dirty="0" smtClean="0">
                  <a:latin typeface="微软雅黑" pitchFamily="34" charset="-122"/>
                  <a:ea typeface="微软雅黑" pitchFamily="34" charset="-122"/>
                </a:rPr>
                <a:t>:</a:t>
              </a:r>
            </a:p>
            <a:p>
              <a:r>
                <a:rPr lang="en-US" altLang="zh-CN" sz="2400" dirty="0" smtClean="0">
                  <a:latin typeface="微软雅黑" pitchFamily="34" charset="-122"/>
                  <a:ea typeface="微软雅黑" pitchFamily="34" charset="-122"/>
                </a:rPr>
                <a:t>$("#dv1").data(</a:t>
              </a:r>
              <a:r>
                <a:rPr lang="en-US" altLang="zh-CN" sz="2400" dirty="0" smtClean="0">
                  <a:solidFill>
                    <a:srgbClr val="C00000"/>
                  </a:solidFill>
                  <a:latin typeface="微软雅黑" pitchFamily="34" charset="-122"/>
                  <a:ea typeface="微软雅黑" pitchFamily="34" charset="-122"/>
                </a:rPr>
                <a:t>key1</a:t>
              </a:r>
              <a:r>
                <a:rPr lang="en-US" altLang="zh-CN" sz="2400" dirty="0" smtClean="0">
                  <a:latin typeface="微软雅黑" pitchFamily="34" charset="-122"/>
                  <a:ea typeface="微软雅黑" pitchFamily="34" charset="-122"/>
                </a:rPr>
                <a:t>,</a:t>
              </a:r>
              <a:r>
                <a:rPr lang="en-US" altLang="zh-CN" sz="2400" dirty="0" smtClean="0">
                  <a:solidFill>
                    <a:srgbClr val="C00000"/>
                  </a:solidFill>
                  <a:latin typeface="微软雅黑" pitchFamily="34" charset="-122"/>
                  <a:ea typeface="微软雅黑" pitchFamily="34" charset="-122"/>
                </a:rPr>
                <a:t>jsObj1</a:t>
              </a:r>
              <a:r>
                <a:rPr lang="en-US" altLang="zh-CN" sz="2400" dirty="0" smtClean="0">
                  <a:latin typeface="微软雅黑" pitchFamily="34" charset="-122"/>
                  <a:ea typeface="微软雅黑" pitchFamily="34" charset="-122"/>
                </a:rPr>
                <a:t>).data(</a:t>
              </a:r>
              <a:r>
                <a:rPr lang="en-US" altLang="zh-CN" sz="2400" dirty="0" smtClean="0">
                  <a:solidFill>
                    <a:srgbClr val="C00000"/>
                  </a:solidFill>
                  <a:latin typeface="微软雅黑" pitchFamily="34" charset="-122"/>
                  <a:ea typeface="微软雅黑" pitchFamily="34" charset="-122"/>
                </a:rPr>
                <a:t>key2</a:t>
              </a:r>
              <a:r>
                <a:rPr lang="en-US" altLang="zh-CN" sz="2400" dirty="0" smtClean="0">
                  <a:latin typeface="微软雅黑" pitchFamily="34" charset="-122"/>
                  <a:ea typeface="微软雅黑" pitchFamily="34" charset="-122"/>
                </a:rPr>
                <a:t>,</a:t>
              </a:r>
              <a:r>
                <a:rPr lang="en-US" altLang="zh-CN" sz="2400" dirty="0" smtClean="0">
                  <a:solidFill>
                    <a:srgbClr val="C00000"/>
                  </a:solidFill>
                  <a:latin typeface="微软雅黑" pitchFamily="34" charset="-122"/>
                  <a:ea typeface="微软雅黑" pitchFamily="34" charset="-122"/>
                </a:rPr>
                <a:t>jsObj2</a:t>
              </a:r>
              <a:r>
                <a:rPr lang="en-US" altLang="zh-CN" sz="2400" dirty="0" smtClean="0">
                  <a:latin typeface="微软雅黑" pitchFamily="34" charset="-122"/>
                  <a:ea typeface="微软雅黑" pitchFamily="34" charset="-122"/>
                </a:rPr>
                <a:t>);</a:t>
              </a:r>
            </a:p>
          </p:txBody>
        </p:sp>
      </p:grpSp>
      <p:sp>
        <p:nvSpPr>
          <p:cNvPr id="40" name="矩形 39"/>
          <p:cNvSpPr/>
          <p:nvPr/>
        </p:nvSpPr>
        <p:spPr>
          <a:xfrm>
            <a:off x="1019045" y="3395963"/>
            <a:ext cx="2481385" cy="461665"/>
          </a:xfrm>
          <a:prstGeom prst="rect">
            <a:avLst/>
          </a:prstGeom>
        </p:spPr>
        <p:txBody>
          <a:bodyPr wrap="none">
            <a:spAutoFit/>
          </a:bodyPr>
          <a:lstStyle/>
          <a:p>
            <a:r>
              <a:rPr lang="en-US" altLang="zh-CN" sz="2400" dirty="0" smtClean="0">
                <a:solidFill>
                  <a:schemeClr val="tx1">
                    <a:lumMod val="95000"/>
                    <a:lumOff val="5000"/>
                  </a:schemeClr>
                </a:solidFill>
                <a:latin typeface="微软雅黑" pitchFamily="34" charset="-122"/>
                <a:ea typeface="微软雅黑" pitchFamily="34" charset="-122"/>
              </a:rPr>
              <a:t>proxyindex="</a:t>
            </a:r>
            <a:r>
              <a:rPr lang="en-US" altLang="zh-CN" sz="2400" dirty="0" smtClean="0">
                <a:solidFill>
                  <a:srgbClr val="C00000"/>
                </a:solidFill>
                <a:latin typeface="微软雅黑" pitchFamily="34" charset="-122"/>
                <a:ea typeface="微软雅黑" pitchFamily="34" charset="-122"/>
              </a:rPr>
              <a:t>1</a:t>
            </a:r>
            <a:r>
              <a:rPr lang="en-US" altLang="zh-CN" sz="2400" dirty="0" smtClean="0">
                <a:solidFill>
                  <a:schemeClr val="tx1">
                    <a:lumMod val="95000"/>
                    <a:lumOff val="5000"/>
                  </a:schemeClr>
                </a:solidFill>
                <a:latin typeface="微软雅黑" pitchFamily="34" charset="-122"/>
                <a:ea typeface="微软雅黑" pitchFamily="34" charset="-122"/>
              </a:rPr>
              <a:t>"</a:t>
            </a:r>
            <a:endParaRPr lang="zh-CN" altLang="en-US" sz="2400" dirty="0"/>
          </a:p>
        </p:txBody>
      </p:sp>
      <p:sp>
        <p:nvSpPr>
          <p:cNvPr id="41" name="矩形 40"/>
          <p:cNvSpPr/>
          <p:nvPr/>
        </p:nvSpPr>
        <p:spPr>
          <a:xfrm>
            <a:off x="71406" y="5884151"/>
            <a:ext cx="4581254" cy="707886"/>
          </a:xfrm>
          <a:prstGeom prst="rect">
            <a:avLst/>
          </a:prstGeom>
        </p:spPr>
        <p:txBody>
          <a:bodyPr wrap="none">
            <a:spAutoFit/>
          </a:bodyPr>
          <a:lstStyle/>
          <a:p>
            <a:r>
              <a:rPr lang="zh-CN" altLang="en-US" sz="2000" dirty="0" smtClean="0">
                <a:latin typeface="微软雅黑" pitchFamily="34" charset="-122"/>
                <a:ea typeface="微软雅黑" pitchFamily="34" charset="-122"/>
              </a:rPr>
              <a:t>通过为节点添加到</a:t>
            </a:r>
            <a:r>
              <a:rPr lang="en-US" altLang="zh-CN" sz="2000" dirty="0" err="1" smtClean="0">
                <a:latin typeface="微软雅黑" pitchFamily="34" charset="-122"/>
                <a:ea typeface="微软雅黑" pitchFamily="34" charset="-122"/>
              </a:rPr>
              <a:t>expando</a:t>
            </a:r>
            <a:r>
              <a:rPr lang="zh-CN" altLang="en-US" sz="2000" dirty="0" smtClean="0">
                <a:latin typeface="微软雅黑" pitchFamily="34" charset="-122"/>
                <a:ea typeface="微软雅黑" pitchFamily="34" charset="-122"/>
              </a:rPr>
              <a:t>字符串索引</a:t>
            </a:r>
            <a:endParaRPr lang="en-US" altLang="zh-CN" sz="2000" dirty="0" smtClean="0">
              <a:latin typeface="微软雅黑" pitchFamily="34" charset="-122"/>
              <a:ea typeface="微软雅黑" pitchFamily="34" charset="-122"/>
            </a:endParaRPr>
          </a:p>
          <a:p>
            <a:r>
              <a:rPr lang="zh-CN" altLang="en-US" sz="2000" dirty="0" smtClean="0">
                <a:latin typeface="微软雅黑" pitchFamily="34" charset="-122"/>
                <a:ea typeface="微软雅黑" pitchFamily="34" charset="-122"/>
              </a:rPr>
              <a:t>指向全局</a:t>
            </a:r>
            <a:r>
              <a:rPr lang="en-US" altLang="zh-CN" sz="2000" dirty="0" err="1" smtClean="0">
                <a:latin typeface="微软雅黑" pitchFamily="34" charset="-122"/>
                <a:ea typeface="微软雅黑" pitchFamily="34" charset="-122"/>
              </a:rPr>
              <a:t>DataProxy</a:t>
            </a:r>
            <a:r>
              <a:rPr lang="zh-CN" altLang="en-US" sz="2000" dirty="0" smtClean="0">
                <a:latin typeface="微软雅黑" pitchFamily="34" charset="-122"/>
                <a:ea typeface="微软雅黑" pitchFamily="34" charset="-122"/>
              </a:rPr>
              <a:t>中的相应</a:t>
            </a:r>
            <a:r>
              <a:rPr lang="en-US" altLang="zh-CN" sz="2000" dirty="0" smtClean="0">
                <a:latin typeface="微软雅黑" pitchFamily="34" charset="-122"/>
                <a:ea typeface="微软雅黑" pitchFamily="34" charset="-122"/>
              </a:rPr>
              <a:t>JS</a:t>
            </a:r>
            <a:r>
              <a:rPr lang="zh-CN" altLang="en-US" sz="2000" dirty="0" smtClean="0">
                <a:latin typeface="微软雅黑" pitchFamily="34" charset="-122"/>
                <a:ea typeface="微软雅黑" pitchFamily="34" charset="-122"/>
              </a:rPr>
              <a:t>对象</a:t>
            </a:r>
            <a:endParaRPr lang="en-US" altLang="zh-CN" sz="2000" dirty="0" smtClean="0">
              <a:latin typeface="微软雅黑" pitchFamily="34" charset="-122"/>
              <a:ea typeface="微软雅黑" pitchFamily="34" charset="-122"/>
            </a:endParaRPr>
          </a:p>
        </p:txBody>
      </p:sp>
      <p:sp>
        <p:nvSpPr>
          <p:cNvPr id="44" name="TextBox 43"/>
          <p:cNvSpPr txBox="1"/>
          <p:nvPr/>
        </p:nvSpPr>
        <p:spPr>
          <a:xfrm>
            <a:off x="3723062" y="1571612"/>
            <a:ext cx="1513904" cy="551090"/>
          </a:xfrm>
          <a:prstGeom prst="rect">
            <a:avLst/>
          </a:prstGeom>
          <a: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colorTemperature colorTemp="3625"/>
                      </a14:imgEffect>
                      <a14:imgEffect>
                        <a14:saturation sat="90000"/>
                      </a14:imgEffect>
                    </a14:imgLayer>
                  </a14:imgProps>
                </a:ext>
              </a:extLst>
            </a:blip>
            <a:tile tx="0" ty="0" sx="100000" sy="100000" flip="none" algn="tl"/>
          </a:blipFill>
          <a:effectLst>
            <a:outerShdw blurRad="88900" dist="38100" dir="2700000" algn="tl" rotWithShape="0">
              <a:prstClr val="black">
                <a:alpha val="40000"/>
              </a:prstClr>
            </a:outerShdw>
          </a:effectLst>
        </p:spPr>
        <p:txBody>
          <a:bodyPr wrap="none" lIns="144000" tIns="90000" rIns="144000" bIns="90000" rtlCol="0">
            <a:spAutoFit/>
          </a:bodyPr>
          <a:lstStyle/>
          <a:p>
            <a:r>
              <a:rPr lang="zh-CN" altLang="en-US" sz="2400" dirty="0" smtClean="0">
                <a:solidFill>
                  <a:schemeClr val="tx1">
                    <a:lumMod val="95000"/>
                    <a:lumOff val="5000"/>
                  </a:schemeClr>
                </a:solidFill>
                <a:latin typeface="微软雅黑" pitchFamily="34" charset="-122"/>
                <a:ea typeface="微软雅黑" pitchFamily="34" charset="-122"/>
              </a:rPr>
              <a:t>非</a:t>
            </a:r>
            <a:r>
              <a:rPr lang="en-US" altLang="zh-CN" sz="2400" dirty="0" smtClean="0">
                <a:solidFill>
                  <a:schemeClr val="tx1">
                    <a:lumMod val="95000"/>
                    <a:lumOff val="5000"/>
                  </a:schemeClr>
                </a:solidFill>
                <a:latin typeface="微软雅黑" pitchFamily="34" charset="-122"/>
                <a:ea typeface="微软雅黑" pitchFamily="34" charset="-122"/>
              </a:rPr>
              <a:t>JS</a:t>
            </a:r>
            <a:r>
              <a:rPr lang="zh-CN" altLang="en-US" sz="2400" dirty="0" smtClean="0">
                <a:solidFill>
                  <a:schemeClr val="tx1">
                    <a:lumMod val="95000"/>
                    <a:lumOff val="5000"/>
                  </a:schemeClr>
                </a:solidFill>
                <a:latin typeface="微软雅黑" pitchFamily="34" charset="-122"/>
                <a:ea typeface="微软雅黑" pitchFamily="34" charset="-122"/>
              </a:rPr>
              <a:t>对象</a:t>
            </a:r>
            <a:endParaRPr lang="zh-CN" altLang="en-US" sz="2400" dirty="0">
              <a:solidFill>
                <a:schemeClr val="tx1">
                  <a:lumMod val="95000"/>
                  <a:lumOff val="5000"/>
                </a:schemeClr>
              </a:solidFill>
              <a:latin typeface="微软雅黑" pitchFamily="34" charset="-122"/>
              <a:ea typeface="微软雅黑"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1000" fill="hold"/>
                                        <p:tgtEl>
                                          <p:spTgt spid="8"/>
                                        </p:tgtEl>
                                        <p:attrNameLst>
                                          <p:attrName>stroke.color</p:attrName>
                                        </p:attrNameLst>
                                      </p:cBhvr>
                                      <p:to>
                                        <a:srgbClr val="FF3300"/>
                                      </p:to>
                                    </p:animClr>
                                    <p:set>
                                      <p:cBhvr>
                                        <p:cTn id="7" dur="1000" fill="hold"/>
                                        <p:tgtEl>
                                          <p:spTgt spid="8"/>
                                        </p:tgtEl>
                                        <p:attrNameLst>
                                          <p:attrName>stroke.on</p:attrName>
                                        </p:attrNameLst>
                                      </p:cBhvr>
                                      <p:to>
                                        <p:strVal val="true"/>
                                      </p:to>
                                    </p:set>
                                  </p:childTnLst>
                                </p:cTn>
                              </p:par>
                              <p:par>
                                <p:cTn id="8" presetID="26" presetClass="emph" presetSubtype="0" fill="hold" nodeType="withEffect">
                                  <p:stCondLst>
                                    <p:cond delay="0"/>
                                  </p:stCondLst>
                                  <p:childTnLst>
                                    <p:animEffect transition="out" filter="fade">
                                      <p:cBhvr>
                                        <p:cTn id="9" dur="1000" tmFilter="0, 0; .2, .5; .8, .5; 1, 0"/>
                                        <p:tgtEl>
                                          <p:spTgt spid="8"/>
                                        </p:tgtEl>
                                      </p:cBhvr>
                                    </p:animEffect>
                                    <p:animScale>
                                      <p:cBhvr>
                                        <p:cTn id="10" dur="500" autoRev="1" fill="hold"/>
                                        <p:tgtEl>
                                          <p:spTgt spid="8"/>
                                        </p:tgtEl>
                                      </p:cBhvr>
                                      <p:by x="105000" y="105000"/>
                                    </p:animScale>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20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1000"/>
                                        <p:tgtEl>
                                          <p:spTgt spid="3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fade">
                                      <p:cBhvr>
                                        <p:cTn id="23" dur="1000"/>
                                        <p:tgtEl>
                                          <p:spTgt spid="4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1000"/>
                                        <p:tgtEl>
                                          <p:spTgt spid="13"/>
                                        </p:tgtEl>
                                      </p:cBhvr>
                                    </p:animEffect>
                                  </p:childTnLst>
                                </p:cTn>
                              </p:par>
                              <p:par>
                                <p:cTn id="29" presetID="10"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10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1000"/>
                                        <p:tgtEl>
                                          <p:spTgt spid="1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1000"/>
                                        <p:tgtEl>
                                          <p:spTgt spid="23"/>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1000"/>
                                        <p:tgtEl>
                                          <p:spTgt spid="17"/>
                                        </p:tgtEl>
                                      </p:cBhvr>
                                    </p:animEffect>
                                  </p:childTnLst>
                                </p:cTn>
                              </p:par>
                              <p:par>
                                <p:cTn id="47" presetID="10" presetClass="entr" presetSubtype="0" fill="hold"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1000"/>
                                        <p:tgtEl>
                                          <p:spTgt spid="2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fade">
                                      <p:cBhvr>
                                        <p:cTn id="52"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animBg="1"/>
      <p:bldP spid="17" grpId="0" animBg="1"/>
      <p:bldP spid="40" grpId="0"/>
      <p:bldP spid="4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组合 63"/>
          <p:cNvGrpSpPr/>
          <p:nvPr/>
        </p:nvGrpSpPr>
        <p:grpSpPr>
          <a:xfrm>
            <a:off x="142844" y="3071810"/>
            <a:ext cx="8292725" cy="3136413"/>
            <a:chOff x="142844" y="3071810"/>
            <a:chExt cx="8292725" cy="3136413"/>
          </a:xfrm>
        </p:grpSpPr>
        <p:sp>
          <p:nvSpPr>
            <p:cNvPr id="63" name="TextBox 62"/>
            <p:cNvSpPr txBox="1"/>
            <p:nvPr/>
          </p:nvSpPr>
          <p:spPr>
            <a:xfrm>
              <a:off x="142844" y="3071810"/>
              <a:ext cx="6000792" cy="3136413"/>
            </a:xfrm>
            <a:prstGeom prst="rect">
              <a:avLst/>
            </a:prstGeom>
            <a: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colorTemperature colorTemp="3625"/>
                        </a14:imgEffect>
                        <a14:imgEffect>
                          <a14:saturation sat="90000"/>
                        </a14:imgEffect>
                      </a14:imgLayer>
                    </a14:imgProps>
                  </a:ext>
                </a:extLst>
              </a:blip>
              <a:tile tx="0" ty="0" sx="100000" sy="100000" flip="none" algn="tl"/>
            </a:blipFill>
            <a:effectLst>
              <a:outerShdw blurRad="88900" dist="38100" dir="2700000" algn="tl" rotWithShape="0">
                <a:prstClr val="black">
                  <a:alpha val="40000"/>
                </a:prstClr>
              </a:outerShdw>
            </a:effectLst>
          </p:spPr>
          <p:txBody>
            <a:bodyPr wrap="square" lIns="144000" tIns="90000" rIns="144000" bIns="90000" rtlCol="0">
              <a:spAutoFit/>
            </a:bodyPr>
            <a:lstStyle/>
            <a:p>
              <a:endParaRPr lang="en-US" altLang="zh-CN" sz="2400" dirty="0" smtClean="0">
                <a:solidFill>
                  <a:schemeClr val="tx1">
                    <a:lumMod val="95000"/>
                    <a:lumOff val="5000"/>
                  </a:schemeClr>
                </a:solidFill>
                <a:latin typeface="微软雅黑" pitchFamily="34" charset="-122"/>
                <a:ea typeface="微软雅黑" pitchFamily="34" charset="-122"/>
              </a:endParaRPr>
            </a:p>
            <a:p>
              <a:endParaRPr lang="en-US" altLang="zh-CN" sz="2400" dirty="0" smtClean="0">
                <a:solidFill>
                  <a:schemeClr val="tx1">
                    <a:lumMod val="95000"/>
                    <a:lumOff val="5000"/>
                  </a:schemeClr>
                </a:solidFill>
                <a:latin typeface="微软雅黑" pitchFamily="34" charset="-122"/>
                <a:ea typeface="微软雅黑" pitchFamily="34" charset="-122"/>
              </a:endParaRPr>
            </a:p>
            <a:p>
              <a:endParaRPr lang="en-US" altLang="zh-CN" sz="2400" dirty="0" smtClean="0">
                <a:solidFill>
                  <a:schemeClr val="tx1">
                    <a:lumMod val="95000"/>
                    <a:lumOff val="5000"/>
                  </a:schemeClr>
                </a:solidFill>
                <a:latin typeface="微软雅黑" pitchFamily="34" charset="-122"/>
                <a:ea typeface="微软雅黑" pitchFamily="34" charset="-122"/>
              </a:endParaRPr>
            </a:p>
            <a:p>
              <a:endParaRPr lang="en-US" altLang="zh-CN" sz="2400" dirty="0" smtClean="0">
                <a:solidFill>
                  <a:schemeClr val="tx1">
                    <a:lumMod val="95000"/>
                    <a:lumOff val="5000"/>
                  </a:schemeClr>
                </a:solidFill>
                <a:latin typeface="微软雅黑" pitchFamily="34" charset="-122"/>
                <a:ea typeface="微软雅黑" pitchFamily="34" charset="-122"/>
              </a:endParaRPr>
            </a:p>
            <a:p>
              <a:endParaRPr lang="en-US" altLang="zh-CN" sz="2400" dirty="0" smtClean="0">
                <a:solidFill>
                  <a:schemeClr val="tx1">
                    <a:lumMod val="95000"/>
                    <a:lumOff val="5000"/>
                  </a:schemeClr>
                </a:solidFill>
                <a:latin typeface="微软雅黑" pitchFamily="34" charset="-122"/>
                <a:ea typeface="微软雅黑" pitchFamily="34" charset="-122"/>
              </a:endParaRPr>
            </a:p>
            <a:p>
              <a:endParaRPr lang="en-US" altLang="zh-CN" sz="2400" dirty="0" smtClean="0">
                <a:solidFill>
                  <a:schemeClr val="tx1">
                    <a:lumMod val="95000"/>
                    <a:lumOff val="5000"/>
                  </a:schemeClr>
                </a:solidFill>
                <a:latin typeface="微软雅黑" pitchFamily="34" charset="-122"/>
                <a:ea typeface="微软雅黑" pitchFamily="34" charset="-122"/>
              </a:endParaRPr>
            </a:p>
            <a:p>
              <a:endParaRPr lang="en-US" altLang="zh-CN" sz="2400" dirty="0" smtClean="0">
                <a:solidFill>
                  <a:schemeClr val="tx1">
                    <a:lumMod val="95000"/>
                    <a:lumOff val="5000"/>
                  </a:schemeClr>
                </a:solidFill>
                <a:latin typeface="微软雅黑" pitchFamily="34" charset="-122"/>
                <a:ea typeface="微软雅黑" pitchFamily="34" charset="-122"/>
              </a:endParaRPr>
            </a:p>
            <a:p>
              <a:endParaRPr lang="zh-CN" altLang="en-US" sz="2400" dirty="0">
                <a:solidFill>
                  <a:schemeClr val="tx1">
                    <a:lumMod val="95000"/>
                    <a:lumOff val="5000"/>
                  </a:schemeClr>
                </a:solidFill>
                <a:latin typeface="微软雅黑" pitchFamily="34" charset="-122"/>
                <a:ea typeface="微软雅黑" pitchFamily="34" charset="-122"/>
              </a:endParaRPr>
            </a:p>
          </p:txBody>
        </p:sp>
        <p:sp>
          <p:nvSpPr>
            <p:cNvPr id="27" name="矩形 26"/>
            <p:cNvSpPr/>
            <p:nvPr/>
          </p:nvSpPr>
          <p:spPr>
            <a:xfrm>
              <a:off x="214282" y="3236720"/>
              <a:ext cx="8221287" cy="2677656"/>
            </a:xfrm>
            <a:prstGeom prst="rect">
              <a:avLst/>
            </a:prstGeom>
          </p:spPr>
          <p:txBody>
            <a:bodyPr wrap="square">
              <a:spAutoFit/>
            </a:bodyPr>
            <a:lstStyle/>
            <a:p>
              <a:r>
                <a:rPr lang="en-US" altLang="zh-CN" sz="2400" dirty="0">
                  <a:latin typeface="微软雅黑" pitchFamily="34" charset="-122"/>
                  <a:ea typeface="微软雅黑" pitchFamily="34" charset="-122"/>
                </a:rPr>
                <a:t>function </a:t>
              </a:r>
              <a:r>
                <a:rPr lang="en-US" altLang="zh-CN" sz="2400" dirty="0" smtClean="0">
                  <a:latin typeface="微软雅黑" pitchFamily="34" charset="-122"/>
                  <a:ea typeface="微软雅黑" pitchFamily="34" charset="-122"/>
                </a:rPr>
                <a:t> </a:t>
              </a:r>
              <a:r>
                <a:rPr lang="en-US" altLang="zh-CN" sz="2400" dirty="0" err="1" smtClean="0">
                  <a:latin typeface="微软雅黑" pitchFamily="34" charset="-122"/>
                  <a:ea typeface="微软雅黑" pitchFamily="34" charset="-122"/>
                </a:rPr>
                <a:t>evt</a:t>
              </a:r>
              <a:r>
                <a:rPr lang="en-US" altLang="zh-CN" sz="2400" dirty="0" smtClean="0">
                  <a:latin typeface="微软雅黑" pitchFamily="34" charset="-122"/>
                  <a:ea typeface="微软雅黑" pitchFamily="34" charset="-122"/>
                </a:rPr>
                <a:t>(node){</a:t>
              </a:r>
              <a:r>
                <a:rPr lang="en-US" altLang="zh-CN" sz="2400" dirty="0">
                  <a:latin typeface="微软雅黑" pitchFamily="34" charset="-122"/>
                  <a:ea typeface="微软雅黑" pitchFamily="34" charset="-122"/>
                </a:rPr>
                <a:t>	</a:t>
              </a:r>
            </a:p>
            <a:p>
              <a:r>
                <a:rPr lang="en-US" altLang="zh-CN" sz="2400" dirty="0">
                  <a:latin typeface="微软雅黑" pitchFamily="34" charset="-122"/>
                  <a:ea typeface="微软雅黑" pitchFamily="34" charset="-122"/>
                </a:rPr>
                <a:t>	</a:t>
              </a:r>
              <a:r>
                <a:rPr lang="en-US" altLang="zh-CN" sz="2400" dirty="0" err="1">
                  <a:latin typeface="微软雅黑" pitchFamily="34" charset="-122"/>
                  <a:ea typeface="微软雅黑" pitchFamily="34" charset="-122"/>
                </a:rPr>
                <a:t>var</a:t>
              </a:r>
              <a:r>
                <a:rPr lang="en-US" altLang="zh-CN" sz="2400" dirty="0">
                  <a:latin typeface="微软雅黑" pitchFamily="34" charset="-122"/>
                  <a:ea typeface="微软雅黑" pitchFamily="34" charset="-122"/>
                </a:rPr>
                <a:t> </a:t>
              </a:r>
              <a:r>
                <a:rPr lang="en-US" altLang="zh-CN" sz="2400" dirty="0" err="1" smtClean="0">
                  <a:latin typeface="微软雅黑" pitchFamily="34" charset="-122"/>
                  <a:ea typeface="微软雅黑" pitchFamily="34" charset="-122"/>
                </a:rPr>
                <a:t>ele</a:t>
              </a:r>
              <a:r>
                <a:rPr lang="en-US" altLang="zh-CN" sz="2400" dirty="0" smtClean="0">
                  <a:latin typeface="微软雅黑" pitchFamily="34" charset="-122"/>
                  <a:ea typeface="微软雅黑" pitchFamily="34" charset="-122"/>
                </a:rPr>
                <a:t> </a:t>
              </a:r>
              <a:r>
                <a:rPr lang="en-US" altLang="zh-CN" sz="2400" dirty="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node || </a:t>
              </a:r>
              <a:r>
                <a:rPr lang="en-US" altLang="zh-CN" sz="2400" dirty="0" err="1" smtClean="0">
                  <a:latin typeface="微软雅黑" pitchFamily="34" charset="-122"/>
                  <a:ea typeface="微软雅黑" pitchFamily="34" charset="-122"/>
                </a:rPr>
                <a:t>doc.byId</a:t>
              </a:r>
              <a:r>
                <a:rPr lang="en-US" altLang="zh-CN" sz="2400" dirty="0" smtClean="0">
                  <a:latin typeface="微软雅黑" pitchFamily="34" charset="-122"/>
                  <a:ea typeface="微软雅黑" pitchFamily="34" charset="-122"/>
                </a:rPr>
                <a:t>("</a:t>
              </a:r>
              <a:r>
                <a:rPr lang="en-US" altLang="zh-CN" sz="2400" dirty="0" err="1" smtClean="0">
                  <a:latin typeface="微软雅黑" pitchFamily="34" charset="-122"/>
                  <a:ea typeface="微软雅黑" pitchFamily="34" charset="-122"/>
                </a:rPr>
                <a:t>nid</a:t>
              </a:r>
              <a:r>
                <a:rPr lang="en-US" altLang="zh-CN" sz="2400" dirty="0" smtClean="0">
                  <a:latin typeface="微软雅黑" pitchFamily="34" charset="-122"/>
                  <a:ea typeface="微软雅黑" pitchFamily="34" charset="-122"/>
                </a:rPr>
                <a:t>");</a:t>
              </a:r>
              <a:endParaRPr lang="en-US" altLang="zh-CN" sz="2400" dirty="0">
                <a:latin typeface="微软雅黑" pitchFamily="34" charset="-122"/>
                <a:ea typeface="微软雅黑" pitchFamily="34" charset="-122"/>
              </a:endParaRPr>
            </a:p>
            <a:p>
              <a:r>
                <a:rPr lang="en-US" altLang="zh-CN" sz="2400" dirty="0">
                  <a:latin typeface="微软雅黑" pitchFamily="34" charset="-122"/>
                  <a:ea typeface="微软雅黑" pitchFamily="34" charset="-122"/>
                </a:rPr>
                <a:t>	</a:t>
              </a:r>
              <a:r>
                <a:rPr lang="en-US" altLang="zh-CN" sz="2400" dirty="0" err="1" smtClean="0">
                  <a:latin typeface="微软雅黑" pitchFamily="34" charset="-122"/>
                  <a:ea typeface="微软雅黑" pitchFamily="34" charset="-122"/>
                </a:rPr>
                <a:t>ele.onclick</a:t>
              </a:r>
              <a:r>
                <a:rPr lang="en-US" altLang="zh-CN" sz="2400" dirty="0" smtClean="0">
                  <a:latin typeface="微软雅黑" pitchFamily="34" charset="-122"/>
                  <a:ea typeface="微软雅黑" pitchFamily="34" charset="-122"/>
                </a:rPr>
                <a:t> = function (){</a:t>
              </a:r>
            </a:p>
            <a:p>
              <a:r>
                <a:rPr lang="en-US" altLang="zh-CN" sz="2400" dirty="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	//do something</a:t>
              </a:r>
              <a:endParaRPr lang="en-US" altLang="zh-CN" sz="2400" dirty="0">
                <a:latin typeface="微软雅黑" pitchFamily="34" charset="-122"/>
                <a:ea typeface="微软雅黑" pitchFamily="34" charset="-122"/>
              </a:endParaRPr>
            </a:p>
            <a:p>
              <a:r>
                <a:rPr lang="en-US" altLang="zh-CN" sz="2400" dirty="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a:t>
              </a:r>
            </a:p>
            <a:p>
              <a:r>
                <a:rPr lang="en-US" altLang="zh-CN" sz="2400" dirty="0" smtClean="0">
                  <a:latin typeface="微软雅黑" pitchFamily="34" charset="-122"/>
                  <a:ea typeface="微软雅黑" pitchFamily="34" charset="-122"/>
                </a:rPr>
                <a:t>	</a:t>
              </a:r>
              <a:endParaRPr lang="en-US" altLang="zh-CN" sz="2400" dirty="0">
                <a:latin typeface="微软雅黑" pitchFamily="34" charset="-122"/>
                <a:ea typeface="微软雅黑" pitchFamily="34" charset="-122"/>
              </a:endParaRPr>
            </a:p>
            <a:p>
              <a:r>
                <a:rPr lang="en-US" altLang="zh-CN" sz="2400" dirty="0">
                  <a:latin typeface="微软雅黑" pitchFamily="34" charset="-122"/>
                  <a:ea typeface="微软雅黑" pitchFamily="34" charset="-122"/>
                </a:rPr>
                <a:t>}</a:t>
              </a:r>
              <a:endParaRPr lang="zh-CN" altLang="en-US" sz="2400" dirty="0">
                <a:latin typeface="微软雅黑" pitchFamily="34" charset="-122"/>
                <a:ea typeface="微软雅黑" pitchFamily="34" charset="-122"/>
              </a:endParaRPr>
            </a:p>
          </p:txBody>
        </p:sp>
      </p:grpSp>
      <p:sp>
        <p:nvSpPr>
          <p:cNvPr id="2" name="标题 1"/>
          <p:cNvSpPr>
            <a:spLocks noGrp="1"/>
          </p:cNvSpPr>
          <p:nvPr>
            <p:ph type="title"/>
          </p:nvPr>
        </p:nvSpPr>
        <p:spPr/>
        <p:txBody>
          <a:bodyPr/>
          <a:lstStyle/>
          <a:p>
            <a:r>
              <a:rPr lang="zh-CN" altLang="en-US" dirty="0" smtClean="0"/>
              <a:t>内存泄漏 </a:t>
            </a:r>
            <a:r>
              <a:rPr lang="en-US" altLang="zh-CN" dirty="0" smtClean="0"/>
              <a:t>-- </a:t>
            </a:r>
            <a:r>
              <a:rPr lang="zh-CN" altLang="en-US" dirty="0" smtClean="0"/>
              <a:t>隐式循环引用</a:t>
            </a:r>
            <a:endParaRPr lang="zh-CN" altLang="en-US" dirty="0"/>
          </a:p>
        </p:txBody>
      </p:sp>
      <p:sp>
        <p:nvSpPr>
          <p:cNvPr id="4" name="灯片编号占位符 3"/>
          <p:cNvSpPr>
            <a:spLocks noGrp="1"/>
          </p:cNvSpPr>
          <p:nvPr>
            <p:ph type="sldNum" sz="quarter" idx="12"/>
          </p:nvPr>
        </p:nvSpPr>
        <p:spPr/>
        <p:txBody>
          <a:bodyPr/>
          <a:lstStyle/>
          <a:p>
            <a:fld id="{8AF02B71-8991-4516-A01E-F1A9ACD28BDC}" type="slidenum">
              <a:rPr lang="en-US" smtClean="0"/>
              <a:pPr/>
              <a:t>47</a:t>
            </a:fld>
            <a:endParaRPr lang="en-US"/>
          </a:p>
        </p:txBody>
      </p:sp>
      <p:sp>
        <p:nvSpPr>
          <p:cNvPr id="17" name="矩形 16"/>
          <p:cNvSpPr/>
          <p:nvPr/>
        </p:nvSpPr>
        <p:spPr>
          <a:xfrm>
            <a:off x="142844" y="1571612"/>
            <a:ext cx="6454011" cy="1200329"/>
          </a:xfrm>
          <a:prstGeom prst="rect">
            <a:avLst/>
          </a:prstGeom>
        </p:spPr>
        <p:txBody>
          <a:bodyPr wrap="none">
            <a:spAutoFit/>
          </a:bodyPr>
          <a:lstStyle/>
          <a:p>
            <a:r>
              <a:rPr lang="zh-CN" altLang="en-US" sz="2400" dirty="0" smtClean="0">
                <a:latin typeface="微软雅黑" pitchFamily="34" charset="-122"/>
                <a:ea typeface="微软雅黑" pitchFamily="34" charset="-122"/>
              </a:rPr>
              <a:t>什么情况下必须由非</a:t>
            </a:r>
            <a:r>
              <a:rPr lang="en-US" altLang="zh-CN" sz="2400" dirty="0" smtClean="0">
                <a:latin typeface="微软雅黑" pitchFamily="34" charset="-122"/>
                <a:ea typeface="微软雅黑" pitchFamily="34" charset="-122"/>
              </a:rPr>
              <a:t>JS</a:t>
            </a:r>
            <a:r>
              <a:rPr lang="zh-CN" altLang="en-US" sz="2400" dirty="0" smtClean="0">
                <a:latin typeface="微软雅黑" pitchFamily="34" charset="-122"/>
                <a:ea typeface="微软雅黑" pitchFamily="34" charset="-122"/>
              </a:rPr>
              <a:t>对象连回</a:t>
            </a:r>
            <a:r>
              <a:rPr lang="en-US" altLang="zh-CN" sz="2400" dirty="0" smtClean="0">
                <a:latin typeface="微软雅黑" pitchFamily="34" charset="-122"/>
                <a:ea typeface="微软雅黑" pitchFamily="34" charset="-122"/>
              </a:rPr>
              <a:t>JS</a:t>
            </a:r>
            <a:r>
              <a:rPr lang="zh-CN" altLang="en-US" sz="2400" dirty="0" smtClean="0">
                <a:latin typeface="微软雅黑" pitchFamily="34" charset="-122"/>
                <a:ea typeface="微软雅黑" pitchFamily="34" charset="-122"/>
              </a:rPr>
              <a:t>对象</a:t>
            </a:r>
            <a:r>
              <a:rPr lang="en-US" altLang="zh-CN" sz="2400" dirty="0" smtClean="0">
                <a:latin typeface="微软雅黑" pitchFamily="34" charset="-122"/>
                <a:ea typeface="微软雅黑" pitchFamily="34" charset="-122"/>
              </a:rPr>
              <a:t>?</a:t>
            </a:r>
          </a:p>
          <a:p>
            <a:r>
              <a:rPr lang="zh-CN" altLang="en-US" sz="2400" dirty="0" smtClean="0">
                <a:latin typeface="微软雅黑" pitchFamily="34" charset="-122"/>
                <a:ea typeface="微软雅黑" pitchFamily="34" charset="-122"/>
              </a:rPr>
              <a:t>注册事件处理函数时</a:t>
            </a:r>
            <a:r>
              <a:rPr lang="en-US" altLang="zh-CN" sz="2400" dirty="0" smtClean="0">
                <a:latin typeface="微软雅黑" pitchFamily="34" charset="-122"/>
                <a:ea typeface="微软雅黑" pitchFamily="34" charset="-122"/>
              </a:rPr>
              <a:t>.</a:t>
            </a:r>
          </a:p>
          <a:p>
            <a:r>
              <a:rPr lang="zh-CN" altLang="en-US" sz="2400" dirty="0" smtClean="0">
                <a:latin typeface="微软雅黑" pitchFamily="34" charset="-122"/>
                <a:ea typeface="微软雅黑" pitchFamily="34" charset="-122"/>
              </a:rPr>
              <a:t>事件处理函数容易通过闭包引起隐式循环引用</a:t>
            </a:r>
            <a:r>
              <a:rPr lang="en-US" altLang="zh-CN" sz="2400" dirty="0" smtClean="0">
                <a:latin typeface="微软雅黑" pitchFamily="34" charset="-122"/>
                <a:ea typeface="微软雅黑" pitchFamily="34" charset="-122"/>
              </a:rPr>
              <a:t>.</a:t>
            </a:r>
            <a:endParaRPr lang="zh-CN" altLang="en-US" sz="2400" dirty="0">
              <a:latin typeface="微软雅黑" pitchFamily="34" charset="-122"/>
              <a:ea typeface="微软雅黑" pitchFamily="34" charset="-122"/>
            </a:endParaRPr>
          </a:p>
        </p:txBody>
      </p:sp>
      <p:grpSp>
        <p:nvGrpSpPr>
          <p:cNvPr id="57" name="组合 56"/>
          <p:cNvGrpSpPr/>
          <p:nvPr/>
        </p:nvGrpSpPr>
        <p:grpSpPr>
          <a:xfrm>
            <a:off x="246530" y="2713976"/>
            <a:ext cx="8458200" cy="3305172"/>
            <a:chOff x="246530" y="3409975"/>
            <a:chExt cx="8458200" cy="3305172"/>
          </a:xfrm>
        </p:grpSpPr>
        <p:cxnSp>
          <p:nvCxnSpPr>
            <p:cNvPr id="29" name="肘形连接符 28"/>
            <p:cNvCxnSpPr/>
            <p:nvPr/>
          </p:nvCxnSpPr>
          <p:spPr>
            <a:xfrm rot="10800000" flipV="1">
              <a:off x="246530" y="3409975"/>
              <a:ext cx="7239001" cy="3305172"/>
            </a:xfrm>
            <a:prstGeom prst="bentConnector3">
              <a:avLst>
                <a:gd name="adj1" fmla="val -19415"/>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30" name="圆角矩形 29"/>
            <p:cNvSpPr/>
            <p:nvPr/>
          </p:nvSpPr>
          <p:spPr>
            <a:xfrm>
              <a:off x="7180730" y="3524275"/>
              <a:ext cx="1524000" cy="5715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global scope</a:t>
              </a:r>
            </a:p>
            <a:p>
              <a:pPr algn="ctr"/>
              <a:r>
                <a:rPr lang="en-US" altLang="zh-CN" dirty="0" err="1" smtClean="0"/>
                <a:t>var</a:t>
              </a:r>
              <a:r>
                <a:rPr lang="en-US" altLang="zh-CN" dirty="0" smtClean="0"/>
                <a:t> </a:t>
              </a:r>
              <a:r>
                <a:rPr lang="en-US" altLang="zh-CN" dirty="0" err="1" smtClean="0"/>
                <a:t>evt</a:t>
              </a:r>
              <a:r>
                <a:rPr lang="en-US" altLang="zh-CN" dirty="0" smtClean="0"/>
                <a:t>;</a:t>
              </a:r>
              <a:endParaRPr lang="zh-CN" altLang="en-US" dirty="0"/>
            </a:p>
          </p:txBody>
        </p:sp>
      </p:grpSp>
      <p:grpSp>
        <p:nvGrpSpPr>
          <p:cNvPr id="58" name="组合 57"/>
          <p:cNvGrpSpPr/>
          <p:nvPr/>
        </p:nvGrpSpPr>
        <p:grpSpPr>
          <a:xfrm>
            <a:off x="212585" y="3293870"/>
            <a:ext cx="7577745" cy="2368089"/>
            <a:chOff x="212585" y="3989869"/>
            <a:chExt cx="7577745" cy="2368089"/>
          </a:xfrm>
        </p:grpSpPr>
        <p:cxnSp>
          <p:nvCxnSpPr>
            <p:cNvPr id="32" name="肘形连接符 31"/>
            <p:cNvCxnSpPr/>
            <p:nvPr/>
          </p:nvCxnSpPr>
          <p:spPr>
            <a:xfrm rot="10800000" flipV="1">
              <a:off x="642910" y="4171974"/>
              <a:ext cx="5919912" cy="2185984"/>
            </a:xfrm>
            <a:prstGeom prst="bentConnector3">
              <a:avLst>
                <a:gd name="adj1" fmla="val -23333"/>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33" name="圆角矩形 32"/>
            <p:cNvSpPr/>
            <p:nvPr/>
          </p:nvSpPr>
          <p:spPr>
            <a:xfrm>
              <a:off x="6266330" y="4286275"/>
              <a:ext cx="1524000" cy="5715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err="1" smtClean="0"/>
                <a:t>evt's</a:t>
              </a:r>
              <a:r>
                <a:rPr lang="en-US" altLang="zh-CN" dirty="0" smtClean="0"/>
                <a:t> scope</a:t>
              </a:r>
            </a:p>
            <a:p>
              <a:pPr algn="ctr"/>
              <a:r>
                <a:rPr lang="en-US" altLang="zh-CN" dirty="0" err="1" smtClean="0"/>
                <a:t>var</a:t>
              </a:r>
              <a:r>
                <a:rPr lang="en-US" altLang="zh-CN" dirty="0" smtClean="0"/>
                <a:t> </a:t>
              </a:r>
              <a:r>
                <a:rPr lang="en-US" altLang="zh-CN" dirty="0" err="1" smtClean="0"/>
                <a:t>ele</a:t>
              </a:r>
              <a:r>
                <a:rPr lang="en-US" altLang="zh-CN" dirty="0" smtClean="0"/>
                <a:t>;</a:t>
              </a:r>
              <a:endParaRPr lang="zh-CN" altLang="en-US" dirty="0"/>
            </a:p>
          </p:txBody>
        </p:sp>
        <p:sp>
          <p:nvSpPr>
            <p:cNvPr id="34" name="矩形 33"/>
            <p:cNvSpPr/>
            <p:nvPr/>
          </p:nvSpPr>
          <p:spPr>
            <a:xfrm>
              <a:off x="212585" y="3989869"/>
              <a:ext cx="1405546" cy="334506"/>
            </a:xfrm>
            <a:prstGeom prst="rect">
              <a:avLst/>
            </a:prstGeom>
            <a:noFill/>
            <a:ln w="31750"/>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grpSp>
        <p:nvGrpSpPr>
          <p:cNvPr id="59" name="组合 58"/>
          <p:cNvGrpSpPr/>
          <p:nvPr/>
        </p:nvGrpSpPr>
        <p:grpSpPr>
          <a:xfrm>
            <a:off x="1524000" y="4018884"/>
            <a:ext cx="5191140" cy="928694"/>
            <a:chOff x="1524000" y="4714883"/>
            <a:chExt cx="5191140" cy="928694"/>
          </a:xfrm>
        </p:grpSpPr>
        <p:cxnSp>
          <p:nvCxnSpPr>
            <p:cNvPr id="36" name="肘形连接符 35"/>
            <p:cNvCxnSpPr/>
            <p:nvPr/>
          </p:nvCxnSpPr>
          <p:spPr>
            <a:xfrm rot="10800000" flipV="1">
              <a:off x="1524000" y="4933975"/>
              <a:ext cx="4361334" cy="709602"/>
            </a:xfrm>
            <a:prstGeom prst="bentConnector3">
              <a:avLst>
                <a:gd name="adj1" fmla="val -24919"/>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37" name="圆角矩形 36"/>
            <p:cNvSpPr/>
            <p:nvPr/>
          </p:nvSpPr>
          <p:spPr>
            <a:xfrm>
              <a:off x="5191140" y="5086375"/>
              <a:ext cx="1524000" cy="381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inner scope</a:t>
              </a:r>
            </a:p>
          </p:txBody>
        </p:sp>
        <p:sp>
          <p:nvSpPr>
            <p:cNvPr id="38" name="矩形 37"/>
            <p:cNvSpPr/>
            <p:nvPr/>
          </p:nvSpPr>
          <p:spPr>
            <a:xfrm>
              <a:off x="3071802" y="4714883"/>
              <a:ext cx="1295400" cy="334506"/>
            </a:xfrm>
            <a:prstGeom prst="rect">
              <a:avLst/>
            </a:prstGeom>
            <a:noFill/>
            <a:ln w="31750"/>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sp>
        <p:nvSpPr>
          <p:cNvPr id="39" name="直角上箭头 38"/>
          <p:cNvSpPr/>
          <p:nvPr/>
        </p:nvSpPr>
        <p:spPr>
          <a:xfrm>
            <a:off x="6715140" y="4161760"/>
            <a:ext cx="609600" cy="499497"/>
          </a:xfrm>
          <a:prstGeom prst="bentUp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40" name="直角上箭头 39"/>
          <p:cNvSpPr/>
          <p:nvPr/>
        </p:nvSpPr>
        <p:spPr>
          <a:xfrm>
            <a:off x="7790330" y="3433679"/>
            <a:ext cx="609600" cy="499497"/>
          </a:xfrm>
          <a:prstGeom prst="ben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5" name="矩形 54"/>
          <p:cNvSpPr/>
          <p:nvPr/>
        </p:nvSpPr>
        <p:spPr>
          <a:xfrm>
            <a:off x="1142976" y="4018884"/>
            <a:ext cx="1643074" cy="334506"/>
          </a:xfrm>
          <a:prstGeom prst="rect">
            <a:avLst/>
          </a:prstGeom>
          <a:noFill/>
          <a:ln w="3175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solidFill>
                <a:srgbClr val="C00000"/>
              </a:solidFill>
            </a:endParaRPr>
          </a:p>
        </p:txBody>
      </p:sp>
      <p:sp>
        <p:nvSpPr>
          <p:cNvPr id="60" name="矩形 59"/>
          <p:cNvSpPr/>
          <p:nvPr/>
        </p:nvSpPr>
        <p:spPr>
          <a:xfrm>
            <a:off x="1142976" y="5057418"/>
            <a:ext cx="5572164" cy="461665"/>
          </a:xfrm>
          <a:prstGeom prst="rect">
            <a:avLst/>
          </a:prstGeom>
        </p:spPr>
        <p:txBody>
          <a:bodyPr wrap="square">
            <a:spAutoFit/>
          </a:bodyPr>
          <a:lstStyle/>
          <a:p>
            <a:r>
              <a:rPr lang="en-US" altLang="zh-CN" sz="2400" dirty="0" err="1" smtClean="0">
                <a:solidFill>
                  <a:srgbClr val="C00000"/>
                </a:solidFill>
                <a:latin typeface="微软雅黑" pitchFamily="34" charset="-122"/>
                <a:ea typeface="微软雅黑" pitchFamily="34" charset="-122"/>
              </a:rPr>
              <a:t>ele</a:t>
            </a:r>
            <a:r>
              <a:rPr lang="en-US" altLang="zh-CN" sz="2400" dirty="0" smtClean="0">
                <a:solidFill>
                  <a:srgbClr val="C00000"/>
                </a:solidFill>
                <a:latin typeface="微软雅黑" pitchFamily="34" charset="-122"/>
                <a:ea typeface="微软雅黑" pitchFamily="34" charset="-122"/>
              </a:rPr>
              <a:t> = null; node = null; //Break It!</a:t>
            </a:r>
            <a:endParaRPr lang="en-US" altLang="zh-CN" sz="2400" dirty="0">
              <a:solidFill>
                <a:srgbClr val="C00000"/>
              </a:solidFill>
              <a:latin typeface="微软雅黑" pitchFamily="34" charset="-122"/>
              <a:ea typeface="微软雅黑" pitchFamily="34" charset="-122"/>
            </a:endParaRPr>
          </a:p>
        </p:txBody>
      </p:sp>
      <p:sp>
        <p:nvSpPr>
          <p:cNvPr id="62" name="矩形 61"/>
          <p:cNvSpPr/>
          <p:nvPr/>
        </p:nvSpPr>
        <p:spPr>
          <a:xfrm>
            <a:off x="76200" y="6286520"/>
            <a:ext cx="8458200" cy="400110"/>
          </a:xfrm>
          <a:prstGeom prst="rect">
            <a:avLst/>
          </a:prstGeom>
        </p:spPr>
        <p:txBody>
          <a:bodyPr wrap="square">
            <a:spAutoFit/>
          </a:bodyPr>
          <a:lstStyle/>
          <a:p>
            <a:r>
              <a:rPr lang="zh-CN" altLang="en-US" sz="2000" dirty="0">
                <a:latin typeface="微软雅黑" pitchFamily="34" charset="-122"/>
                <a:ea typeface="微软雅黑" pitchFamily="34" charset="-122"/>
              </a:rPr>
              <a:t>闭包让函数在运行时能够访问到函数定义时的所处作用域内的所有变量</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1000"/>
                                        <p:tgtEl>
                                          <p:spTgt spid="6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fade">
                                      <p:cBhvr>
                                        <p:cTn id="12" dur="1000"/>
                                        <p:tgtEl>
                                          <p:spTgt spid="5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2"/>
                                        </p:tgtEl>
                                        <p:attrNameLst>
                                          <p:attrName>style.visibility</p:attrName>
                                        </p:attrNameLst>
                                      </p:cBhvr>
                                      <p:to>
                                        <p:strVal val="visible"/>
                                      </p:to>
                                    </p:set>
                                    <p:animEffect transition="in" filter="fade">
                                      <p:cBhvr>
                                        <p:cTn id="17" dur="1000"/>
                                        <p:tgtEl>
                                          <p:spTgt spid="6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wipe(left)">
                                      <p:cBhvr>
                                        <p:cTn id="22" dur="500"/>
                                        <p:tgtEl>
                                          <p:spTgt spid="5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wipe(left)">
                                      <p:cBhvr>
                                        <p:cTn id="27" dur="500"/>
                                        <p:tgtEl>
                                          <p:spTgt spid="5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9"/>
                                        </p:tgtEl>
                                        <p:attrNameLst>
                                          <p:attrName>style.visibility</p:attrName>
                                        </p:attrNameLst>
                                      </p:cBhvr>
                                      <p:to>
                                        <p:strVal val="visible"/>
                                      </p:to>
                                    </p:set>
                                    <p:animEffect transition="in" filter="wipe(left)">
                                      <p:cBhvr>
                                        <p:cTn id="32" dur="500"/>
                                        <p:tgtEl>
                                          <p:spTgt spid="5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wipe(down)">
                                      <p:cBhvr>
                                        <p:cTn id="37" dur="500"/>
                                        <p:tgtEl>
                                          <p:spTgt spid="39"/>
                                        </p:tgtEl>
                                      </p:cBhvr>
                                    </p:animEffect>
                                  </p:childTnLst>
                                </p:cTn>
                              </p:par>
                            </p:childTnLst>
                          </p:cTn>
                        </p:par>
                        <p:par>
                          <p:cTn id="38" fill="hold">
                            <p:stCondLst>
                              <p:cond delay="500"/>
                            </p:stCondLst>
                            <p:childTnLst>
                              <p:par>
                                <p:cTn id="39" presetID="22" presetClass="entr" presetSubtype="4"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wipe(down)">
                                      <p:cBhvr>
                                        <p:cTn id="41" dur="500"/>
                                        <p:tgtEl>
                                          <p:spTgt spid="40"/>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2" fill="hold" nodeType="clickEffect">
                                  <p:stCondLst>
                                    <p:cond delay="0"/>
                                  </p:stCondLst>
                                  <p:childTnLst>
                                    <p:set>
                                      <p:cBhvr>
                                        <p:cTn id="45" dur="1" fill="hold">
                                          <p:stCondLst>
                                            <p:cond delay="0"/>
                                          </p:stCondLst>
                                        </p:cTn>
                                        <p:tgtEl>
                                          <p:spTgt spid="60"/>
                                        </p:tgtEl>
                                        <p:attrNameLst>
                                          <p:attrName>style.visibility</p:attrName>
                                        </p:attrNameLst>
                                      </p:cBhvr>
                                      <p:to>
                                        <p:strVal val="visible"/>
                                      </p:to>
                                    </p:set>
                                    <p:anim calcmode="lin" valueType="num">
                                      <p:cBhvr additive="base">
                                        <p:cTn id="46" dur="1000" fill="hold"/>
                                        <p:tgtEl>
                                          <p:spTgt spid="60"/>
                                        </p:tgtEl>
                                        <p:attrNameLst>
                                          <p:attrName>ppt_x</p:attrName>
                                        </p:attrNameLst>
                                      </p:cBhvr>
                                      <p:tavLst>
                                        <p:tav tm="0">
                                          <p:val>
                                            <p:strVal val="1+#ppt_w/2"/>
                                          </p:val>
                                        </p:tav>
                                        <p:tav tm="100000">
                                          <p:val>
                                            <p:strVal val="#ppt_x"/>
                                          </p:val>
                                        </p:tav>
                                      </p:tavLst>
                                    </p:anim>
                                    <p:anim calcmode="lin" valueType="num">
                                      <p:cBhvr additive="base">
                                        <p:cTn id="47" dur="1000" fill="hold"/>
                                        <p:tgtEl>
                                          <p:spTgt spid="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55" grpId="0" animBg="1"/>
      <p:bldP spid="6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避免循环引用必须减少闭包么</a:t>
            </a:r>
            <a:r>
              <a:rPr lang="en-US" altLang="zh-CN" dirty="0" smtClean="0"/>
              <a:t>? </a:t>
            </a:r>
            <a:endParaRPr lang="zh-CN" altLang="en-US" dirty="0"/>
          </a:p>
        </p:txBody>
      </p:sp>
      <p:sp>
        <p:nvSpPr>
          <p:cNvPr id="4" name="灯片编号占位符 3"/>
          <p:cNvSpPr>
            <a:spLocks noGrp="1"/>
          </p:cNvSpPr>
          <p:nvPr>
            <p:ph type="sldNum" sz="quarter" idx="12"/>
          </p:nvPr>
        </p:nvSpPr>
        <p:spPr/>
        <p:txBody>
          <a:bodyPr/>
          <a:lstStyle/>
          <a:p>
            <a:fld id="{8AF02B71-8991-4516-A01E-F1A9ACD28BDC}" type="slidenum">
              <a:rPr lang="en-US" smtClean="0"/>
              <a:pPr/>
              <a:t>48</a:t>
            </a:fld>
            <a:endParaRPr lang="en-US"/>
          </a:p>
        </p:txBody>
      </p:sp>
      <p:sp>
        <p:nvSpPr>
          <p:cNvPr id="5" name="TextBox 4"/>
          <p:cNvSpPr txBox="1"/>
          <p:nvPr/>
        </p:nvSpPr>
        <p:spPr>
          <a:xfrm>
            <a:off x="785786" y="2786058"/>
            <a:ext cx="4874183" cy="2767081"/>
          </a:xfrm>
          <a:prstGeom prst="rect">
            <a:avLst/>
          </a:prstGeom>
          <a: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colorTemperature colorTemp="3625"/>
                      </a14:imgEffect>
                      <a14:imgEffect>
                        <a14:saturation sat="90000"/>
                      </a14:imgEffect>
                    </a14:imgLayer>
                  </a14:imgProps>
                </a:ext>
              </a:extLst>
            </a:blip>
            <a:tile tx="0" ty="0" sx="100000" sy="100000" flip="none" algn="tl"/>
          </a:blipFill>
          <a:effectLst>
            <a:outerShdw blurRad="88900" dist="38100" dir="2700000" algn="tl" rotWithShape="0">
              <a:prstClr val="black">
                <a:alpha val="40000"/>
              </a:prstClr>
            </a:outerShdw>
          </a:effectLst>
        </p:spPr>
        <p:txBody>
          <a:bodyPr wrap="none" lIns="144000" tIns="90000" rIns="144000" bIns="90000" rtlCol="0">
            <a:spAutoFit/>
          </a:bodyPr>
          <a:lstStyle/>
          <a:p>
            <a:r>
              <a:rPr lang="en-US" altLang="zh-CN" sz="2400" dirty="0" smtClean="0">
                <a:latin typeface="微软雅黑" pitchFamily="34" charset="-122"/>
                <a:ea typeface="微软雅黑" pitchFamily="34" charset="-122"/>
              </a:rPr>
              <a:t>function </a:t>
            </a:r>
            <a:r>
              <a:rPr lang="en-US" altLang="zh-CN" sz="2400" dirty="0" err="1" smtClean="0">
                <a:latin typeface="微软雅黑" pitchFamily="34" charset="-122"/>
                <a:ea typeface="微软雅黑" pitchFamily="34" charset="-122"/>
              </a:rPr>
              <a:t>clk</a:t>
            </a:r>
            <a:r>
              <a:rPr lang="en-US" altLang="zh-CN" sz="2400" dirty="0" smtClean="0">
                <a:latin typeface="微软雅黑" pitchFamily="34" charset="-122"/>
                <a:ea typeface="微软雅黑" pitchFamily="34" charset="-122"/>
              </a:rPr>
              <a:t> = function(){</a:t>
            </a:r>
          </a:p>
          <a:p>
            <a:r>
              <a:rPr lang="en-US" altLang="zh-CN" sz="2400" dirty="0" smtClean="0">
                <a:latin typeface="微软雅黑" pitchFamily="34" charset="-122"/>
                <a:ea typeface="微软雅黑" pitchFamily="34" charset="-122"/>
              </a:rPr>
              <a:t>	// do something</a:t>
            </a:r>
          </a:p>
          <a:p>
            <a:r>
              <a:rPr lang="en-US" altLang="zh-CN" sz="2400" dirty="0" smtClean="0">
                <a:latin typeface="微软雅黑" pitchFamily="34" charset="-122"/>
                <a:ea typeface="微软雅黑" pitchFamily="34" charset="-122"/>
              </a:rPr>
              <a:t>}</a:t>
            </a:r>
          </a:p>
          <a:p>
            <a:r>
              <a:rPr lang="en-US" altLang="zh-CN" sz="2400" dirty="0" smtClean="0">
                <a:latin typeface="微软雅黑" pitchFamily="34" charset="-122"/>
                <a:ea typeface="微软雅黑" pitchFamily="34" charset="-122"/>
              </a:rPr>
              <a:t>function  </a:t>
            </a:r>
            <a:r>
              <a:rPr lang="en-US" altLang="zh-CN" sz="2400" dirty="0" err="1" smtClean="0">
                <a:latin typeface="微软雅黑" pitchFamily="34" charset="-122"/>
                <a:ea typeface="微软雅黑" pitchFamily="34" charset="-122"/>
              </a:rPr>
              <a:t>evt</a:t>
            </a:r>
            <a:r>
              <a:rPr lang="en-US" altLang="zh-CN" sz="2400" dirty="0" smtClean="0">
                <a:latin typeface="微软雅黑" pitchFamily="34" charset="-122"/>
                <a:ea typeface="微软雅黑" pitchFamily="34" charset="-122"/>
              </a:rPr>
              <a:t>(</a:t>
            </a:r>
            <a:r>
              <a:rPr lang="en-US" altLang="zh-CN" sz="2400" dirty="0" err="1" smtClean="0">
                <a:latin typeface="微软雅黑" pitchFamily="34" charset="-122"/>
                <a:ea typeface="微软雅黑" pitchFamily="34" charset="-122"/>
              </a:rPr>
              <a:t>nid</a:t>
            </a:r>
            <a:r>
              <a:rPr lang="en-US" altLang="zh-CN" sz="2400" dirty="0" smtClean="0">
                <a:latin typeface="微软雅黑" pitchFamily="34" charset="-122"/>
                <a:ea typeface="微软雅黑" pitchFamily="34" charset="-122"/>
              </a:rPr>
              <a:t>){	</a:t>
            </a:r>
          </a:p>
          <a:p>
            <a:r>
              <a:rPr lang="en-US" altLang="zh-CN" sz="2400" dirty="0" smtClean="0">
                <a:latin typeface="微软雅黑" pitchFamily="34" charset="-122"/>
                <a:ea typeface="微软雅黑" pitchFamily="34" charset="-122"/>
              </a:rPr>
              <a:t>	</a:t>
            </a:r>
            <a:r>
              <a:rPr lang="en-US" altLang="zh-CN" sz="2400" dirty="0" err="1" smtClean="0">
                <a:latin typeface="微软雅黑" pitchFamily="34" charset="-122"/>
                <a:ea typeface="微软雅黑" pitchFamily="34" charset="-122"/>
              </a:rPr>
              <a:t>var</a:t>
            </a:r>
            <a:r>
              <a:rPr lang="en-US" altLang="zh-CN" sz="2400" dirty="0" smtClean="0">
                <a:latin typeface="微软雅黑" pitchFamily="34" charset="-122"/>
                <a:ea typeface="微软雅黑" pitchFamily="34" charset="-122"/>
              </a:rPr>
              <a:t> </a:t>
            </a:r>
            <a:r>
              <a:rPr lang="en-US" altLang="zh-CN" sz="2400" dirty="0" err="1" smtClean="0">
                <a:latin typeface="微软雅黑" pitchFamily="34" charset="-122"/>
                <a:ea typeface="微软雅黑" pitchFamily="34" charset="-122"/>
              </a:rPr>
              <a:t>ele</a:t>
            </a:r>
            <a:r>
              <a:rPr lang="en-US" altLang="zh-CN" sz="2400" dirty="0" smtClean="0">
                <a:latin typeface="微软雅黑" pitchFamily="34" charset="-122"/>
                <a:ea typeface="微软雅黑" pitchFamily="34" charset="-122"/>
              </a:rPr>
              <a:t> = </a:t>
            </a:r>
            <a:r>
              <a:rPr lang="en-US" altLang="zh-CN" sz="2400" dirty="0" err="1" smtClean="0">
                <a:latin typeface="微软雅黑" pitchFamily="34" charset="-122"/>
                <a:ea typeface="微软雅黑" pitchFamily="34" charset="-122"/>
              </a:rPr>
              <a:t>doc.byId</a:t>
            </a:r>
            <a:r>
              <a:rPr lang="en-US" altLang="zh-CN" sz="2400" dirty="0" smtClean="0">
                <a:latin typeface="微软雅黑" pitchFamily="34" charset="-122"/>
                <a:ea typeface="微软雅黑" pitchFamily="34" charset="-122"/>
              </a:rPr>
              <a:t>("</a:t>
            </a:r>
            <a:r>
              <a:rPr lang="en-US" altLang="zh-CN" sz="2400" dirty="0" err="1" smtClean="0">
                <a:latin typeface="微软雅黑" pitchFamily="34" charset="-122"/>
                <a:ea typeface="微软雅黑" pitchFamily="34" charset="-122"/>
              </a:rPr>
              <a:t>nid</a:t>
            </a:r>
            <a:r>
              <a:rPr lang="en-US" altLang="zh-CN" sz="2400" dirty="0" smtClean="0">
                <a:latin typeface="微软雅黑" pitchFamily="34" charset="-122"/>
                <a:ea typeface="微软雅黑" pitchFamily="34" charset="-122"/>
              </a:rPr>
              <a:t>");</a:t>
            </a:r>
          </a:p>
          <a:p>
            <a:r>
              <a:rPr lang="en-US" altLang="zh-CN" sz="2400" dirty="0" smtClean="0">
                <a:latin typeface="微软雅黑" pitchFamily="34" charset="-122"/>
                <a:ea typeface="微软雅黑" pitchFamily="34" charset="-122"/>
              </a:rPr>
              <a:t>	</a:t>
            </a:r>
            <a:r>
              <a:rPr lang="en-US" altLang="zh-CN" sz="2400" dirty="0" err="1" smtClean="0">
                <a:latin typeface="微软雅黑" pitchFamily="34" charset="-122"/>
                <a:ea typeface="微软雅黑" pitchFamily="34" charset="-122"/>
              </a:rPr>
              <a:t>ele.onclick</a:t>
            </a:r>
            <a:r>
              <a:rPr lang="en-US" altLang="zh-CN" sz="2400" dirty="0" smtClean="0">
                <a:latin typeface="微软雅黑" pitchFamily="34" charset="-122"/>
                <a:ea typeface="微软雅黑" pitchFamily="34" charset="-122"/>
              </a:rPr>
              <a:t> = </a:t>
            </a:r>
            <a:r>
              <a:rPr lang="en-US" altLang="zh-CN" sz="2400" dirty="0" err="1" smtClean="0">
                <a:latin typeface="微软雅黑" pitchFamily="34" charset="-122"/>
                <a:ea typeface="微软雅黑" pitchFamily="34" charset="-122"/>
              </a:rPr>
              <a:t>clk</a:t>
            </a:r>
            <a:r>
              <a:rPr lang="en-US" altLang="zh-CN" sz="2400" dirty="0" smtClean="0">
                <a:latin typeface="微软雅黑" pitchFamily="34" charset="-122"/>
                <a:ea typeface="微软雅黑" pitchFamily="34" charset="-122"/>
              </a:rPr>
              <a:t>;</a:t>
            </a:r>
          </a:p>
          <a:p>
            <a:r>
              <a:rPr lang="en-US" altLang="zh-CN" sz="2400" dirty="0" smtClean="0">
                <a:latin typeface="微软雅黑" pitchFamily="34" charset="-122"/>
                <a:ea typeface="微软雅黑" pitchFamily="34" charset="-122"/>
              </a:rPr>
              <a:t>}</a:t>
            </a:r>
            <a:endParaRPr lang="zh-CN" altLang="en-US" sz="2400" dirty="0">
              <a:latin typeface="微软雅黑" pitchFamily="34" charset="-122"/>
              <a:ea typeface="微软雅黑" pitchFamily="34" charset="-122"/>
            </a:endParaRPr>
          </a:p>
        </p:txBody>
      </p:sp>
      <p:sp>
        <p:nvSpPr>
          <p:cNvPr id="6" name="TextBox 5"/>
          <p:cNvSpPr txBox="1"/>
          <p:nvPr/>
        </p:nvSpPr>
        <p:spPr>
          <a:xfrm>
            <a:off x="762001" y="1643051"/>
            <a:ext cx="7848599" cy="1043532"/>
          </a:xfrm>
          <a:prstGeom prst="rect">
            <a:avLst/>
          </a:prstGeom>
          <a:noFill/>
          <a:effectLst/>
        </p:spPr>
        <p:txBody>
          <a:bodyPr wrap="square" lIns="144000" tIns="90000" rIns="144000" bIns="90000" rtlCol="0">
            <a:spAutoFit/>
          </a:bodyPr>
          <a:lstStyle/>
          <a:p>
            <a:r>
              <a:rPr lang="zh-CN" altLang="en-US" sz="2800" dirty="0" smtClean="0">
                <a:latin typeface="微软雅黑" pitchFamily="34" charset="-122"/>
                <a:ea typeface="微软雅黑" pitchFamily="34" charset="-122"/>
              </a:rPr>
              <a:t>在创建函数时</a:t>
            </a:r>
            <a:r>
              <a:rPr lang="en-US" altLang="zh-CN" sz="2800" dirty="0" smtClean="0">
                <a:latin typeface="微软雅黑" pitchFamily="34" charset="-122"/>
                <a:ea typeface="微软雅黑" pitchFamily="34" charset="-122"/>
              </a:rPr>
              <a:t>,</a:t>
            </a:r>
            <a:r>
              <a:rPr lang="zh-CN" altLang="en-US" sz="2800" dirty="0" smtClean="0">
                <a:latin typeface="微软雅黑" pitchFamily="34" charset="-122"/>
                <a:ea typeface="微软雅黑" pitchFamily="34" charset="-122"/>
              </a:rPr>
              <a:t>注意作用域链情况</a:t>
            </a:r>
            <a:r>
              <a:rPr lang="en-US" altLang="zh-CN" sz="2800" dirty="0" smtClean="0">
                <a:latin typeface="微软雅黑" pitchFamily="34" charset="-122"/>
                <a:ea typeface="微软雅黑" pitchFamily="34" charset="-122"/>
              </a:rPr>
              <a:t>,</a:t>
            </a:r>
            <a:r>
              <a:rPr lang="zh-CN" altLang="en-US" sz="2800" dirty="0" smtClean="0">
                <a:latin typeface="微软雅黑" pitchFamily="34" charset="-122"/>
                <a:ea typeface="微软雅黑" pitchFamily="34" charset="-122"/>
              </a:rPr>
              <a:t>可以避免隐式循环引用</a:t>
            </a:r>
            <a:r>
              <a:rPr lang="en-US" altLang="zh-CN" sz="2800" dirty="0" smtClean="0">
                <a:latin typeface="微软雅黑" pitchFamily="34" charset="-122"/>
                <a:ea typeface="微软雅黑" pitchFamily="34" charset="-122"/>
              </a:rPr>
              <a:t>.</a:t>
            </a:r>
            <a:endParaRPr lang="en-US" altLang="zh-CN" sz="2800" dirty="0" smtClean="0">
              <a:solidFill>
                <a:schemeClr val="tx1">
                  <a:lumMod val="95000"/>
                  <a:lumOff val="5000"/>
                </a:schemeClr>
              </a:solidFill>
              <a:latin typeface="微软雅黑" pitchFamily="34" charset="-122"/>
              <a:ea typeface="微软雅黑" pitchFamily="34" charset="-122"/>
            </a:endParaRPr>
          </a:p>
        </p:txBody>
      </p:sp>
      <p:sp>
        <p:nvSpPr>
          <p:cNvPr id="9" name="TextBox 8"/>
          <p:cNvSpPr txBox="1"/>
          <p:nvPr/>
        </p:nvSpPr>
        <p:spPr>
          <a:xfrm>
            <a:off x="762001" y="5643578"/>
            <a:ext cx="6234747" cy="612645"/>
          </a:xfrm>
          <a:prstGeom prst="rect">
            <a:avLst/>
          </a:prstGeom>
          <a:noFill/>
          <a:effectLst/>
        </p:spPr>
        <p:txBody>
          <a:bodyPr wrap="none" lIns="144000" tIns="90000" rIns="144000" bIns="90000" rtlCol="0">
            <a:spAutoFit/>
          </a:bodyPr>
          <a:lstStyle/>
          <a:p>
            <a:r>
              <a:rPr lang="zh-CN" altLang="en-US" sz="2800" dirty="0" smtClean="0">
                <a:solidFill>
                  <a:srgbClr val="C00000"/>
                </a:solidFill>
                <a:latin typeface="微软雅黑" pitchFamily="34" charset="-122"/>
                <a:ea typeface="微软雅黑" pitchFamily="34" charset="-122"/>
              </a:rPr>
              <a:t>作用域链很不直观</a:t>
            </a:r>
            <a:r>
              <a:rPr lang="en-US" altLang="zh-CN" sz="2800" dirty="0" smtClean="0">
                <a:solidFill>
                  <a:srgbClr val="C00000"/>
                </a:solidFill>
                <a:latin typeface="微软雅黑" pitchFamily="34" charset="-122"/>
                <a:ea typeface="微软雅黑" pitchFamily="34" charset="-122"/>
              </a:rPr>
              <a:t>,</a:t>
            </a:r>
            <a:r>
              <a:rPr lang="zh-CN" altLang="en-US" sz="2800" dirty="0" smtClean="0">
                <a:solidFill>
                  <a:srgbClr val="C00000"/>
                </a:solidFill>
                <a:latin typeface="微软雅黑" pitchFamily="34" charset="-122"/>
                <a:ea typeface="微软雅黑" pitchFamily="34" charset="-122"/>
              </a:rPr>
              <a:t>此法可操作性不佳</a:t>
            </a:r>
            <a:r>
              <a:rPr lang="en-US" altLang="zh-CN" sz="2800" dirty="0" smtClean="0">
                <a:solidFill>
                  <a:srgbClr val="C00000"/>
                </a:solidFill>
                <a:latin typeface="微软雅黑" pitchFamily="34" charset="-122"/>
                <a:ea typeface="微软雅黑" pitchFamily="34" charset="-122"/>
              </a:rPr>
              <a:t>!</a:t>
            </a:r>
            <a:endParaRPr lang="zh-CN" altLang="en-US" sz="2800" dirty="0" smtClean="0">
              <a:solidFill>
                <a:srgbClr val="C00000"/>
              </a:solidFill>
              <a:latin typeface="微软雅黑" pitchFamily="34" charset="-122"/>
              <a:ea typeface="微软雅黑"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避免循环引用</a:t>
            </a:r>
            <a:r>
              <a:rPr lang="en-US" altLang="zh-CN" dirty="0" smtClean="0"/>
              <a:t>(1)</a:t>
            </a:r>
            <a:r>
              <a:rPr lang="zh-CN" altLang="en-US" dirty="0" smtClean="0"/>
              <a:t>我们约定</a:t>
            </a:r>
            <a:endParaRPr lang="zh-CN" altLang="en-US" dirty="0"/>
          </a:p>
        </p:txBody>
      </p:sp>
      <p:sp>
        <p:nvSpPr>
          <p:cNvPr id="3" name="内容占位符 2"/>
          <p:cNvSpPr>
            <a:spLocks noGrp="1"/>
          </p:cNvSpPr>
          <p:nvPr>
            <p:ph idx="1"/>
          </p:nvPr>
        </p:nvSpPr>
        <p:spPr/>
        <p:txBody>
          <a:bodyPr/>
          <a:lstStyle/>
          <a:p>
            <a:r>
              <a:rPr lang="zh-CN" altLang="en-US" sz="3200" dirty="0" smtClean="0">
                <a:solidFill>
                  <a:srgbClr val="C00000"/>
                </a:solidFill>
              </a:rPr>
              <a:t>不传递节点</a:t>
            </a:r>
            <a:r>
              <a:rPr lang="en-US" altLang="zh-CN" dirty="0" smtClean="0"/>
              <a:t>:</a:t>
            </a:r>
            <a:r>
              <a:rPr lang="zh-CN" altLang="en-US" dirty="0" smtClean="0"/>
              <a:t>传递节点</a:t>
            </a:r>
            <a:r>
              <a:rPr lang="en-US" altLang="zh-CN" dirty="0" smtClean="0"/>
              <a:t>ID,</a:t>
            </a:r>
            <a:r>
              <a:rPr lang="zh-CN" altLang="en-US" dirty="0" smtClean="0"/>
              <a:t>现用现取</a:t>
            </a:r>
            <a:r>
              <a:rPr lang="en-US" altLang="zh-CN" dirty="0" smtClean="0"/>
              <a:t>,</a:t>
            </a:r>
            <a:r>
              <a:rPr lang="zh-CN" altLang="en-US" dirty="0" smtClean="0"/>
              <a:t>用后释放</a:t>
            </a:r>
            <a:endParaRPr lang="en-US" altLang="zh-CN" dirty="0" smtClean="0"/>
          </a:p>
          <a:p>
            <a:r>
              <a:rPr lang="zh-CN" altLang="en-US" sz="3200" dirty="0" smtClean="0">
                <a:solidFill>
                  <a:srgbClr val="C00000"/>
                </a:solidFill>
              </a:rPr>
              <a:t>不持有节点</a:t>
            </a:r>
            <a:r>
              <a:rPr lang="en-US" altLang="zh-CN" dirty="0" smtClean="0"/>
              <a:t>:</a:t>
            </a:r>
            <a:r>
              <a:rPr lang="zh-CN" altLang="en-US" dirty="0" smtClean="0"/>
              <a:t>确保局部变量也不持有节点</a:t>
            </a:r>
            <a:endParaRPr lang="zh-CN" altLang="en-US" dirty="0"/>
          </a:p>
        </p:txBody>
      </p:sp>
      <p:sp>
        <p:nvSpPr>
          <p:cNvPr id="4" name="灯片编号占位符 3"/>
          <p:cNvSpPr>
            <a:spLocks noGrp="1"/>
          </p:cNvSpPr>
          <p:nvPr>
            <p:ph type="sldNum" sz="quarter" idx="12"/>
          </p:nvPr>
        </p:nvSpPr>
        <p:spPr/>
        <p:txBody>
          <a:bodyPr/>
          <a:lstStyle/>
          <a:p>
            <a:fld id="{8AF02B71-8991-4516-A01E-F1A9ACD28BDC}" type="slidenum">
              <a:rPr lang="en-US" smtClean="0"/>
              <a:pPr/>
              <a:t>49</a:t>
            </a:fld>
            <a:endParaRPr lang="en-US"/>
          </a:p>
        </p:txBody>
      </p:sp>
      <p:sp>
        <p:nvSpPr>
          <p:cNvPr id="5" name="TextBox 4"/>
          <p:cNvSpPr txBox="1"/>
          <p:nvPr/>
        </p:nvSpPr>
        <p:spPr>
          <a:xfrm>
            <a:off x="762000" y="3448001"/>
            <a:ext cx="5063337" cy="2767081"/>
          </a:xfrm>
          <a:prstGeom prst="rect">
            <a:avLst/>
          </a:prstGeom>
          <a: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colorTemperature colorTemp="3625"/>
                      </a14:imgEffect>
                      <a14:imgEffect>
                        <a14:saturation sat="90000"/>
                      </a14:imgEffect>
                    </a14:imgLayer>
                  </a14:imgProps>
                </a:ext>
              </a:extLst>
            </a:blip>
            <a:tile tx="0" ty="0" sx="100000" sy="100000" flip="none" algn="tl"/>
          </a:blipFill>
          <a:effectLst>
            <a:outerShdw blurRad="88900" dist="38100" dir="2700000" algn="tl" rotWithShape="0">
              <a:prstClr val="black">
                <a:alpha val="40000"/>
              </a:prstClr>
            </a:outerShdw>
          </a:effectLst>
        </p:spPr>
        <p:txBody>
          <a:bodyPr wrap="none" lIns="144000" tIns="90000" rIns="144000" bIns="90000" rtlCol="0">
            <a:spAutoFit/>
          </a:bodyPr>
          <a:lstStyle/>
          <a:p>
            <a:r>
              <a:rPr lang="en-US" altLang="zh-CN" sz="2400" dirty="0" smtClean="0">
                <a:latin typeface="微软雅黑" pitchFamily="34" charset="-122"/>
                <a:ea typeface="微软雅黑" pitchFamily="34" charset="-122"/>
              </a:rPr>
              <a:t>function  </a:t>
            </a:r>
            <a:r>
              <a:rPr lang="en-US" altLang="zh-CN" sz="2400" dirty="0" err="1" smtClean="0">
                <a:latin typeface="微软雅黑" pitchFamily="34" charset="-122"/>
                <a:ea typeface="微软雅黑" pitchFamily="34" charset="-122"/>
              </a:rPr>
              <a:t>evt</a:t>
            </a:r>
            <a:r>
              <a:rPr lang="en-US" altLang="zh-CN" sz="2400" dirty="0" smtClean="0">
                <a:latin typeface="微软雅黑" pitchFamily="34" charset="-122"/>
                <a:ea typeface="微软雅黑" pitchFamily="34" charset="-122"/>
              </a:rPr>
              <a:t>(</a:t>
            </a:r>
            <a:r>
              <a:rPr lang="en-US" altLang="zh-CN" sz="2400" dirty="0" err="1" smtClean="0">
                <a:solidFill>
                  <a:srgbClr val="C00000"/>
                </a:solidFill>
                <a:latin typeface="微软雅黑" pitchFamily="34" charset="-122"/>
                <a:ea typeface="微软雅黑" pitchFamily="34" charset="-122"/>
              </a:rPr>
              <a:t>nid</a:t>
            </a:r>
            <a:r>
              <a:rPr lang="en-US" altLang="zh-CN" sz="2400" dirty="0" smtClean="0">
                <a:latin typeface="微软雅黑" pitchFamily="34" charset="-122"/>
                <a:ea typeface="微软雅黑" pitchFamily="34" charset="-122"/>
              </a:rPr>
              <a:t>){	</a:t>
            </a:r>
          </a:p>
          <a:p>
            <a:r>
              <a:rPr lang="en-US" altLang="zh-CN" sz="2400" dirty="0" smtClean="0">
                <a:latin typeface="微软雅黑" pitchFamily="34" charset="-122"/>
                <a:ea typeface="微软雅黑" pitchFamily="34" charset="-122"/>
              </a:rPr>
              <a:t>	</a:t>
            </a:r>
            <a:r>
              <a:rPr lang="en-US" altLang="zh-CN" sz="2400" dirty="0" err="1" smtClean="0">
                <a:latin typeface="微软雅黑" pitchFamily="34" charset="-122"/>
                <a:ea typeface="微软雅黑" pitchFamily="34" charset="-122"/>
              </a:rPr>
              <a:t>var</a:t>
            </a:r>
            <a:r>
              <a:rPr lang="en-US" altLang="zh-CN" sz="2400" dirty="0" smtClean="0">
                <a:latin typeface="微软雅黑" pitchFamily="34" charset="-122"/>
                <a:ea typeface="微软雅黑" pitchFamily="34" charset="-122"/>
              </a:rPr>
              <a:t> </a:t>
            </a:r>
            <a:r>
              <a:rPr lang="en-US" altLang="zh-CN" sz="2400" dirty="0" err="1" smtClean="0">
                <a:latin typeface="微软雅黑" pitchFamily="34" charset="-122"/>
                <a:ea typeface="微软雅黑" pitchFamily="34" charset="-122"/>
              </a:rPr>
              <a:t>ele</a:t>
            </a:r>
            <a:r>
              <a:rPr lang="en-US" altLang="zh-CN" sz="2400" dirty="0" smtClean="0">
                <a:latin typeface="微软雅黑" pitchFamily="34" charset="-122"/>
                <a:ea typeface="微软雅黑" pitchFamily="34" charset="-122"/>
              </a:rPr>
              <a:t> = </a:t>
            </a:r>
            <a:r>
              <a:rPr lang="en-US" altLang="zh-CN" sz="2400" dirty="0" err="1" smtClean="0">
                <a:latin typeface="微软雅黑" pitchFamily="34" charset="-122"/>
                <a:ea typeface="微软雅黑" pitchFamily="34" charset="-122"/>
              </a:rPr>
              <a:t>doc.byId</a:t>
            </a:r>
            <a:r>
              <a:rPr lang="en-US" altLang="zh-CN" sz="2400" dirty="0" smtClean="0">
                <a:latin typeface="微软雅黑" pitchFamily="34" charset="-122"/>
                <a:ea typeface="微软雅黑" pitchFamily="34" charset="-122"/>
              </a:rPr>
              <a:t>("</a:t>
            </a:r>
            <a:r>
              <a:rPr lang="en-US" altLang="zh-CN" sz="2400" dirty="0" err="1" smtClean="0">
                <a:latin typeface="微软雅黑" pitchFamily="34" charset="-122"/>
                <a:ea typeface="微软雅黑" pitchFamily="34" charset="-122"/>
              </a:rPr>
              <a:t>nid</a:t>
            </a:r>
            <a:r>
              <a:rPr lang="en-US" altLang="zh-CN" sz="2400" dirty="0" smtClean="0">
                <a:latin typeface="微软雅黑" pitchFamily="34" charset="-122"/>
                <a:ea typeface="微软雅黑" pitchFamily="34" charset="-122"/>
              </a:rPr>
              <a:t>");</a:t>
            </a:r>
          </a:p>
          <a:p>
            <a:r>
              <a:rPr lang="en-US" altLang="zh-CN" sz="2400" dirty="0" smtClean="0">
                <a:latin typeface="微软雅黑" pitchFamily="34" charset="-122"/>
                <a:ea typeface="微软雅黑" pitchFamily="34" charset="-122"/>
              </a:rPr>
              <a:t>	</a:t>
            </a:r>
            <a:r>
              <a:rPr lang="en-US" altLang="zh-CN" sz="2400" dirty="0" err="1" smtClean="0">
                <a:latin typeface="微软雅黑" pitchFamily="34" charset="-122"/>
                <a:ea typeface="微软雅黑" pitchFamily="34" charset="-122"/>
              </a:rPr>
              <a:t>ele.onclick</a:t>
            </a:r>
            <a:r>
              <a:rPr lang="en-US" altLang="zh-CN" sz="2400" dirty="0" smtClean="0">
                <a:latin typeface="微软雅黑" pitchFamily="34" charset="-122"/>
                <a:ea typeface="微软雅黑" pitchFamily="34" charset="-122"/>
              </a:rPr>
              <a:t> = function (){</a:t>
            </a:r>
          </a:p>
          <a:p>
            <a:r>
              <a:rPr lang="en-US" altLang="zh-CN" sz="2400" dirty="0" smtClean="0">
                <a:latin typeface="微软雅黑" pitchFamily="34" charset="-122"/>
                <a:ea typeface="微软雅黑" pitchFamily="34" charset="-122"/>
              </a:rPr>
              <a:t>		//do something</a:t>
            </a:r>
          </a:p>
          <a:p>
            <a:r>
              <a:rPr lang="en-US" altLang="zh-CN" sz="2400" dirty="0" smtClean="0">
                <a:latin typeface="微软雅黑" pitchFamily="34" charset="-122"/>
                <a:ea typeface="微软雅黑" pitchFamily="34" charset="-122"/>
              </a:rPr>
              <a:t>	};</a:t>
            </a:r>
          </a:p>
          <a:p>
            <a:r>
              <a:rPr lang="en-US" altLang="zh-CN" sz="2400" dirty="0" smtClean="0">
                <a:latin typeface="微软雅黑" pitchFamily="34" charset="-122"/>
                <a:ea typeface="微软雅黑" pitchFamily="34" charset="-122"/>
              </a:rPr>
              <a:t>	</a:t>
            </a:r>
            <a:r>
              <a:rPr lang="en-US" altLang="zh-CN" sz="2400" dirty="0" err="1" smtClean="0">
                <a:solidFill>
                  <a:srgbClr val="C00000"/>
                </a:solidFill>
                <a:latin typeface="微软雅黑" pitchFamily="34" charset="-122"/>
                <a:ea typeface="微软雅黑" pitchFamily="34" charset="-122"/>
              </a:rPr>
              <a:t>ele</a:t>
            </a:r>
            <a:r>
              <a:rPr lang="en-US" altLang="zh-CN" sz="2400" dirty="0" smtClean="0">
                <a:solidFill>
                  <a:srgbClr val="C00000"/>
                </a:solidFill>
                <a:latin typeface="微软雅黑" pitchFamily="34" charset="-122"/>
                <a:ea typeface="微软雅黑" pitchFamily="34" charset="-122"/>
              </a:rPr>
              <a:t> = null;</a:t>
            </a:r>
          </a:p>
          <a:p>
            <a:r>
              <a:rPr lang="en-US" altLang="zh-CN" sz="2400" dirty="0" smtClean="0">
                <a:latin typeface="微软雅黑" pitchFamily="34" charset="-122"/>
                <a:ea typeface="微软雅黑" pitchFamily="34" charset="-122"/>
              </a:rPr>
              <a:t>}</a:t>
            </a:r>
            <a:endParaRPr lang="zh-CN" altLang="en-US" sz="2400" dirty="0">
              <a:latin typeface="微软雅黑" pitchFamily="34" charset="-122"/>
              <a:ea typeface="微软雅黑"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线上无小事 代码背后很多故事</a:t>
            </a:r>
            <a:endParaRPr lang="zh-CN" altLang="en-US"/>
          </a:p>
        </p:txBody>
      </p:sp>
      <p:sp>
        <p:nvSpPr>
          <p:cNvPr id="4" name="灯片编号占位符 3"/>
          <p:cNvSpPr>
            <a:spLocks noGrp="1"/>
          </p:cNvSpPr>
          <p:nvPr>
            <p:ph type="sldNum" sz="quarter" idx="12"/>
          </p:nvPr>
        </p:nvSpPr>
        <p:spPr/>
        <p:txBody>
          <a:bodyPr/>
          <a:lstStyle/>
          <a:p>
            <a:fld id="{8AF02B71-8991-4516-A01E-F1A9ACD28BDC}" type="slidenum">
              <a:rPr lang="en-US" smtClean="0"/>
              <a:pPr/>
              <a:t>5</a:t>
            </a:fld>
            <a:endParaRPr lang="en-US"/>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600200"/>
            <a:ext cx="6877050" cy="2762250"/>
          </a:xfrm>
          <a:prstGeom prst="rect">
            <a:avLst/>
          </a:prstGeom>
          <a:noFill/>
          <a:ln>
            <a:noFill/>
          </a:ln>
          <a:effectLst>
            <a:outerShdw blurRad="127000"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4210050"/>
            <a:ext cx="8382000" cy="2114550"/>
          </a:xfrm>
          <a:prstGeom prst="rect">
            <a:avLst/>
          </a:prstGeom>
          <a:noFill/>
          <a:ln>
            <a:noFill/>
          </a:ln>
          <a:effectLst>
            <a:outerShdw blurRad="127000"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7065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6" y="1428736"/>
            <a:ext cx="3140311" cy="489534"/>
          </a:xfrm>
          <a:prstGeom prst="rect">
            <a:avLst/>
          </a:prstGeom>
          <a: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colorTemperature colorTemp="3625"/>
                      </a14:imgEffect>
                      <a14:imgEffect>
                        <a14:saturation sat="90000"/>
                      </a14:imgEffect>
                    </a14:imgLayer>
                  </a14:imgProps>
                </a:ext>
              </a:extLst>
            </a:blip>
            <a:tile tx="0" ty="0" sx="100000" sy="100000" flip="none" algn="tl"/>
          </a:blipFill>
          <a:effectLst>
            <a:outerShdw blurRad="88900" dist="38100" dir="2700000" algn="tl" rotWithShape="0">
              <a:prstClr val="black">
                <a:alpha val="40000"/>
              </a:prstClr>
            </a:outerShdw>
          </a:effectLst>
        </p:spPr>
        <p:txBody>
          <a:bodyPr wrap="none" lIns="144000" tIns="90000" rIns="144000" bIns="90000" rtlCol="0">
            <a:spAutoFit/>
          </a:bodyPr>
          <a:lstStyle/>
          <a:p>
            <a:r>
              <a:rPr lang="en-US" altLang="zh-CN" sz="2000" dirty="0" smtClean="0">
                <a:solidFill>
                  <a:schemeClr val="tx1">
                    <a:lumMod val="95000"/>
                    <a:lumOff val="5000"/>
                  </a:schemeClr>
                </a:solidFill>
                <a:latin typeface="微软雅黑" pitchFamily="34" charset="-122"/>
                <a:ea typeface="微软雅黑" pitchFamily="34" charset="-122"/>
              </a:rPr>
              <a:t>&lt;div </a:t>
            </a:r>
            <a:r>
              <a:rPr lang="en-US" altLang="zh-CN" sz="2000" dirty="0" smtClean="0">
                <a:solidFill>
                  <a:srgbClr val="C00000"/>
                </a:solidFill>
                <a:latin typeface="微软雅黑" pitchFamily="34" charset="-122"/>
                <a:ea typeface="微软雅黑" pitchFamily="34" charset="-122"/>
              </a:rPr>
              <a:t>proxyindex</a:t>
            </a:r>
            <a:r>
              <a:rPr lang="en-US" altLang="zh-CN" sz="2000" dirty="0" smtClean="0">
                <a:solidFill>
                  <a:schemeClr val="tx1">
                    <a:lumMod val="95000"/>
                    <a:lumOff val="5000"/>
                  </a:schemeClr>
                </a:solidFill>
                <a:latin typeface="微软雅黑" pitchFamily="34" charset="-122"/>
                <a:ea typeface="微软雅黑" pitchFamily="34" charset="-122"/>
              </a:rPr>
              <a:t>="1"/&gt;</a:t>
            </a:r>
          </a:p>
        </p:txBody>
      </p:sp>
      <p:sp>
        <p:nvSpPr>
          <p:cNvPr id="2" name="标题 1"/>
          <p:cNvSpPr>
            <a:spLocks noGrp="1"/>
          </p:cNvSpPr>
          <p:nvPr>
            <p:ph type="title"/>
          </p:nvPr>
        </p:nvSpPr>
        <p:spPr/>
        <p:txBody>
          <a:bodyPr/>
          <a:lstStyle/>
          <a:p>
            <a:r>
              <a:rPr lang="zh-CN" altLang="en-US" dirty="0" smtClean="0"/>
              <a:t>避免循环引用</a:t>
            </a:r>
            <a:r>
              <a:rPr lang="en-US" altLang="zh-CN" dirty="0" smtClean="0"/>
              <a:t>(2)</a:t>
            </a:r>
            <a:r>
              <a:rPr lang="zh-CN" altLang="en-US" dirty="0" smtClean="0"/>
              <a:t>另类事件代理</a:t>
            </a:r>
            <a:endParaRPr lang="zh-CN" altLang="en-US" dirty="0"/>
          </a:p>
        </p:txBody>
      </p:sp>
      <p:sp>
        <p:nvSpPr>
          <p:cNvPr id="4" name="灯片编号占位符 3"/>
          <p:cNvSpPr>
            <a:spLocks noGrp="1"/>
          </p:cNvSpPr>
          <p:nvPr>
            <p:ph type="sldNum" sz="quarter" idx="12"/>
          </p:nvPr>
        </p:nvSpPr>
        <p:spPr/>
        <p:txBody>
          <a:bodyPr/>
          <a:lstStyle/>
          <a:p>
            <a:fld id="{8AF02B71-8991-4516-A01E-F1A9ACD28BDC}" type="slidenum">
              <a:rPr lang="en-US" smtClean="0"/>
              <a:pPr/>
              <a:t>50</a:t>
            </a:fld>
            <a:endParaRPr lang="en-US"/>
          </a:p>
        </p:txBody>
      </p:sp>
      <p:sp>
        <p:nvSpPr>
          <p:cNvPr id="5" name="TextBox 4"/>
          <p:cNvSpPr txBox="1"/>
          <p:nvPr/>
        </p:nvSpPr>
        <p:spPr>
          <a:xfrm>
            <a:off x="428596" y="1428736"/>
            <a:ext cx="8362638" cy="489534"/>
          </a:xfrm>
          <a:prstGeom prst="rect">
            <a:avLst/>
          </a:prstGeom>
          <a: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colorTemperature colorTemp="3625"/>
                      </a14:imgEffect>
                      <a14:imgEffect>
                        <a14:saturation sat="90000"/>
                      </a14:imgEffect>
                    </a14:imgLayer>
                  </a14:imgProps>
                </a:ext>
              </a:extLst>
            </a:blip>
            <a:tile tx="0" ty="0" sx="100000" sy="100000" flip="none" algn="tl"/>
          </a:blipFill>
          <a:effectLst>
            <a:outerShdw blurRad="88900" dist="38100" dir="2700000" algn="tl" rotWithShape="0">
              <a:prstClr val="black">
                <a:alpha val="40000"/>
              </a:prstClr>
            </a:outerShdw>
          </a:effectLst>
        </p:spPr>
        <p:txBody>
          <a:bodyPr wrap="none" lIns="144000" tIns="90000" rIns="144000" bIns="90000" rtlCol="0">
            <a:spAutoFit/>
          </a:bodyPr>
          <a:lstStyle/>
          <a:p>
            <a:r>
              <a:rPr lang="en-US" altLang="zh-CN" sz="2000" dirty="0" smtClean="0">
                <a:solidFill>
                  <a:schemeClr val="tx1">
                    <a:lumMod val="95000"/>
                    <a:lumOff val="5000"/>
                  </a:schemeClr>
                </a:solidFill>
                <a:latin typeface="微软雅黑" pitchFamily="34" charset="-122"/>
                <a:ea typeface="微软雅黑" pitchFamily="34" charset="-122"/>
              </a:rPr>
              <a:t>&lt;div </a:t>
            </a:r>
            <a:r>
              <a:rPr lang="en-US" altLang="zh-CN" sz="2000" b="1" dirty="0" err="1" smtClean="0">
                <a:solidFill>
                  <a:srgbClr val="C00000"/>
                </a:solidFill>
                <a:latin typeface="微软雅黑" pitchFamily="34" charset="-122"/>
                <a:ea typeface="微软雅黑" pitchFamily="34" charset="-122"/>
              </a:rPr>
              <a:t>mx</a:t>
            </a:r>
            <a:r>
              <a:rPr lang="en-US" altLang="zh-CN" sz="2000" dirty="0" err="1" smtClean="0">
                <a:solidFill>
                  <a:srgbClr val="C00000"/>
                </a:solidFill>
                <a:latin typeface="微软雅黑" pitchFamily="34" charset="-122"/>
                <a:ea typeface="微软雅黑" pitchFamily="34" charset="-122"/>
              </a:rPr>
              <a:t>click</a:t>
            </a:r>
            <a:r>
              <a:rPr lang="en-US" altLang="zh-CN" sz="2000" dirty="0" smtClean="0">
                <a:solidFill>
                  <a:schemeClr val="tx1">
                    <a:lumMod val="95000"/>
                    <a:lumOff val="5000"/>
                  </a:schemeClr>
                </a:solidFill>
                <a:latin typeface="微软雅黑" pitchFamily="34" charset="-122"/>
                <a:ea typeface="微软雅黑" pitchFamily="34" charset="-122"/>
              </a:rPr>
              <a:t>="listener1</a:t>
            </a:r>
            <a:r>
              <a:rPr lang="en-US" altLang="zh-CN" sz="2000" b="1" dirty="0" smtClean="0">
                <a:solidFill>
                  <a:srgbClr val="C00000"/>
                </a:solidFill>
                <a:latin typeface="微软雅黑" pitchFamily="34" charset="-122"/>
                <a:ea typeface="微软雅黑" pitchFamily="34" charset="-122"/>
              </a:rPr>
              <a:t>:</a:t>
            </a:r>
            <a:r>
              <a:rPr lang="en-US" altLang="zh-CN" sz="2000" dirty="0" smtClean="0">
                <a:solidFill>
                  <a:schemeClr val="tx1">
                    <a:lumMod val="95000"/>
                    <a:lumOff val="5000"/>
                  </a:schemeClr>
                </a:solidFill>
                <a:latin typeface="微软雅黑" pitchFamily="34" charset="-122"/>
                <a:ea typeface="微软雅黑" pitchFamily="34" charset="-122"/>
              </a:rPr>
              <a:t>arg1:...:argN</a:t>
            </a:r>
            <a:r>
              <a:rPr lang="en-US" altLang="zh-CN" sz="2000" b="1" dirty="0" smtClean="0">
                <a:solidFill>
                  <a:srgbClr val="C00000"/>
                </a:solidFill>
                <a:latin typeface="微软雅黑" pitchFamily="34" charset="-122"/>
                <a:ea typeface="微软雅黑" pitchFamily="34" charset="-122"/>
              </a:rPr>
              <a:t>:</a:t>
            </a:r>
            <a:r>
              <a:rPr lang="en-US" altLang="zh-CN" sz="2000" dirty="0" smtClean="0">
                <a:solidFill>
                  <a:schemeClr val="tx1">
                    <a:lumMod val="95000"/>
                    <a:lumOff val="5000"/>
                  </a:schemeClr>
                </a:solidFill>
                <a:latin typeface="微软雅黑" pitchFamily="34" charset="-122"/>
                <a:ea typeface="微软雅黑" pitchFamily="34" charset="-122"/>
              </a:rPr>
              <a:t>doDef</a:t>
            </a:r>
            <a:r>
              <a:rPr lang="en-US" altLang="zh-CN" sz="2000" b="1" dirty="0" smtClean="0">
                <a:solidFill>
                  <a:srgbClr val="C00000"/>
                </a:solidFill>
                <a:latin typeface="微软雅黑" pitchFamily="34" charset="-122"/>
                <a:ea typeface="微软雅黑" pitchFamily="34" charset="-122"/>
              </a:rPr>
              <a:t>:</a:t>
            </a:r>
            <a:r>
              <a:rPr lang="en-US" altLang="zh-CN" sz="2000" dirty="0" smtClean="0">
                <a:solidFill>
                  <a:schemeClr val="tx1">
                    <a:lumMod val="95000"/>
                    <a:lumOff val="5000"/>
                  </a:schemeClr>
                </a:solidFill>
                <a:latin typeface="微软雅黑" pitchFamily="34" charset="-122"/>
                <a:ea typeface="微软雅黑" pitchFamily="34" charset="-122"/>
              </a:rPr>
              <a:t>doBubble</a:t>
            </a:r>
            <a:r>
              <a:rPr lang="en-US" altLang="zh-CN" sz="2000" b="1" dirty="0" smtClean="0">
                <a:solidFill>
                  <a:srgbClr val="C00000"/>
                </a:solidFill>
                <a:latin typeface="微软雅黑" pitchFamily="34" charset="-122"/>
                <a:ea typeface="微软雅黑" pitchFamily="34" charset="-122"/>
              </a:rPr>
              <a:t>|</a:t>
            </a:r>
            <a:r>
              <a:rPr lang="en-US" altLang="zh-CN" sz="2000" dirty="0" smtClean="0">
                <a:solidFill>
                  <a:schemeClr val="tx1">
                    <a:lumMod val="95000"/>
                    <a:lumOff val="5000"/>
                  </a:schemeClr>
                </a:solidFill>
                <a:latin typeface="微软雅黑" pitchFamily="34" charset="-122"/>
                <a:ea typeface="微软雅黑" pitchFamily="34" charset="-122"/>
              </a:rPr>
              <a:t>listener2"/&gt;</a:t>
            </a:r>
          </a:p>
        </p:txBody>
      </p:sp>
      <p:sp>
        <p:nvSpPr>
          <p:cNvPr id="7" name="TextBox 6"/>
          <p:cNvSpPr txBox="1"/>
          <p:nvPr/>
        </p:nvSpPr>
        <p:spPr>
          <a:xfrm>
            <a:off x="428596" y="2306406"/>
            <a:ext cx="8356098" cy="2028417"/>
          </a:xfrm>
          <a:prstGeom prst="rect">
            <a:avLst/>
          </a:prstGeom>
          <a: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colorTemperature colorTemp="3625"/>
                      </a14:imgEffect>
                      <a14:imgEffect>
                        <a14:saturation sat="90000"/>
                      </a14:imgEffect>
                    </a14:imgLayer>
                  </a14:imgProps>
                </a:ext>
              </a:extLst>
            </a:blip>
            <a:tile tx="0" ty="0" sx="100000" sy="100000" flip="none" algn="tl"/>
          </a:blipFill>
          <a:effectLst>
            <a:outerShdw blurRad="88900" dist="38100" dir="2700000" algn="tl" rotWithShape="0">
              <a:prstClr val="black">
                <a:alpha val="40000"/>
              </a:prstClr>
            </a:outerShdw>
          </a:effectLst>
        </p:spPr>
        <p:txBody>
          <a:bodyPr wrap="square" lIns="144000" tIns="90000" rIns="144000" bIns="90000" rtlCol="0">
            <a:spAutoFit/>
          </a:bodyPr>
          <a:lstStyle/>
          <a:p>
            <a:r>
              <a:rPr lang="en-US" altLang="zh-CN" sz="2000" dirty="0" smtClean="0">
                <a:solidFill>
                  <a:schemeClr val="tx1">
                    <a:lumMod val="95000"/>
                    <a:lumOff val="5000"/>
                  </a:schemeClr>
                </a:solidFill>
                <a:latin typeface="微软雅黑" pitchFamily="34" charset="-122"/>
                <a:ea typeface="微软雅黑" pitchFamily="34" charset="-122"/>
              </a:rPr>
              <a:t>&lt;view </a:t>
            </a:r>
            <a:r>
              <a:rPr lang="en-US" altLang="zh-CN" sz="2000" dirty="0" err="1" smtClean="0">
                <a:solidFill>
                  <a:schemeClr val="tx1">
                    <a:lumMod val="95000"/>
                    <a:lumOff val="5000"/>
                  </a:schemeClr>
                </a:solidFill>
                <a:latin typeface="微软雅黑" pitchFamily="34" charset="-122"/>
                <a:ea typeface="微软雅黑" pitchFamily="34" charset="-122"/>
              </a:rPr>
              <a:t>onclick</a:t>
            </a:r>
            <a:r>
              <a:rPr lang="en-US" altLang="zh-CN" sz="2000" dirty="0" smtClean="0">
                <a:solidFill>
                  <a:schemeClr val="tx1">
                    <a:lumMod val="95000"/>
                    <a:lumOff val="5000"/>
                  </a:schemeClr>
                </a:solidFill>
                <a:latin typeface="微软雅黑" pitchFamily="34" charset="-122"/>
                <a:ea typeface="微软雅黑" pitchFamily="34" charset="-122"/>
              </a:rPr>
              <a:t>="..."&gt;</a:t>
            </a:r>
          </a:p>
          <a:p>
            <a:r>
              <a:rPr lang="en-US" altLang="zh-CN" sz="2000" dirty="0" smtClean="0">
                <a:solidFill>
                  <a:schemeClr val="tx1">
                    <a:lumMod val="95000"/>
                    <a:lumOff val="5000"/>
                  </a:schemeClr>
                </a:solidFill>
                <a:latin typeface="微软雅黑" pitchFamily="34" charset="-122"/>
                <a:ea typeface="微软雅黑" pitchFamily="34" charset="-122"/>
              </a:rPr>
              <a:t>  &lt;</a:t>
            </a:r>
            <a:r>
              <a:rPr lang="en-US" altLang="zh-CN" sz="2000" dirty="0" err="1" smtClean="0">
                <a:solidFill>
                  <a:schemeClr val="tx1">
                    <a:lumMod val="95000"/>
                    <a:lumOff val="5000"/>
                  </a:schemeClr>
                </a:solidFill>
                <a:latin typeface="微软雅黑" pitchFamily="34" charset="-122"/>
                <a:ea typeface="微软雅黑" pitchFamily="34" charset="-122"/>
              </a:rPr>
              <a:t>ul</a:t>
            </a:r>
            <a:r>
              <a:rPr lang="en-US" altLang="zh-CN" sz="2000" dirty="0" smtClean="0">
                <a:solidFill>
                  <a:schemeClr val="tx1">
                    <a:lumMod val="95000"/>
                    <a:lumOff val="5000"/>
                  </a:schemeClr>
                </a:solidFill>
                <a:latin typeface="微软雅黑" pitchFamily="34" charset="-122"/>
                <a:ea typeface="微软雅黑" pitchFamily="34" charset="-122"/>
              </a:rPr>
              <a:t>&gt;</a:t>
            </a:r>
          </a:p>
          <a:p>
            <a:r>
              <a:rPr lang="en-US" altLang="zh-CN" sz="2000" dirty="0" smtClean="0">
                <a:solidFill>
                  <a:schemeClr val="tx1">
                    <a:lumMod val="95000"/>
                    <a:lumOff val="5000"/>
                  </a:schemeClr>
                </a:solidFill>
                <a:latin typeface="微软雅黑" pitchFamily="34" charset="-122"/>
                <a:ea typeface="微软雅黑" pitchFamily="34" charset="-122"/>
              </a:rPr>
              <a:t>    &lt;</a:t>
            </a:r>
            <a:r>
              <a:rPr lang="en-US" altLang="zh-CN" sz="2000" dirty="0" err="1" smtClean="0">
                <a:solidFill>
                  <a:schemeClr val="tx1">
                    <a:lumMod val="95000"/>
                    <a:lumOff val="5000"/>
                  </a:schemeClr>
                </a:solidFill>
                <a:latin typeface="微软雅黑" pitchFamily="34" charset="-122"/>
                <a:ea typeface="微软雅黑" pitchFamily="34" charset="-122"/>
              </a:rPr>
              <a:t>li</a:t>
            </a:r>
            <a:r>
              <a:rPr lang="en-US" altLang="zh-CN" sz="2000" dirty="0" smtClean="0">
                <a:solidFill>
                  <a:schemeClr val="tx1">
                    <a:lumMod val="95000"/>
                    <a:lumOff val="5000"/>
                  </a:schemeClr>
                </a:solidFill>
                <a:latin typeface="微软雅黑" pitchFamily="34" charset="-122"/>
                <a:ea typeface="微软雅黑" pitchFamily="34" charset="-122"/>
              </a:rPr>
              <a:t> </a:t>
            </a:r>
            <a:r>
              <a:rPr lang="en-US" altLang="zh-CN" sz="2000" dirty="0" err="1" smtClean="0">
                <a:solidFill>
                  <a:schemeClr val="tx1">
                    <a:lumMod val="95000"/>
                    <a:lumOff val="5000"/>
                  </a:schemeClr>
                </a:solidFill>
                <a:latin typeface="微软雅黑" pitchFamily="34" charset="-122"/>
                <a:ea typeface="微软雅黑" pitchFamily="34" charset="-122"/>
              </a:rPr>
              <a:t>mxclick</a:t>
            </a:r>
            <a:r>
              <a:rPr lang="en-US" altLang="zh-CN" sz="2000" dirty="0" smtClean="0">
                <a:solidFill>
                  <a:schemeClr val="tx1">
                    <a:lumMod val="95000"/>
                    <a:lumOff val="5000"/>
                  </a:schemeClr>
                </a:solidFill>
                <a:latin typeface="微软雅黑" pitchFamily="34" charset="-122"/>
                <a:ea typeface="微软雅黑" pitchFamily="34" charset="-122"/>
              </a:rPr>
              <a:t>="showAreaCode</a:t>
            </a:r>
            <a:r>
              <a:rPr lang="en-US" altLang="zh-CN" sz="2000" dirty="0" smtClean="0">
                <a:latin typeface="微软雅黑" pitchFamily="34" charset="-122"/>
                <a:ea typeface="微软雅黑" pitchFamily="34" charset="-122"/>
              </a:rPr>
              <a:t>:</a:t>
            </a:r>
            <a:r>
              <a:rPr lang="en-US" altLang="zh-CN" sz="2000" dirty="0" smtClean="0">
                <a:solidFill>
                  <a:schemeClr val="tx1">
                    <a:lumMod val="95000"/>
                    <a:lumOff val="5000"/>
                  </a:schemeClr>
                </a:solidFill>
                <a:latin typeface="微软雅黑" pitchFamily="34" charset="-122"/>
                <a:ea typeface="微软雅黑" pitchFamily="34" charset="-122"/>
              </a:rPr>
              <a:t>010</a:t>
            </a:r>
            <a:r>
              <a:rPr lang="en-US" altLang="zh-CN" sz="2000" dirty="0" smtClean="0">
                <a:latin typeface="微软雅黑" pitchFamily="34" charset="-122"/>
                <a:ea typeface="微软雅黑" pitchFamily="34" charset="-122"/>
              </a:rPr>
              <a:t>|</a:t>
            </a:r>
            <a:r>
              <a:rPr lang="en-US" altLang="zh-CN" sz="2000" dirty="0" smtClean="0">
                <a:solidFill>
                  <a:schemeClr val="tx1">
                    <a:lumMod val="95000"/>
                    <a:lumOff val="5000"/>
                  </a:schemeClr>
                </a:solidFill>
                <a:latin typeface="微软雅黑" pitchFamily="34" charset="-122"/>
                <a:ea typeface="微软雅黑" pitchFamily="34" charset="-122"/>
              </a:rPr>
              <a:t>isLocal"&gt;</a:t>
            </a:r>
            <a:r>
              <a:rPr lang="zh-CN" altLang="en-US" sz="2000" dirty="0" smtClean="0">
                <a:solidFill>
                  <a:schemeClr val="tx1">
                    <a:lumMod val="95000"/>
                    <a:lumOff val="5000"/>
                  </a:schemeClr>
                </a:solidFill>
                <a:latin typeface="微软雅黑" pitchFamily="34" charset="-122"/>
                <a:ea typeface="微软雅黑" pitchFamily="34" charset="-122"/>
              </a:rPr>
              <a:t>北京</a:t>
            </a:r>
            <a:r>
              <a:rPr lang="en-US" altLang="zh-CN" sz="2000" dirty="0" smtClean="0">
                <a:solidFill>
                  <a:schemeClr val="tx1">
                    <a:lumMod val="95000"/>
                    <a:lumOff val="5000"/>
                  </a:schemeClr>
                </a:solidFill>
                <a:latin typeface="微软雅黑" pitchFamily="34" charset="-122"/>
                <a:ea typeface="微软雅黑" pitchFamily="34" charset="-122"/>
              </a:rPr>
              <a:t>&lt;/</a:t>
            </a:r>
            <a:r>
              <a:rPr lang="en-US" altLang="zh-CN" sz="2000" dirty="0" err="1" smtClean="0">
                <a:solidFill>
                  <a:schemeClr val="tx1">
                    <a:lumMod val="95000"/>
                    <a:lumOff val="5000"/>
                  </a:schemeClr>
                </a:solidFill>
                <a:latin typeface="微软雅黑" pitchFamily="34" charset="-122"/>
                <a:ea typeface="微软雅黑" pitchFamily="34" charset="-122"/>
              </a:rPr>
              <a:t>li</a:t>
            </a:r>
            <a:r>
              <a:rPr lang="en-US" altLang="zh-CN" sz="2000" dirty="0" smtClean="0">
                <a:solidFill>
                  <a:schemeClr val="tx1">
                    <a:lumMod val="95000"/>
                    <a:lumOff val="5000"/>
                  </a:schemeClr>
                </a:solidFill>
                <a:latin typeface="微软雅黑" pitchFamily="34" charset="-122"/>
                <a:ea typeface="微软雅黑" pitchFamily="34" charset="-122"/>
              </a:rPr>
              <a:t>&gt;</a:t>
            </a:r>
          </a:p>
          <a:p>
            <a:r>
              <a:rPr lang="en-US" altLang="zh-CN" sz="2000" dirty="0" smtClean="0">
                <a:solidFill>
                  <a:schemeClr val="tx1">
                    <a:lumMod val="95000"/>
                    <a:lumOff val="5000"/>
                  </a:schemeClr>
                </a:solidFill>
                <a:latin typeface="微软雅黑" pitchFamily="34" charset="-122"/>
                <a:ea typeface="微软雅黑" pitchFamily="34" charset="-122"/>
              </a:rPr>
              <a:t>    &lt;</a:t>
            </a:r>
            <a:r>
              <a:rPr lang="en-US" altLang="zh-CN" sz="2000" dirty="0" err="1" smtClean="0">
                <a:solidFill>
                  <a:schemeClr val="tx1">
                    <a:lumMod val="95000"/>
                    <a:lumOff val="5000"/>
                  </a:schemeClr>
                </a:solidFill>
                <a:latin typeface="微软雅黑" pitchFamily="34" charset="-122"/>
                <a:ea typeface="微软雅黑" pitchFamily="34" charset="-122"/>
              </a:rPr>
              <a:t>li</a:t>
            </a:r>
            <a:r>
              <a:rPr lang="en-US" altLang="zh-CN" sz="2000" dirty="0" smtClean="0">
                <a:solidFill>
                  <a:schemeClr val="tx1">
                    <a:lumMod val="95000"/>
                    <a:lumOff val="5000"/>
                  </a:schemeClr>
                </a:solidFill>
                <a:latin typeface="微软雅黑" pitchFamily="34" charset="-122"/>
                <a:ea typeface="微软雅黑" pitchFamily="34" charset="-122"/>
              </a:rPr>
              <a:t> </a:t>
            </a:r>
            <a:r>
              <a:rPr lang="en-US" altLang="zh-CN" sz="2000" dirty="0" err="1" smtClean="0">
                <a:solidFill>
                  <a:schemeClr val="tx1">
                    <a:lumMod val="95000"/>
                    <a:lumOff val="5000"/>
                  </a:schemeClr>
                </a:solidFill>
                <a:latin typeface="微软雅黑" pitchFamily="34" charset="-122"/>
                <a:ea typeface="微软雅黑" pitchFamily="34" charset="-122"/>
              </a:rPr>
              <a:t>mxclick</a:t>
            </a:r>
            <a:r>
              <a:rPr lang="en-US" altLang="zh-CN" sz="2000" dirty="0" smtClean="0">
                <a:solidFill>
                  <a:schemeClr val="tx1">
                    <a:lumMod val="95000"/>
                    <a:lumOff val="5000"/>
                  </a:schemeClr>
                </a:solidFill>
                <a:latin typeface="微软雅黑" pitchFamily="34" charset="-122"/>
                <a:ea typeface="微软雅黑" pitchFamily="34" charset="-122"/>
              </a:rPr>
              <a:t>="showAreaCode</a:t>
            </a:r>
            <a:r>
              <a:rPr lang="en-US" altLang="zh-CN" sz="2000" dirty="0" smtClean="0">
                <a:latin typeface="微软雅黑" pitchFamily="34" charset="-122"/>
                <a:ea typeface="微软雅黑" pitchFamily="34" charset="-122"/>
              </a:rPr>
              <a:t>:</a:t>
            </a:r>
            <a:r>
              <a:rPr lang="en-US" altLang="zh-CN" sz="2000" dirty="0" smtClean="0">
                <a:solidFill>
                  <a:schemeClr val="tx1">
                    <a:lumMod val="95000"/>
                    <a:lumOff val="5000"/>
                  </a:schemeClr>
                </a:solidFill>
                <a:latin typeface="微软雅黑" pitchFamily="34" charset="-122"/>
                <a:ea typeface="微软雅黑" pitchFamily="34" charset="-122"/>
              </a:rPr>
              <a:t>021"&gt;</a:t>
            </a:r>
            <a:r>
              <a:rPr lang="zh-CN" altLang="en-US" sz="2000" dirty="0" smtClean="0">
                <a:solidFill>
                  <a:schemeClr val="tx1">
                    <a:lumMod val="95000"/>
                    <a:lumOff val="5000"/>
                  </a:schemeClr>
                </a:solidFill>
                <a:latin typeface="微软雅黑" pitchFamily="34" charset="-122"/>
                <a:ea typeface="微软雅黑" pitchFamily="34" charset="-122"/>
              </a:rPr>
              <a:t>上海</a:t>
            </a:r>
            <a:r>
              <a:rPr lang="en-US" altLang="zh-CN" sz="2000" dirty="0" smtClean="0">
                <a:solidFill>
                  <a:schemeClr val="tx1">
                    <a:lumMod val="95000"/>
                    <a:lumOff val="5000"/>
                  </a:schemeClr>
                </a:solidFill>
                <a:latin typeface="微软雅黑" pitchFamily="34" charset="-122"/>
                <a:ea typeface="微软雅黑" pitchFamily="34" charset="-122"/>
              </a:rPr>
              <a:t>&lt;/</a:t>
            </a:r>
            <a:r>
              <a:rPr lang="en-US" altLang="zh-CN" sz="2000" dirty="0" err="1" smtClean="0">
                <a:solidFill>
                  <a:schemeClr val="tx1">
                    <a:lumMod val="95000"/>
                    <a:lumOff val="5000"/>
                  </a:schemeClr>
                </a:solidFill>
                <a:latin typeface="微软雅黑" pitchFamily="34" charset="-122"/>
                <a:ea typeface="微软雅黑" pitchFamily="34" charset="-122"/>
              </a:rPr>
              <a:t>li</a:t>
            </a:r>
            <a:r>
              <a:rPr lang="en-US" altLang="zh-CN" sz="2000" dirty="0" smtClean="0">
                <a:solidFill>
                  <a:schemeClr val="tx1">
                    <a:lumMod val="95000"/>
                    <a:lumOff val="5000"/>
                  </a:schemeClr>
                </a:solidFill>
                <a:latin typeface="微软雅黑" pitchFamily="34" charset="-122"/>
                <a:ea typeface="微软雅黑" pitchFamily="34" charset="-122"/>
              </a:rPr>
              <a:t>&gt;</a:t>
            </a:r>
          </a:p>
          <a:p>
            <a:r>
              <a:rPr lang="en-US" altLang="zh-CN" sz="2000" dirty="0" smtClean="0">
                <a:solidFill>
                  <a:schemeClr val="tx1">
                    <a:lumMod val="95000"/>
                    <a:lumOff val="5000"/>
                  </a:schemeClr>
                </a:solidFill>
                <a:latin typeface="微软雅黑" pitchFamily="34" charset="-122"/>
                <a:ea typeface="微软雅黑" pitchFamily="34" charset="-122"/>
              </a:rPr>
              <a:t>  &lt;/</a:t>
            </a:r>
            <a:r>
              <a:rPr lang="en-US" altLang="zh-CN" sz="2000" dirty="0" err="1" smtClean="0">
                <a:solidFill>
                  <a:schemeClr val="tx1">
                    <a:lumMod val="95000"/>
                    <a:lumOff val="5000"/>
                  </a:schemeClr>
                </a:solidFill>
                <a:latin typeface="微软雅黑" pitchFamily="34" charset="-122"/>
                <a:ea typeface="微软雅黑" pitchFamily="34" charset="-122"/>
              </a:rPr>
              <a:t>ul</a:t>
            </a:r>
            <a:r>
              <a:rPr lang="en-US" altLang="zh-CN" sz="2000" dirty="0" smtClean="0">
                <a:solidFill>
                  <a:schemeClr val="tx1">
                    <a:lumMod val="95000"/>
                    <a:lumOff val="5000"/>
                  </a:schemeClr>
                </a:solidFill>
                <a:latin typeface="微软雅黑" pitchFamily="34" charset="-122"/>
                <a:ea typeface="微软雅黑" pitchFamily="34" charset="-122"/>
              </a:rPr>
              <a:t>&gt;</a:t>
            </a:r>
          </a:p>
          <a:p>
            <a:r>
              <a:rPr lang="en-US" altLang="zh-CN" sz="2000" dirty="0" smtClean="0">
                <a:solidFill>
                  <a:schemeClr val="tx1">
                    <a:lumMod val="95000"/>
                    <a:lumOff val="5000"/>
                  </a:schemeClr>
                </a:solidFill>
                <a:latin typeface="微软雅黑" pitchFamily="34" charset="-122"/>
                <a:ea typeface="微软雅黑" pitchFamily="34" charset="-122"/>
              </a:rPr>
              <a:t>&lt;/view&gt;</a:t>
            </a:r>
          </a:p>
        </p:txBody>
      </p:sp>
      <p:sp>
        <p:nvSpPr>
          <p:cNvPr id="8" name="TextBox 7"/>
          <p:cNvSpPr txBox="1"/>
          <p:nvPr/>
        </p:nvSpPr>
        <p:spPr>
          <a:xfrm>
            <a:off x="428682" y="4714884"/>
            <a:ext cx="8356011" cy="2028417"/>
          </a:xfrm>
          <a:prstGeom prst="rect">
            <a:avLst/>
          </a:prstGeom>
          <a: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colorTemperature colorTemp="3625"/>
                      </a14:imgEffect>
                      <a14:imgEffect>
                        <a14:saturation sat="90000"/>
                      </a14:imgEffect>
                    </a14:imgLayer>
                  </a14:imgProps>
                </a:ext>
              </a:extLst>
            </a:blip>
            <a:tile tx="0" ty="0" sx="100000" sy="100000" flip="none" algn="tl"/>
          </a:blipFill>
          <a:effectLst>
            <a:outerShdw blurRad="88900" dist="38100" dir="2700000" algn="tl" rotWithShape="0">
              <a:prstClr val="black">
                <a:alpha val="40000"/>
              </a:prstClr>
            </a:outerShdw>
          </a:effectLst>
        </p:spPr>
        <p:txBody>
          <a:bodyPr wrap="square" lIns="144000" tIns="90000" rIns="144000" bIns="90000" rtlCol="0">
            <a:spAutoFit/>
          </a:bodyPr>
          <a:lstStyle/>
          <a:p>
            <a:r>
              <a:rPr lang="en-US" altLang="zh-CN" sz="2000" dirty="0" err="1" smtClean="0">
                <a:solidFill>
                  <a:schemeClr val="tx1">
                    <a:lumMod val="95000"/>
                    <a:lumOff val="5000"/>
                  </a:schemeClr>
                </a:solidFill>
                <a:latin typeface="微软雅黑" pitchFamily="34" charset="-122"/>
                <a:ea typeface="微软雅黑" pitchFamily="34" charset="-122"/>
              </a:rPr>
              <a:t>myView.events</a:t>
            </a:r>
            <a:r>
              <a:rPr lang="en-US" altLang="zh-CN" sz="2000" dirty="0" smtClean="0">
                <a:solidFill>
                  <a:schemeClr val="tx1">
                    <a:lumMod val="95000"/>
                    <a:lumOff val="5000"/>
                  </a:schemeClr>
                </a:solidFill>
                <a:latin typeface="微软雅黑" pitchFamily="34" charset="-122"/>
                <a:ea typeface="微软雅黑" pitchFamily="34" charset="-122"/>
              </a:rPr>
              <a:t> = {</a:t>
            </a:r>
          </a:p>
          <a:p>
            <a:r>
              <a:rPr lang="en-US" altLang="zh-CN" sz="2000" dirty="0" smtClean="0">
                <a:solidFill>
                  <a:schemeClr val="tx1">
                    <a:lumMod val="95000"/>
                    <a:lumOff val="5000"/>
                  </a:schemeClr>
                </a:solidFill>
                <a:latin typeface="微软雅黑" pitchFamily="34" charset="-122"/>
                <a:ea typeface="微软雅黑" pitchFamily="34" charset="-122"/>
              </a:rPr>
              <a:t>	click:{</a:t>
            </a:r>
          </a:p>
          <a:p>
            <a:r>
              <a:rPr lang="en-US" altLang="zh-CN" sz="2000" dirty="0" smtClean="0">
                <a:solidFill>
                  <a:schemeClr val="tx1">
                    <a:lumMod val="95000"/>
                    <a:lumOff val="5000"/>
                  </a:schemeClr>
                </a:solidFill>
                <a:latin typeface="微软雅黑" pitchFamily="34" charset="-122"/>
                <a:ea typeface="微软雅黑" pitchFamily="34" charset="-122"/>
              </a:rPr>
              <a:t>		</a:t>
            </a:r>
            <a:r>
              <a:rPr lang="en-US" altLang="zh-CN" sz="2000" dirty="0" err="1" smtClean="0">
                <a:solidFill>
                  <a:schemeClr val="tx1">
                    <a:lumMod val="95000"/>
                    <a:lumOff val="5000"/>
                  </a:schemeClr>
                </a:solidFill>
                <a:latin typeface="微软雅黑" pitchFamily="34" charset="-122"/>
                <a:ea typeface="微软雅黑" pitchFamily="34" charset="-122"/>
              </a:rPr>
              <a:t>showAreaCode</a:t>
            </a:r>
            <a:r>
              <a:rPr lang="en-US" altLang="zh-CN" sz="2000" dirty="0" smtClean="0">
                <a:solidFill>
                  <a:schemeClr val="tx1">
                    <a:lumMod val="95000"/>
                    <a:lumOff val="5000"/>
                  </a:schemeClr>
                </a:solidFill>
                <a:latin typeface="微软雅黑" pitchFamily="34" charset="-122"/>
                <a:ea typeface="微软雅黑" pitchFamily="34" charset="-122"/>
              </a:rPr>
              <a:t> : function(</a:t>
            </a:r>
            <a:r>
              <a:rPr lang="en-US" altLang="zh-CN" sz="2000" dirty="0" err="1" smtClean="0">
                <a:solidFill>
                  <a:srgbClr val="C00000"/>
                </a:solidFill>
                <a:latin typeface="微软雅黑" pitchFamily="34" charset="-122"/>
                <a:ea typeface="微软雅黑" pitchFamily="34" charset="-122"/>
              </a:rPr>
              <a:t>view</a:t>
            </a:r>
            <a:r>
              <a:rPr lang="en-US" altLang="zh-CN" sz="2000" dirty="0" err="1" smtClean="0">
                <a:solidFill>
                  <a:schemeClr val="tx1">
                    <a:lumMod val="95000"/>
                    <a:lumOff val="5000"/>
                  </a:schemeClr>
                </a:solidFill>
                <a:latin typeface="微软雅黑" pitchFamily="34" charset="-122"/>
                <a:ea typeface="微软雅黑" pitchFamily="34" charset="-122"/>
              </a:rPr>
              <a:t>,</a:t>
            </a:r>
            <a:r>
              <a:rPr lang="en-US" altLang="zh-CN" sz="2000" dirty="0" err="1" smtClean="0">
                <a:solidFill>
                  <a:srgbClr val="C00000"/>
                </a:solidFill>
                <a:latin typeface="微软雅黑" pitchFamily="34" charset="-122"/>
                <a:ea typeface="微软雅黑" pitchFamily="34" charset="-122"/>
              </a:rPr>
              <a:t>targetId</a:t>
            </a:r>
            <a:r>
              <a:rPr lang="en-US" altLang="zh-CN" sz="2000" dirty="0" err="1" smtClean="0">
                <a:solidFill>
                  <a:schemeClr val="tx1">
                    <a:lumMod val="95000"/>
                    <a:lumOff val="5000"/>
                  </a:schemeClr>
                </a:solidFill>
                <a:latin typeface="微软雅黑" pitchFamily="34" charset="-122"/>
                <a:ea typeface="微软雅黑" pitchFamily="34" charset="-122"/>
              </a:rPr>
              <a:t>,</a:t>
            </a:r>
            <a:r>
              <a:rPr lang="en-US" altLang="zh-CN" sz="2000" dirty="0" err="1" smtClean="0">
                <a:solidFill>
                  <a:srgbClr val="C00000"/>
                </a:solidFill>
                <a:latin typeface="微软雅黑" pitchFamily="34" charset="-122"/>
                <a:ea typeface="微软雅黑" pitchFamily="34" charset="-122"/>
              </a:rPr>
              <a:t>argsArr</a:t>
            </a:r>
            <a:r>
              <a:rPr lang="en-US" altLang="zh-CN" sz="2000" dirty="0" smtClean="0">
                <a:solidFill>
                  <a:schemeClr val="tx1">
                    <a:lumMod val="95000"/>
                    <a:lumOff val="5000"/>
                  </a:schemeClr>
                </a:solidFill>
                <a:latin typeface="微软雅黑" pitchFamily="34" charset="-122"/>
                <a:ea typeface="微软雅黑" pitchFamily="34" charset="-122"/>
              </a:rPr>
              <a:t>){...},</a:t>
            </a:r>
          </a:p>
          <a:p>
            <a:r>
              <a:rPr lang="en-US" altLang="zh-CN" sz="2000" dirty="0" smtClean="0">
                <a:solidFill>
                  <a:schemeClr val="tx1">
                    <a:lumMod val="95000"/>
                    <a:lumOff val="5000"/>
                  </a:schemeClr>
                </a:solidFill>
                <a:latin typeface="微软雅黑" pitchFamily="34" charset="-122"/>
                <a:ea typeface="微软雅黑" pitchFamily="34" charset="-122"/>
              </a:rPr>
              <a:t>		</a:t>
            </a:r>
            <a:r>
              <a:rPr lang="en-US" altLang="zh-CN" sz="2000" dirty="0" err="1" smtClean="0">
                <a:solidFill>
                  <a:schemeClr val="tx1">
                    <a:lumMod val="95000"/>
                    <a:lumOff val="5000"/>
                  </a:schemeClr>
                </a:solidFill>
                <a:latin typeface="微软雅黑" pitchFamily="34" charset="-122"/>
                <a:ea typeface="微软雅黑" pitchFamily="34" charset="-122"/>
              </a:rPr>
              <a:t>isLocal:function</a:t>
            </a:r>
            <a:r>
              <a:rPr lang="en-US" altLang="zh-CN" sz="2000" dirty="0" smtClean="0">
                <a:solidFill>
                  <a:schemeClr val="tx1">
                    <a:lumMod val="95000"/>
                    <a:lumOff val="5000"/>
                  </a:schemeClr>
                </a:solidFill>
                <a:latin typeface="微软雅黑" pitchFamily="34" charset="-122"/>
                <a:ea typeface="微软雅黑" pitchFamily="34" charset="-122"/>
              </a:rPr>
              <a:t>(</a:t>
            </a:r>
            <a:r>
              <a:rPr lang="en-US" altLang="zh-CN" sz="2000" dirty="0" err="1" smtClean="0">
                <a:solidFill>
                  <a:schemeClr val="tx1">
                    <a:lumMod val="95000"/>
                    <a:lumOff val="5000"/>
                  </a:schemeClr>
                </a:solidFill>
                <a:latin typeface="微软雅黑" pitchFamily="34" charset="-122"/>
                <a:ea typeface="微软雅黑" pitchFamily="34" charset="-122"/>
              </a:rPr>
              <a:t>view,targetId,argsArr</a:t>
            </a:r>
            <a:r>
              <a:rPr lang="en-US" altLang="zh-CN" sz="2000" dirty="0" smtClean="0">
                <a:solidFill>
                  <a:schemeClr val="tx1">
                    <a:lumMod val="95000"/>
                    <a:lumOff val="5000"/>
                  </a:schemeClr>
                </a:solidFill>
                <a:latin typeface="微软雅黑" pitchFamily="34" charset="-122"/>
                <a:ea typeface="微软雅黑" pitchFamily="34" charset="-122"/>
              </a:rPr>
              <a:t>){...}</a:t>
            </a:r>
          </a:p>
          <a:p>
            <a:r>
              <a:rPr lang="en-US" altLang="zh-CN" sz="2000" dirty="0" smtClean="0">
                <a:solidFill>
                  <a:schemeClr val="tx1">
                    <a:lumMod val="95000"/>
                    <a:lumOff val="5000"/>
                  </a:schemeClr>
                </a:solidFill>
                <a:latin typeface="微软雅黑" pitchFamily="34" charset="-122"/>
                <a:ea typeface="微软雅黑" pitchFamily="34" charset="-122"/>
              </a:rPr>
              <a:t>	}</a:t>
            </a:r>
          </a:p>
          <a:p>
            <a:r>
              <a:rPr lang="en-US" altLang="zh-CN" sz="2000" dirty="0" smtClean="0">
                <a:solidFill>
                  <a:schemeClr val="tx1">
                    <a:lumMod val="95000"/>
                    <a:lumOff val="5000"/>
                  </a:schemeClr>
                </a:solidFill>
                <a:latin typeface="微软雅黑" pitchFamily="34" charset="-122"/>
                <a:ea typeface="微软雅黑" pitchFamily="34" charset="-122"/>
              </a:rPr>
              <a:t>}  //</a:t>
            </a:r>
            <a:r>
              <a:rPr lang="zh-CN" altLang="en-US" sz="2000" dirty="0" smtClean="0">
                <a:solidFill>
                  <a:schemeClr val="tx1">
                    <a:lumMod val="95000"/>
                    <a:lumOff val="5000"/>
                  </a:schemeClr>
                </a:solidFill>
                <a:latin typeface="微软雅黑" pitchFamily="34" charset="-122"/>
                <a:ea typeface="微软雅黑" pitchFamily="34" charset="-122"/>
              </a:rPr>
              <a:t>内部保证</a:t>
            </a:r>
            <a:r>
              <a:rPr lang="en-US" altLang="zh-CN" sz="2000" dirty="0" smtClean="0">
                <a:solidFill>
                  <a:schemeClr val="tx1">
                    <a:lumMod val="95000"/>
                    <a:lumOff val="5000"/>
                  </a:schemeClr>
                </a:solidFill>
                <a:latin typeface="微软雅黑" pitchFamily="34" charset="-122"/>
                <a:ea typeface="微软雅黑" pitchFamily="34" charset="-122"/>
              </a:rPr>
              <a:t>listener</a:t>
            </a:r>
            <a:r>
              <a:rPr lang="zh-CN" altLang="en-US" sz="2000" dirty="0" smtClean="0">
                <a:solidFill>
                  <a:schemeClr val="tx1">
                    <a:lumMod val="95000"/>
                    <a:lumOff val="5000"/>
                  </a:schemeClr>
                </a:solidFill>
                <a:latin typeface="微软雅黑" pitchFamily="34" charset="-122"/>
                <a:ea typeface="微软雅黑" pitchFamily="34" charset="-122"/>
              </a:rPr>
              <a:t>接收到的参数</a:t>
            </a:r>
            <a:r>
              <a:rPr lang="en-US" altLang="zh-CN" sz="2000" dirty="0" err="1" smtClean="0">
                <a:solidFill>
                  <a:schemeClr val="tx1">
                    <a:lumMod val="95000"/>
                    <a:lumOff val="5000"/>
                  </a:schemeClr>
                </a:solidFill>
                <a:latin typeface="微软雅黑" pitchFamily="34" charset="-122"/>
                <a:ea typeface="微软雅黑" pitchFamily="34" charset="-122"/>
              </a:rPr>
              <a:t>view,targetId,argsArr</a:t>
            </a:r>
            <a:r>
              <a:rPr lang="zh-CN" altLang="en-US" sz="2000" dirty="0" smtClean="0">
                <a:solidFill>
                  <a:schemeClr val="tx1">
                    <a:lumMod val="95000"/>
                    <a:lumOff val="5000"/>
                  </a:schemeClr>
                </a:solidFill>
                <a:latin typeface="微软雅黑" pitchFamily="34" charset="-122"/>
                <a:ea typeface="微软雅黑" pitchFamily="34" charset="-122"/>
              </a:rPr>
              <a:t>为纯</a:t>
            </a:r>
            <a:r>
              <a:rPr lang="en-US" altLang="zh-CN" sz="2000" dirty="0" smtClean="0">
                <a:solidFill>
                  <a:schemeClr val="tx1">
                    <a:lumMod val="95000"/>
                    <a:lumOff val="5000"/>
                  </a:schemeClr>
                </a:solidFill>
                <a:latin typeface="微软雅黑" pitchFamily="34" charset="-122"/>
                <a:ea typeface="微软雅黑" pitchFamily="34" charset="-122"/>
              </a:rPr>
              <a:t>JS</a:t>
            </a:r>
            <a:r>
              <a:rPr lang="zh-CN" altLang="en-US" sz="2000" dirty="0" smtClean="0">
                <a:solidFill>
                  <a:schemeClr val="tx1">
                    <a:lumMod val="95000"/>
                    <a:lumOff val="5000"/>
                  </a:schemeClr>
                </a:solidFill>
                <a:latin typeface="微软雅黑" pitchFamily="34" charset="-122"/>
                <a:ea typeface="微软雅黑" pitchFamily="34" charset="-122"/>
              </a:rPr>
              <a:t>对象</a:t>
            </a:r>
            <a:r>
              <a:rPr lang="en-US" altLang="zh-CN" sz="2000" dirty="0" smtClean="0">
                <a:solidFill>
                  <a:schemeClr val="tx1">
                    <a:lumMod val="95000"/>
                    <a:lumOff val="5000"/>
                  </a:schemeClr>
                </a:solidFill>
                <a:latin typeface="微软雅黑" pitchFamily="34" charset="-122"/>
                <a:ea typeface="微软雅黑" pitchFamily="34" charset="-122"/>
              </a:rPr>
              <a:t>.</a:t>
            </a:r>
          </a:p>
        </p:txBody>
      </p:sp>
      <p:cxnSp>
        <p:nvCxnSpPr>
          <p:cNvPr id="10" name="肘形连接符 9"/>
          <p:cNvCxnSpPr/>
          <p:nvPr/>
        </p:nvCxnSpPr>
        <p:spPr>
          <a:xfrm rot="10800000">
            <a:off x="3000364" y="2571750"/>
            <a:ext cx="3214710" cy="928691"/>
          </a:xfrm>
          <a:prstGeom prst="bentConnector3">
            <a:avLst>
              <a:gd name="adj1" fmla="val -38149"/>
            </a:avLst>
          </a:prstGeom>
          <a:ln>
            <a:solidFill>
              <a:srgbClr val="C00000"/>
            </a:solidFill>
            <a:tailEnd type="arrow"/>
          </a:ln>
        </p:spPr>
        <p:style>
          <a:lnRef idx="2">
            <a:schemeClr val="accent1"/>
          </a:lnRef>
          <a:fillRef idx="0">
            <a:schemeClr val="accent1"/>
          </a:fillRef>
          <a:effectRef idx="1">
            <a:schemeClr val="accent1"/>
          </a:effectRef>
          <a:fontRef idx="minor">
            <a:schemeClr val="tx1"/>
          </a:fontRef>
        </p:style>
      </p:cxnSp>
      <p:grpSp>
        <p:nvGrpSpPr>
          <p:cNvPr id="48" name="组合 47"/>
          <p:cNvGrpSpPr/>
          <p:nvPr/>
        </p:nvGrpSpPr>
        <p:grpSpPr>
          <a:xfrm>
            <a:off x="2214546" y="2143116"/>
            <a:ext cx="5857916" cy="3143272"/>
            <a:chOff x="2214546" y="2143116"/>
            <a:chExt cx="5857916" cy="3143272"/>
          </a:xfrm>
        </p:grpSpPr>
        <p:cxnSp>
          <p:nvCxnSpPr>
            <p:cNvPr id="36" name="肘形连接符 35"/>
            <p:cNvCxnSpPr/>
            <p:nvPr/>
          </p:nvCxnSpPr>
          <p:spPr>
            <a:xfrm flipV="1">
              <a:off x="2571736" y="2143116"/>
              <a:ext cx="5500726" cy="285752"/>
            </a:xfrm>
            <a:prstGeom prst="bentConnector3">
              <a:avLst>
                <a:gd name="adj1" fmla="val -34"/>
              </a:avLst>
            </a:prstGeom>
            <a:ln>
              <a:solidFill>
                <a:srgbClr val="C00000"/>
              </a:solidFill>
            </a:ln>
          </p:spPr>
          <p:style>
            <a:lnRef idx="2">
              <a:schemeClr val="accent1"/>
            </a:lnRef>
            <a:fillRef idx="0">
              <a:schemeClr val="accent1"/>
            </a:fillRef>
            <a:effectRef idx="1">
              <a:schemeClr val="accent1"/>
            </a:effectRef>
            <a:fontRef idx="minor">
              <a:schemeClr val="tx1"/>
            </a:fontRef>
          </p:style>
        </p:cxnSp>
        <p:cxnSp>
          <p:nvCxnSpPr>
            <p:cNvPr id="46" name="肘形连接符 45"/>
            <p:cNvCxnSpPr/>
            <p:nvPr/>
          </p:nvCxnSpPr>
          <p:spPr>
            <a:xfrm rot="10800000" flipV="1">
              <a:off x="2214546" y="2143116"/>
              <a:ext cx="5857916" cy="3143272"/>
            </a:xfrm>
            <a:prstGeom prst="bentConnector3">
              <a:avLst>
                <a:gd name="adj1" fmla="val 80"/>
              </a:avLst>
            </a:prstGeom>
            <a:ln>
              <a:solidFill>
                <a:srgbClr val="C00000"/>
              </a:solidFill>
              <a:tailEnd type="arrow"/>
            </a:ln>
          </p:spPr>
          <p:style>
            <a:lnRef idx="2">
              <a:schemeClr val="accent1"/>
            </a:lnRef>
            <a:fillRef idx="0">
              <a:schemeClr val="accent1"/>
            </a:fillRef>
            <a:effectRef idx="1">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2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20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fade">
                                      <p:cBhvr>
                                        <p:cTn id="27" dur="20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JQuery</a:t>
            </a:r>
            <a:r>
              <a:rPr lang="zh-CN" altLang="en-US" smtClean="0"/>
              <a:t>的事件代理并非最优</a:t>
            </a:r>
            <a:endParaRPr lang="zh-CN" altLang="en-US"/>
          </a:p>
        </p:txBody>
      </p:sp>
      <p:sp>
        <p:nvSpPr>
          <p:cNvPr id="4" name="灯片编号占位符 3"/>
          <p:cNvSpPr>
            <a:spLocks noGrp="1"/>
          </p:cNvSpPr>
          <p:nvPr>
            <p:ph type="sldNum" sz="quarter" idx="12"/>
          </p:nvPr>
        </p:nvSpPr>
        <p:spPr/>
        <p:txBody>
          <a:bodyPr/>
          <a:lstStyle/>
          <a:p>
            <a:fld id="{8AF02B71-8991-4516-A01E-F1A9ACD28BDC}" type="slidenum">
              <a:rPr lang="en-US" smtClean="0"/>
              <a:pPr/>
              <a:t>51</a:t>
            </a:fld>
            <a:endParaRPr lang="en-US"/>
          </a:p>
        </p:txBody>
      </p:sp>
      <p:sp>
        <p:nvSpPr>
          <p:cNvPr id="5" name="TextBox 4"/>
          <p:cNvSpPr txBox="1"/>
          <p:nvPr/>
        </p:nvSpPr>
        <p:spPr>
          <a:xfrm>
            <a:off x="395536" y="1516723"/>
            <a:ext cx="7366147" cy="1289753"/>
          </a:xfrm>
          <a:prstGeom prst="rect">
            <a:avLst/>
          </a:prstGeom>
          <a: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colorTemperature colorTemp="3625"/>
                      </a14:imgEffect>
                      <a14:imgEffect>
                        <a14:saturation sat="90000"/>
                      </a14:imgEffect>
                    </a14:imgLayer>
                  </a14:imgProps>
                </a:ext>
              </a:extLst>
            </a:blip>
            <a:tile tx="0" ty="0" sx="100000" sy="100000" flip="none" algn="tl"/>
          </a:blipFill>
          <a:effectLst>
            <a:outerShdw blurRad="88900" dist="38100" dir="2700000" algn="tl" rotWithShape="0">
              <a:prstClr val="black">
                <a:alpha val="40000"/>
              </a:prstClr>
            </a:outerShdw>
          </a:effectLst>
        </p:spPr>
        <p:txBody>
          <a:bodyPr wrap="none" lIns="144000" tIns="90000" rIns="144000" bIns="90000" rtlCol="0">
            <a:spAutoFit/>
          </a:bodyPr>
          <a:lstStyle/>
          <a:p>
            <a:r>
              <a:rPr lang="en-US" altLang="zh-CN" sz="2400" smtClean="0">
                <a:solidFill>
                  <a:schemeClr val="tx1">
                    <a:lumMod val="95000"/>
                    <a:lumOff val="5000"/>
                  </a:schemeClr>
                </a:solidFill>
                <a:latin typeface="微软雅黑" pitchFamily="34" charset="-122"/>
                <a:ea typeface="微软雅黑" pitchFamily="34" charset="-122"/>
              </a:rPr>
              <a:t>{   "click .icon.doc"                 : "select",</a:t>
            </a:r>
          </a:p>
          <a:p>
            <a:r>
              <a:rPr lang="en-US" altLang="zh-CN" sz="2400" smtClean="0">
                <a:solidFill>
                  <a:schemeClr val="tx1">
                    <a:lumMod val="95000"/>
                    <a:lumOff val="5000"/>
                  </a:schemeClr>
                </a:solidFill>
                <a:latin typeface="微软雅黑" pitchFamily="34" charset="-122"/>
                <a:ea typeface="微软雅黑" pitchFamily="34" charset="-122"/>
              </a:rPr>
              <a:t>    "click .show_notes"            : "toggleNotes",</a:t>
            </a:r>
          </a:p>
          <a:p>
            <a:r>
              <a:rPr lang="en-US" altLang="zh-CN" sz="2400" smtClean="0">
                <a:solidFill>
                  <a:schemeClr val="tx1">
                    <a:lumMod val="95000"/>
                    <a:lumOff val="5000"/>
                  </a:schemeClr>
                </a:solidFill>
                <a:latin typeface="微软雅黑" pitchFamily="34" charset="-122"/>
                <a:ea typeface="微软雅黑" pitchFamily="34" charset="-122"/>
              </a:rPr>
              <a:t>    "click .title .lock"                : "editAccessLevel"}</a:t>
            </a:r>
            <a:endParaRPr lang="zh-CN" altLang="en-US" sz="2400" dirty="0">
              <a:solidFill>
                <a:schemeClr val="tx1">
                  <a:lumMod val="95000"/>
                  <a:lumOff val="5000"/>
                </a:schemeClr>
              </a:solidFill>
              <a:latin typeface="微软雅黑" pitchFamily="34" charset="-122"/>
              <a:ea typeface="微软雅黑" pitchFamily="34" charset="-122"/>
            </a:endParaRPr>
          </a:p>
        </p:txBody>
      </p:sp>
      <p:sp>
        <p:nvSpPr>
          <p:cNvPr id="7" name="圆角矩形 6"/>
          <p:cNvSpPr/>
          <p:nvPr/>
        </p:nvSpPr>
        <p:spPr>
          <a:xfrm>
            <a:off x="1691680" y="2348880"/>
            <a:ext cx="1512168" cy="360040"/>
          </a:xfrm>
          <a:prstGeom prst="roundRect">
            <a:avLst/>
          </a:prstGeom>
          <a:noFill/>
          <a:ln w="50800">
            <a:solidFill>
              <a:srgbClr val="FF0000"/>
            </a:solidFill>
          </a:ln>
        </p:spPr>
        <p:style>
          <a:lnRef idx="0">
            <a:scrgbClr r="0" g="0" b="0"/>
          </a:lnRef>
          <a:fillRef idx="1002">
            <a:schemeClr val="lt2"/>
          </a:fillRef>
          <a:effectRef idx="0">
            <a:scrgbClr r="0" g="0" b="0"/>
          </a:effectRef>
          <a:fontRef idx="major"/>
        </p:style>
        <p:txBody>
          <a:bodyPr wrap="square" rtlCol="0" anchor="ctr">
            <a:spAutoFit/>
          </a:bodyPr>
          <a:lstStyle/>
          <a:p>
            <a:pPr algn="ctr"/>
            <a:endParaRPr lang="zh-CN" altLang="en-US" sz="2400" dirty="0">
              <a:latin typeface="微软雅黑" pitchFamily="34" charset="-122"/>
              <a:ea typeface="微软雅黑" pitchFamily="34" charset="-122"/>
            </a:endParaRPr>
          </a:p>
        </p:txBody>
      </p:sp>
      <p:sp>
        <p:nvSpPr>
          <p:cNvPr id="8" name="TextBox 7"/>
          <p:cNvSpPr txBox="1"/>
          <p:nvPr/>
        </p:nvSpPr>
        <p:spPr>
          <a:xfrm>
            <a:off x="179512" y="3284984"/>
            <a:ext cx="8772045" cy="3197968"/>
          </a:xfrm>
          <a:prstGeom prst="rect">
            <a:avLst/>
          </a:prstGeom>
          <a:noFill/>
          <a:effectLst/>
        </p:spPr>
        <p:txBody>
          <a:bodyPr wrap="none" lIns="144000" tIns="90000" rIns="144000" bIns="90000" rtlCol="0">
            <a:spAutoFit/>
          </a:bodyPr>
          <a:lstStyle/>
          <a:p>
            <a:pPr marL="514350" indent="-514350">
              <a:buFont typeface="+mj-lt"/>
              <a:buAutoNum type="arabicPeriod"/>
            </a:pPr>
            <a:r>
              <a:rPr lang="en-US" altLang="zh-CN" sz="2800" smtClean="0">
                <a:latin typeface="微软雅黑" pitchFamily="34" charset="-122"/>
                <a:ea typeface="微软雅黑" pitchFamily="34" charset="-122"/>
              </a:rPr>
              <a:t>a</a:t>
            </a:r>
            <a:r>
              <a:rPr lang="zh-CN" altLang="en-US" sz="2800" smtClean="0">
                <a:latin typeface="微软雅黑" pitchFamily="34" charset="-122"/>
                <a:ea typeface="微软雅黑" pitchFamily="34" charset="-122"/>
              </a:rPr>
              <a:t>节点被点击</a:t>
            </a:r>
            <a:r>
              <a:rPr lang="en-US" altLang="zh-CN" sz="2800" smtClean="0">
                <a:latin typeface="微软雅黑" pitchFamily="34" charset="-122"/>
                <a:ea typeface="微软雅黑" pitchFamily="34" charset="-122"/>
              </a:rPr>
              <a:t>,p=a.parent</a:t>
            </a:r>
            <a:endParaRPr lang="en-US" altLang="zh-CN" sz="2800">
              <a:latin typeface="微软雅黑" pitchFamily="34" charset="-122"/>
              <a:ea typeface="微软雅黑" pitchFamily="34" charset="-122"/>
            </a:endParaRPr>
          </a:p>
          <a:p>
            <a:pPr marL="514350" indent="-514350">
              <a:buFont typeface="+mj-lt"/>
              <a:buAutoNum type="arabicPeriod"/>
            </a:pPr>
            <a:r>
              <a:rPr lang="en-US" altLang="zh-CN" sz="2800" smtClean="0">
                <a:latin typeface="微软雅黑" pitchFamily="34" charset="-122"/>
                <a:ea typeface="微软雅黑" pitchFamily="34" charset="-122"/>
              </a:rPr>
              <a:t>p</a:t>
            </a:r>
            <a:r>
              <a:rPr lang="zh-CN" altLang="en-US" sz="2800" smtClean="0">
                <a:latin typeface="微软雅黑" pitchFamily="34" charset="-122"/>
                <a:ea typeface="微软雅黑" pitchFamily="34" charset="-122"/>
              </a:rPr>
              <a:t>出发执行第一个</a:t>
            </a:r>
            <a:r>
              <a:rPr lang="en-US" altLang="zh-CN" sz="2800" smtClean="0">
                <a:latin typeface="微软雅黑" pitchFamily="34" charset="-122"/>
                <a:ea typeface="微软雅黑" pitchFamily="34" charset="-122"/>
              </a:rPr>
              <a:t>selector</a:t>
            </a:r>
          </a:p>
          <a:p>
            <a:pPr marL="514350" indent="-514350">
              <a:buFont typeface="+mj-lt"/>
              <a:buAutoNum type="arabicPeriod"/>
            </a:pPr>
            <a:r>
              <a:rPr lang="zh-CN" altLang="en-US" sz="2800" smtClean="0">
                <a:latin typeface="微软雅黑" pitchFamily="34" charset="-122"/>
                <a:ea typeface="微软雅黑" pitchFamily="34" charset="-122"/>
              </a:rPr>
              <a:t>在返回组中查找是否包含</a:t>
            </a:r>
            <a:r>
              <a:rPr lang="en-US" altLang="zh-CN" sz="2800" smtClean="0">
                <a:latin typeface="微软雅黑" pitchFamily="34" charset="-122"/>
                <a:ea typeface="微软雅黑" pitchFamily="34" charset="-122"/>
              </a:rPr>
              <a:t>a</a:t>
            </a:r>
          </a:p>
          <a:p>
            <a:pPr marL="514350" indent="-514350">
              <a:buFont typeface="+mj-lt"/>
              <a:buAutoNum type="arabicPeriod"/>
            </a:pPr>
            <a:r>
              <a:rPr lang="zh-CN" altLang="en-US" sz="2800" smtClean="0">
                <a:latin typeface="微软雅黑" pitchFamily="34" charset="-122"/>
                <a:ea typeface="微软雅黑" pitchFamily="34" charset="-122"/>
              </a:rPr>
              <a:t>如果包含</a:t>
            </a:r>
            <a:r>
              <a:rPr lang="en-US" altLang="zh-CN" sz="2800" smtClean="0">
                <a:latin typeface="微软雅黑" pitchFamily="34" charset="-122"/>
                <a:ea typeface="微软雅黑" pitchFamily="34" charset="-122"/>
              </a:rPr>
              <a:t>a,</a:t>
            </a:r>
            <a:r>
              <a:rPr lang="zh-CN" altLang="en-US" sz="2800">
                <a:latin typeface="微软雅黑" pitchFamily="34" charset="-122"/>
                <a:ea typeface="微软雅黑" pitchFamily="34" charset="-122"/>
              </a:rPr>
              <a:t>调取</a:t>
            </a:r>
            <a:r>
              <a:rPr lang="zh-CN" altLang="en-US" sz="2800" smtClean="0">
                <a:latin typeface="微软雅黑" pitchFamily="34" charset="-122"/>
                <a:ea typeface="微软雅黑" pitchFamily="34" charset="-122"/>
              </a:rPr>
              <a:t>对应的事件处理函数</a:t>
            </a:r>
            <a:endParaRPr lang="en-US" altLang="zh-CN" sz="2800" smtClean="0">
              <a:latin typeface="微软雅黑" pitchFamily="34" charset="-122"/>
              <a:ea typeface="微软雅黑" pitchFamily="34" charset="-122"/>
            </a:endParaRPr>
          </a:p>
          <a:p>
            <a:pPr marL="514350" indent="-514350">
              <a:buFont typeface="+mj-lt"/>
              <a:buAutoNum type="arabicPeriod"/>
            </a:pPr>
            <a:r>
              <a:rPr lang="zh-CN" altLang="en-US" sz="2800" smtClean="0">
                <a:latin typeface="微软雅黑" pitchFamily="34" charset="-122"/>
                <a:ea typeface="微软雅黑" pitchFamily="34" charset="-122"/>
              </a:rPr>
              <a:t>执行下一个</a:t>
            </a:r>
            <a:r>
              <a:rPr lang="en-US" altLang="zh-CN" sz="2800" smtClean="0">
                <a:latin typeface="微软雅黑" pitchFamily="34" charset="-122"/>
                <a:ea typeface="微软雅黑" pitchFamily="34" charset="-122"/>
              </a:rPr>
              <a:t>selector,</a:t>
            </a:r>
            <a:r>
              <a:rPr lang="zh-CN" altLang="en-US" sz="2800">
                <a:latin typeface="微软雅黑" pitchFamily="34" charset="-122"/>
                <a:ea typeface="微软雅黑" pitchFamily="34" charset="-122"/>
              </a:rPr>
              <a:t>回到</a:t>
            </a:r>
            <a:r>
              <a:rPr lang="zh-CN" altLang="en-US" sz="2800" smtClean="0">
                <a:latin typeface="微软雅黑" pitchFamily="34" charset="-122"/>
                <a:ea typeface="微软雅黑" pitchFamily="34" charset="-122"/>
              </a:rPr>
              <a:t>第</a:t>
            </a:r>
            <a:r>
              <a:rPr lang="en-US" altLang="zh-CN" sz="2800" smtClean="0">
                <a:latin typeface="微软雅黑" pitchFamily="34" charset="-122"/>
                <a:ea typeface="微软雅黑" pitchFamily="34" charset="-122"/>
              </a:rPr>
              <a:t>3</a:t>
            </a:r>
            <a:r>
              <a:rPr lang="zh-CN" altLang="en-US" sz="2800" smtClean="0">
                <a:latin typeface="微软雅黑" pitchFamily="34" charset="-122"/>
                <a:ea typeface="微软雅黑" pitchFamily="34" charset="-122"/>
              </a:rPr>
              <a:t>步</a:t>
            </a:r>
            <a:endParaRPr lang="en-US" altLang="zh-CN" sz="2800" smtClean="0">
              <a:latin typeface="微软雅黑" pitchFamily="34" charset="-122"/>
              <a:ea typeface="微软雅黑" pitchFamily="34" charset="-122"/>
            </a:endParaRPr>
          </a:p>
          <a:p>
            <a:pPr marL="514350" indent="-514350">
              <a:buFont typeface="+mj-lt"/>
              <a:buAutoNum type="arabicPeriod"/>
            </a:pPr>
            <a:r>
              <a:rPr lang="zh-CN" altLang="en-US" sz="2800" smtClean="0">
                <a:latin typeface="微软雅黑" pitchFamily="34" charset="-122"/>
                <a:ea typeface="微软雅黑" pitchFamily="34" charset="-122"/>
              </a:rPr>
              <a:t>如果所有</a:t>
            </a:r>
            <a:r>
              <a:rPr lang="en-US" altLang="zh-CN" sz="2800" smtClean="0">
                <a:latin typeface="微软雅黑" pitchFamily="34" charset="-122"/>
                <a:ea typeface="微软雅黑" pitchFamily="34" charset="-122"/>
              </a:rPr>
              <a:t>selector</a:t>
            </a:r>
            <a:r>
              <a:rPr lang="zh-CN" altLang="en-US" sz="2800" smtClean="0">
                <a:latin typeface="微软雅黑" pitchFamily="34" charset="-122"/>
                <a:ea typeface="微软雅黑" pitchFamily="34" charset="-122"/>
              </a:rPr>
              <a:t>没有找到</a:t>
            </a:r>
            <a:r>
              <a:rPr lang="en-US" altLang="zh-CN" sz="2800" smtClean="0">
                <a:latin typeface="微软雅黑" pitchFamily="34" charset="-122"/>
                <a:ea typeface="微软雅黑" pitchFamily="34" charset="-122"/>
              </a:rPr>
              <a:t>,p=p.parent,</a:t>
            </a:r>
            <a:r>
              <a:rPr lang="zh-CN" altLang="en-US" sz="2800">
                <a:latin typeface="微软雅黑" pitchFamily="34" charset="-122"/>
                <a:ea typeface="微软雅黑" pitchFamily="34" charset="-122"/>
              </a:rPr>
              <a:t>回到</a:t>
            </a:r>
            <a:r>
              <a:rPr lang="zh-CN" altLang="en-US" sz="2800" smtClean="0">
                <a:latin typeface="微软雅黑" pitchFamily="34" charset="-122"/>
                <a:ea typeface="微软雅黑" pitchFamily="34" charset="-122"/>
              </a:rPr>
              <a:t>第</a:t>
            </a:r>
            <a:r>
              <a:rPr lang="en-US" altLang="zh-CN" sz="2800" smtClean="0">
                <a:latin typeface="微软雅黑" pitchFamily="34" charset="-122"/>
                <a:ea typeface="微软雅黑" pitchFamily="34" charset="-122"/>
              </a:rPr>
              <a:t>2</a:t>
            </a:r>
            <a:r>
              <a:rPr lang="zh-CN" altLang="en-US" sz="2800" smtClean="0">
                <a:latin typeface="微软雅黑" pitchFamily="34" charset="-122"/>
                <a:ea typeface="微软雅黑" pitchFamily="34" charset="-122"/>
              </a:rPr>
              <a:t>步</a:t>
            </a:r>
            <a:endParaRPr lang="en-US" altLang="zh-CN" sz="2800" smtClean="0">
              <a:latin typeface="微软雅黑" pitchFamily="34" charset="-122"/>
              <a:ea typeface="微软雅黑" pitchFamily="34" charset="-122"/>
            </a:endParaRPr>
          </a:p>
          <a:p>
            <a:pPr marL="514350" indent="-514350">
              <a:buFont typeface="+mj-lt"/>
              <a:buAutoNum type="arabicPeriod"/>
            </a:pPr>
            <a:r>
              <a:rPr lang="zh-CN" altLang="en-US" sz="2800" smtClean="0">
                <a:latin typeface="微软雅黑" pitchFamily="34" charset="-122"/>
                <a:ea typeface="微软雅黑" pitchFamily="34" charset="-122"/>
              </a:rPr>
              <a:t>直到</a:t>
            </a:r>
            <a:r>
              <a:rPr lang="en-US" altLang="zh-CN" sz="2800" smtClean="0">
                <a:latin typeface="微软雅黑" pitchFamily="34" charset="-122"/>
                <a:ea typeface="微软雅黑" pitchFamily="34" charset="-122"/>
              </a:rPr>
              <a:t>p=document.body</a:t>
            </a:r>
            <a:r>
              <a:rPr lang="zh-CN" altLang="en-US" sz="2800" smtClean="0">
                <a:latin typeface="微软雅黑" pitchFamily="34" charset="-122"/>
                <a:ea typeface="微软雅黑" pitchFamily="34" charset="-122"/>
              </a:rPr>
              <a:t>结束</a:t>
            </a:r>
            <a:r>
              <a:rPr lang="en-US" altLang="zh-CN" sz="2800" smtClean="0">
                <a:latin typeface="微软雅黑" pitchFamily="34" charset="-122"/>
                <a:ea typeface="微软雅黑" pitchFamily="34" charset="-122"/>
              </a:rPr>
              <a:t>.</a:t>
            </a:r>
            <a:endParaRPr lang="zh-CN" altLang="en-US" sz="28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27373245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内存膨胀 </a:t>
            </a:r>
            <a:r>
              <a:rPr lang="en-US" altLang="zh-CN" dirty="0" smtClean="0"/>
              <a:t>-- </a:t>
            </a:r>
            <a:r>
              <a:rPr lang="zh-CN" altLang="en-US" dirty="0" smtClean="0"/>
              <a:t>还是闭包</a:t>
            </a:r>
            <a:endParaRPr lang="zh-CN" altLang="en-US" dirty="0"/>
          </a:p>
        </p:txBody>
      </p:sp>
      <p:sp>
        <p:nvSpPr>
          <p:cNvPr id="4" name="灯片编号占位符 3"/>
          <p:cNvSpPr>
            <a:spLocks noGrp="1"/>
          </p:cNvSpPr>
          <p:nvPr>
            <p:ph type="sldNum" sz="quarter" idx="12"/>
          </p:nvPr>
        </p:nvSpPr>
        <p:spPr/>
        <p:txBody>
          <a:bodyPr/>
          <a:lstStyle/>
          <a:p>
            <a:fld id="{8AF02B71-8991-4516-A01E-F1A9ACD28BDC}" type="slidenum">
              <a:rPr lang="en-US" smtClean="0"/>
              <a:pPr/>
              <a:t>52</a:t>
            </a:fld>
            <a:endParaRPr lang="en-US"/>
          </a:p>
        </p:txBody>
      </p:sp>
      <p:sp>
        <p:nvSpPr>
          <p:cNvPr id="5" name="TextBox 4"/>
          <p:cNvSpPr txBox="1"/>
          <p:nvPr/>
        </p:nvSpPr>
        <p:spPr>
          <a:xfrm>
            <a:off x="441256" y="3000372"/>
            <a:ext cx="4346218" cy="3567300"/>
          </a:xfrm>
          <a:prstGeom prst="rect">
            <a:avLst/>
          </a:prstGeom>
          <a: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colorTemperature colorTemp="3625"/>
                      </a14:imgEffect>
                      <a14:imgEffect>
                        <a14:saturation sat="90000"/>
                      </a14:imgEffect>
                    </a14:imgLayer>
                  </a14:imgProps>
                </a:ext>
              </a:extLst>
            </a:blip>
            <a:tile tx="0" ty="0" sx="100000" sy="100000" flip="none" algn="tl"/>
          </a:blipFill>
          <a:effectLst>
            <a:outerShdw blurRad="88900" dist="38100" dir="2700000" algn="tl" rotWithShape="0">
              <a:prstClr val="black">
                <a:alpha val="40000"/>
              </a:prstClr>
            </a:outerShdw>
          </a:effectLst>
        </p:spPr>
        <p:txBody>
          <a:bodyPr wrap="none" lIns="144000" tIns="90000" rIns="144000" bIns="90000" rtlCol="0">
            <a:spAutoFit/>
          </a:bodyPr>
          <a:lstStyle/>
          <a:p>
            <a:r>
              <a:rPr lang="en-US" altLang="zh-CN" sz="2000" dirty="0" smtClean="0">
                <a:latin typeface="微软雅黑" pitchFamily="34" charset="-122"/>
                <a:ea typeface="微软雅黑" pitchFamily="34" charset="-122"/>
              </a:rPr>
              <a:t>function  </a:t>
            </a:r>
            <a:r>
              <a:rPr lang="en-US" altLang="zh-CN" sz="2000" dirty="0" err="1" smtClean="0">
                <a:latin typeface="微软雅黑" pitchFamily="34" charset="-122"/>
                <a:ea typeface="微软雅黑" pitchFamily="34" charset="-122"/>
              </a:rPr>
              <a:t>evt</a:t>
            </a:r>
            <a:r>
              <a:rPr lang="en-US" altLang="zh-CN" sz="2000" dirty="0" smtClean="0">
                <a:latin typeface="微软雅黑" pitchFamily="34" charset="-122"/>
                <a:ea typeface="微软雅黑" pitchFamily="34" charset="-122"/>
              </a:rPr>
              <a:t>(</a:t>
            </a:r>
            <a:r>
              <a:rPr lang="en-US" altLang="zh-CN" sz="2000" dirty="0" err="1" smtClean="0">
                <a:latin typeface="微软雅黑" pitchFamily="34" charset="-122"/>
                <a:ea typeface="微软雅黑" pitchFamily="34" charset="-122"/>
              </a:rPr>
              <a:t>nid</a:t>
            </a:r>
            <a:r>
              <a:rPr lang="en-US" altLang="zh-CN" sz="2000" dirty="0" smtClean="0">
                <a:latin typeface="微软雅黑" pitchFamily="34" charset="-122"/>
                <a:ea typeface="微软雅黑" pitchFamily="34" charset="-122"/>
              </a:rPr>
              <a:t>){	</a:t>
            </a:r>
          </a:p>
          <a:p>
            <a:r>
              <a:rPr lang="en-US" altLang="zh-CN" sz="2000" dirty="0" smtClean="0">
                <a:latin typeface="微软雅黑" pitchFamily="34" charset="-122"/>
                <a:ea typeface="微软雅黑" pitchFamily="34" charset="-122"/>
              </a:rPr>
              <a:t>  </a:t>
            </a:r>
            <a:r>
              <a:rPr lang="en-US" altLang="zh-CN" sz="2000" dirty="0" err="1" smtClean="0">
                <a:latin typeface="微软雅黑" pitchFamily="34" charset="-122"/>
                <a:ea typeface="微软雅黑" pitchFamily="34" charset="-122"/>
              </a:rPr>
              <a:t>var</a:t>
            </a:r>
            <a:r>
              <a:rPr lang="en-US" altLang="zh-CN" sz="2000" dirty="0" smtClean="0">
                <a:latin typeface="微软雅黑" pitchFamily="34" charset="-122"/>
                <a:ea typeface="微软雅黑" pitchFamily="34" charset="-122"/>
              </a:rPr>
              <a:t> </a:t>
            </a:r>
            <a:r>
              <a:rPr lang="en-US" altLang="zh-CN" sz="2000" dirty="0" err="1" smtClean="0">
                <a:latin typeface="微软雅黑" pitchFamily="34" charset="-122"/>
                <a:ea typeface="微软雅黑" pitchFamily="34" charset="-122"/>
              </a:rPr>
              <a:t>ele</a:t>
            </a:r>
            <a:r>
              <a:rPr lang="en-US" altLang="zh-CN" sz="2000" dirty="0" smtClean="0">
                <a:latin typeface="微软雅黑" pitchFamily="34" charset="-122"/>
                <a:ea typeface="微软雅黑" pitchFamily="34" charset="-122"/>
              </a:rPr>
              <a:t> = </a:t>
            </a:r>
            <a:r>
              <a:rPr lang="en-US" altLang="zh-CN" sz="2000" dirty="0" err="1" smtClean="0">
                <a:latin typeface="微软雅黑" pitchFamily="34" charset="-122"/>
                <a:ea typeface="微软雅黑" pitchFamily="34" charset="-122"/>
              </a:rPr>
              <a:t>doc.byId</a:t>
            </a:r>
            <a:r>
              <a:rPr lang="en-US" altLang="zh-CN" sz="2000" dirty="0" smtClean="0">
                <a:latin typeface="微软雅黑" pitchFamily="34" charset="-122"/>
                <a:ea typeface="微软雅黑" pitchFamily="34" charset="-122"/>
              </a:rPr>
              <a:t>("</a:t>
            </a:r>
            <a:r>
              <a:rPr lang="en-US" altLang="zh-CN" sz="2000" dirty="0" err="1" smtClean="0">
                <a:latin typeface="微软雅黑" pitchFamily="34" charset="-122"/>
                <a:ea typeface="微软雅黑" pitchFamily="34" charset="-122"/>
              </a:rPr>
              <a:t>nid</a:t>
            </a:r>
            <a:r>
              <a:rPr lang="en-US" altLang="zh-CN" sz="2000" dirty="0" smtClean="0">
                <a:latin typeface="微软雅黑" pitchFamily="34" charset="-122"/>
                <a:ea typeface="微软雅黑" pitchFamily="34" charset="-122"/>
              </a:rPr>
              <a:t>");</a:t>
            </a:r>
          </a:p>
          <a:p>
            <a:r>
              <a:rPr lang="en-US" altLang="zh-CN" sz="2000" dirty="0" smtClean="0">
                <a:latin typeface="微软雅黑" pitchFamily="34" charset="-122"/>
                <a:ea typeface="微软雅黑" pitchFamily="34" charset="-122"/>
              </a:rPr>
              <a:t>  </a:t>
            </a:r>
            <a:r>
              <a:rPr lang="en-US" altLang="zh-CN" sz="2000" err="1" smtClean="0">
                <a:latin typeface="微软雅黑" pitchFamily="34" charset="-122"/>
                <a:ea typeface="微软雅黑" pitchFamily="34" charset="-122"/>
              </a:rPr>
              <a:t>var</a:t>
            </a:r>
            <a:r>
              <a:rPr lang="en-US" altLang="zh-CN" sz="2000" smtClean="0">
                <a:latin typeface="微软雅黑" pitchFamily="34" charset="-122"/>
                <a:ea typeface="微软雅黑" pitchFamily="34" charset="-122"/>
              </a:rPr>
              <a:t> s1="...";//</a:t>
            </a:r>
            <a:r>
              <a:rPr lang="zh-CN" altLang="en-US" sz="2000" dirty="0" smtClean="0">
                <a:latin typeface="微软雅黑" pitchFamily="34" charset="-122"/>
                <a:ea typeface="微软雅黑" pitchFamily="34" charset="-122"/>
              </a:rPr>
              <a:t>此处存储一大字符串</a:t>
            </a:r>
            <a:endParaRPr lang="en-US" altLang="zh-CN" sz="2000" dirty="0" smtClean="0">
              <a:latin typeface="微软雅黑" pitchFamily="34" charset="-122"/>
              <a:ea typeface="微软雅黑" pitchFamily="34" charset="-122"/>
            </a:endParaRPr>
          </a:p>
          <a:p>
            <a:r>
              <a:rPr lang="en-US" altLang="zh-CN" sz="2000" dirty="0" smtClean="0">
                <a:latin typeface="微软雅黑" pitchFamily="34" charset="-122"/>
                <a:ea typeface="微软雅黑" pitchFamily="34" charset="-122"/>
              </a:rPr>
              <a:t>  </a:t>
            </a:r>
            <a:r>
              <a:rPr lang="en-US" altLang="zh-CN" sz="2000" err="1" smtClean="0">
                <a:latin typeface="微软雅黑" pitchFamily="34" charset="-122"/>
                <a:ea typeface="微软雅黑" pitchFamily="34" charset="-122"/>
              </a:rPr>
              <a:t>var</a:t>
            </a:r>
            <a:r>
              <a:rPr lang="en-US" altLang="zh-CN" sz="2000" smtClean="0">
                <a:latin typeface="微软雅黑" pitchFamily="34" charset="-122"/>
                <a:ea typeface="微软雅黑" pitchFamily="34" charset="-122"/>
              </a:rPr>
              <a:t> s2 </a:t>
            </a:r>
            <a:r>
              <a:rPr lang="en-US" altLang="zh-CN" sz="2000" dirty="0" smtClean="0">
                <a:latin typeface="微软雅黑" pitchFamily="34" charset="-122"/>
                <a:ea typeface="微软雅黑" pitchFamily="34" charset="-122"/>
              </a:rPr>
              <a:t>= "..."</a:t>
            </a:r>
          </a:p>
          <a:p>
            <a:r>
              <a:rPr lang="en-US" altLang="zh-CN" sz="2000" dirty="0" smtClean="0">
                <a:latin typeface="微软雅黑" pitchFamily="34" charset="-122"/>
                <a:ea typeface="微软雅黑" pitchFamily="34" charset="-122"/>
              </a:rPr>
              <a:t>  ... //</a:t>
            </a:r>
            <a:r>
              <a:rPr lang="zh-CN" altLang="en-US" sz="2000" smtClean="0">
                <a:latin typeface="微软雅黑" pitchFamily="34" charset="-122"/>
                <a:ea typeface="微软雅黑" pitchFamily="34" charset="-122"/>
              </a:rPr>
              <a:t>使用</a:t>
            </a:r>
            <a:r>
              <a:rPr lang="en-US" altLang="zh-CN" sz="2000" smtClean="0">
                <a:latin typeface="微软雅黑" pitchFamily="34" charset="-122"/>
                <a:ea typeface="微软雅黑" pitchFamily="34" charset="-122"/>
              </a:rPr>
              <a:t>s1</a:t>
            </a:r>
            <a:endParaRPr lang="en-US" altLang="zh-CN" sz="2000" dirty="0" smtClean="0">
              <a:latin typeface="微软雅黑" pitchFamily="34" charset="-122"/>
              <a:ea typeface="微软雅黑" pitchFamily="34" charset="-122"/>
            </a:endParaRPr>
          </a:p>
          <a:p>
            <a:r>
              <a:rPr lang="en-US" altLang="zh-CN" sz="2000" dirty="0" smtClean="0">
                <a:latin typeface="微软雅黑" pitchFamily="34" charset="-122"/>
                <a:ea typeface="微软雅黑" pitchFamily="34" charset="-122"/>
              </a:rPr>
              <a:t>  </a:t>
            </a:r>
            <a:r>
              <a:rPr lang="en-US" altLang="zh-CN" sz="2000" dirty="0" err="1" smtClean="0">
                <a:latin typeface="微软雅黑" pitchFamily="34" charset="-122"/>
                <a:ea typeface="微软雅黑" pitchFamily="34" charset="-122"/>
              </a:rPr>
              <a:t>ele.onclick</a:t>
            </a:r>
            <a:r>
              <a:rPr lang="en-US" altLang="zh-CN" sz="2000" dirty="0" smtClean="0">
                <a:latin typeface="微软雅黑" pitchFamily="34" charset="-122"/>
                <a:ea typeface="微软雅黑" pitchFamily="34" charset="-122"/>
              </a:rPr>
              <a:t> = function (){</a:t>
            </a:r>
          </a:p>
          <a:p>
            <a:r>
              <a:rPr lang="en-US" altLang="zh-CN" sz="2000" smtClean="0">
                <a:latin typeface="微软雅黑" pitchFamily="34" charset="-122"/>
                <a:ea typeface="微软雅黑" pitchFamily="34" charset="-122"/>
              </a:rPr>
              <a:t>    ...//</a:t>
            </a:r>
            <a:r>
              <a:rPr lang="zh-CN" altLang="en-US" sz="2000" smtClean="0">
                <a:latin typeface="微软雅黑" pitchFamily="34" charset="-122"/>
                <a:ea typeface="微软雅黑" pitchFamily="34" charset="-122"/>
              </a:rPr>
              <a:t>使用</a:t>
            </a:r>
            <a:r>
              <a:rPr lang="en-US" altLang="zh-CN" sz="2000" smtClean="0">
                <a:latin typeface="微软雅黑" pitchFamily="34" charset="-122"/>
                <a:ea typeface="微软雅黑" pitchFamily="34" charset="-122"/>
              </a:rPr>
              <a:t>s2</a:t>
            </a:r>
          </a:p>
          <a:p>
            <a:r>
              <a:rPr lang="en-US" altLang="zh-CN" sz="2000">
                <a:latin typeface="微软雅黑" pitchFamily="34" charset="-122"/>
                <a:ea typeface="微软雅黑" pitchFamily="34" charset="-122"/>
              </a:rPr>
              <a:t> </a:t>
            </a:r>
            <a:r>
              <a:rPr lang="en-US" altLang="zh-CN" sz="200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函数销毁前</a:t>
            </a:r>
            <a:r>
              <a:rPr lang="en-US" altLang="zh-CN" sz="2000" smtClean="0">
                <a:latin typeface="微软雅黑" pitchFamily="34" charset="-122"/>
                <a:ea typeface="微软雅黑" pitchFamily="34" charset="-122"/>
              </a:rPr>
              <a:t>,s1</a:t>
            </a:r>
            <a:r>
              <a:rPr lang="zh-CN" altLang="en-US" sz="2000" smtClean="0">
                <a:latin typeface="微软雅黑" pitchFamily="34" charset="-122"/>
                <a:ea typeface="微软雅黑" pitchFamily="34" charset="-122"/>
              </a:rPr>
              <a:t>永不</a:t>
            </a:r>
            <a:r>
              <a:rPr lang="zh-CN" altLang="en-US" sz="2000" dirty="0" smtClean="0">
                <a:latin typeface="微软雅黑" pitchFamily="34" charset="-122"/>
                <a:ea typeface="微软雅黑" pitchFamily="34" charset="-122"/>
              </a:rPr>
              <a:t>释放</a:t>
            </a:r>
            <a:endParaRPr lang="en-US" altLang="zh-CN" sz="2000" dirty="0" smtClean="0">
              <a:latin typeface="微软雅黑" pitchFamily="34" charset="-122"/>
              <a:ea typeface="微软雅黑" pitchFamily="34" charset="-122"/>
            </a:endParaRPr>
          </a:p>
          <a:p>
            <a:r>
              <a:rPr lang="en-US" altLang="zh-CN" sz="2000" dirty="0" smtClean="0">
                <a:latin typeface="微软雅黑" pitchFamily="34" charset="-122"/>
                <a:ea typeface="微软雅黑" pitchFamily="34" charset="-122"/>
              </a:rPr>
              <a:t>  };</a:t>
            </a:r>
          </a:p>
          <a:p>
            <a:endParaRPr lang="en-US" altLang="zh-CN" sz="2000" dirty="0" smtClean="0">
              <a:latin typeface="微软雅黑" pitchFamily="34" charset="-122"/>
              <a:ea typeface="微软雅黑" pitchFamily="34" charset="-122"/>
            </a:endParaRPr>
          </a:p>
          <a:p>
            <a:r>
              <a:rPr lang="en-US" altLang="zh-CN" sz="2000" dirty="0" smtClean="0">
                <a:latin typeface="微软雅黑" pitchFamily="34" charset="-122"/>
                <a:ea typeface="微软雅黑" pitchFamily="34" charset="-122"/>
              </a:rPr>
              <a:t>}</a:t>
            </a:r>
            <a:endParaRPr lang="zh-CN" altLang="en-US" sz="2000" dirty="0">
              <a:latin typeface="微软雅黑" pitchFamily="34" charset="-122"/>
              <a:ea typeface="微软雅黑" pitchFamily="34" charset="-122"/>
            </a:endParaRPr>
          </a:p>
        </p:txBody>
      </p:sp>
      <p:sp>
        <p:nvSpPr>
          <p:cNvPr id="6" name="TextBox 5"/>
          <p:cNvSpPr txBox="1"/>
          <p:nvPr/>
        </p:nvSpPr>
        <p:spPr>
          <a:xfrm>
            <a:off x="500034" y="1500174"/>
            <a:ext cx="7848599" cy="1474419"/>
          </a:xfrm>
          <a:prstGeom prst="rect">
            <a:avLst/>
          </a:prstGeom>
          <a:noFill/>
          <a:effectLst/>
        </p:spPr>
        <p:txBody>
          <a:bodyPr wrap="square" lIns="144000" tIns="90000" rIns="144000" bIns="90000" rtlCol="0">
            <a:spAutoFit/>
          </a:bodyPr>
          <a:lstStyle/>
          <a:p>
            <a:r>
              <a:rPr lang="zh-CN" altLang="en-US" sz="2800" dirty="0" smtClean="0">
                <a:solidFill>
                  <a:schemeClr val="tx1">
                    <a:lumMod val="95000"/>
                    <a:lumOff val="5000"/>
                  </a:schemeClr>
                </a:solidFill>
                <a:latin typeface="微软雅黑" pitchFamily="34" charset="-122"/>
                <a:ea typeface="微软雅黑" pitchFamily="34" charset="-122"/>
              </a:rPr>
              <a:t>代码中的闭包可能导致局部变量使用内存不释放</a:t>
            </a:r>
            <a:r>
              <a:rPr lang="en-US" altLang="zh-CN" sz="2800" dirty="0" smtClean="0">
                <a:solidFill>
                  <a:schemeClr val="tx1">
                    <a:lumMod val="95000"/>
                    <a:lumOff val="5000"/>
                  </a:schemeClr>
                </a:solidFill>
                <a:latin typeface="微软雅黑" pitchFamily="34" charset="-122"/>
                <a:ea typeface="微软雅黑" pitchFamily="34" charset="-122"/>
              </a:rPr>
              <a:t>,</a:t>
            </a:r>
            <a:r>
              <a:rPr lang="zh-CN" altLang="en-US" sz="2800" dirty="0" smtClean="0">
                <a:solidFill>
                  <a:schemeClr val="tx1">
                    <a:lumMod val="95000"/>
                    <a:lumOff val="5000"/>
                  </a:schemeClr>
                </a:solidFill>
                <a:latin typeface="微软雅黑" pitchFamily="34" charset="-122"/>
                <a:ea typeface="微软雅黑" pitchFamily="34" charset="-122"/>
              </a:rPr>
              <a:t>这在传统多页应用中危害并不明显</a:t>
            </a:r>
            <a:r>
              <a:rPr lang="en-US" altLang="zh-CN" sz="2800" dirty="0" smtClean="0">
                <a:solidFill>
                  <a:schemeClr val="tx1">
                    <a:lumMod val="95000"/>
                    <a:lumOff val="5000"/>
                  </a:schemeClr>
                </a:solidFill>
                <a:latin typeface="微软雅黑" pitchFamily="34" charset="-122"/>
                <a:ea typeface="微软雅黑" pitchFamily="34" charset="-122"/>
              </a:rPr>
              <a:t>,</a:t>
            </a:r>
            <a:r>
              <a:rPr lang="zh-CN" altLang="en-US" sz="2800" dirty="0" smtClean="0">
                <a:solidFill>
                  <a:schemeClr val="tx1">
                    <a:lumMod val="95000"/>
                    <a:lumOff val="5000"/>
                  </a:schemeClr>
                </a:solidFill>
                <a:latin typeface="微软雅黑" pitchFamily="34" charset="-122"/>
                <a:ea typeface="微软雅黑" pitchFamily="34" charset="-122"/>
              </a:rPr>
              <a:t>而在</a:t>
            </a:r>
            <a:r>
              <a:rPr lang="en-US" altLang="zh-CN" sz="2800" dirty="0" smtClean="0">
                <a:solidFill>
                  <a:schemeClr val="tx1">
                    <a:lumMod val="95000"/>
                    <a:lumOff val="5000"/>
                  </a:schemeClr>
                </a:solidFill>
                <a:latin typeface="微软雅黑" pitchFamily="34" charset="-122"/>
                <a:ea typeface="微软雅黑" pitchFamily="34" charset="-122"/>
              </a:rPr>
              <a:t>OPOA</a:t>
            </a:r>
            <a:r>
              <a:rPr lang="zh-CN" altLang="en-US" sz="2800" dirty="0" smtClean="0">
                <a:solidFill>
                  <a:schemeClr val="tx1">
                    <a:lumMod val="95000"/>
                    <a:lumOff val="5000"/>
                  </a:schemeClr>
                </a:solidFill>
                <a:latin typeface="微软雅黑" pitchFamily="34" charset="-122"/>
                <a:ea typeface="微软雅黑" pitchFamily="34" charset="-122"/>
              </a:rPr>
              <a:t>中积少成多会带来隐患</a:t>
            </a:r>
            <a:r>
              <a:rPr lang="en-US" altLang="zh-CN" sz="2800" dirty="0" smtClean="0">
                <a:solidFill>
                  <a:schemeClr val="tx1">
                    <a:lumMod val="95000"/>
                    <a:lumOff val="5000"/>
                  </a:schemeClr>
                </a:solidFill>
                <a:latin typeface="微软雅黑" pitchFamily="34" charset="-122"/>
                <a:ea typeface="微软雅黑" pitchFamily="34" charset="-122"/>
              </a:rPr>
              <a:t>.</a:t>
            </a:r>
          </a:p>
        </p:txBody>
      </p:sp>
      <p:sp>
        <p:nvSpPr>
          <p:cNvPr id="7" name="矩形 6"/>
          <p:cNvSpPr/>
          <p:nvPr/>
        </p:nvSpPr>
        <p:spPr>
          <a:xfrm>
            <a:off x="589076" y="5805264"/>
            <a:ext cx="4554428" cy="400110"/>
          </a:xfrm>
          <a:prstGeom prst="rect">
            <a:avLst/>
          </a:prstGeom>
        </p:spPr>
        <p:txBody>
          <a:bodyPr wrap="square">
            <a:spAutoFit/>
          </a:bodyPr>
          <a:lstStyle/>
          <a:p>
            <a:r>
              <a:rPr lang="en-US" altLang="zh-CN" sz="2000" dirty="0" err="1" smtClean="0">
                <a:solidFill>
                  <a:srgbClr val="C00000"/>
                </a:solidFill>
                <a:latin typeface="微软雅黑" pitchFamily="34" charset="-122"/>
                <a:ea typeface="微软雅黑" pitchFamily="34" charset="-122"/>
              </a:rPr>
              <a:t>ele</a:t>
            </a:r>
            <a:r>
              <a:rPr lang="en-US" altLang="zh-CN" sz="2000" dirty="0" smtClean="0">
                <a:solidFill>
                  <a:srgbClr val="C00000"/>
                </a:solidFill>
                <a:latin typeface="微软雅黑" pitchFamily="34" charset="-122"/>
                <a:ea typeface="微软雅黑" pitchFamily="34" charset="-122"/>
              </a:rPr>
              <a:t> = null; </a:t>
            </a:r>
            <a:r>
              <a:rPr lang="en-US" altLang="zh-CN" sz="2000" dirty="0" err="1" smtClean="0">
                <a:solidFill>
                  <a:srgbClr val="C00000"/>
                </a:solidFill>
                <a:latin typeface="微软雅黑" pitchFamily="34" charset="-122"/>
                <a:ea typeface="微软雅黑" pitchFamily="34" charset="-122"/>
              </a:rPr>
              <a:t>str</a:t>
            </a:r>
            <a:r>
              <a:rPr lang="en-US" altLang="zh-CN" sz="2000" dirty="0" smtClean="0">
                <a:solidFill>
                  <a:srgbClr val="C00000"/>
                </a:solidFill>
                <a:latin typeface="微软雅黑" pitchFamily="34" charset="-122"/>
                <a:ea typeface="微软雅黑" pitchFamily="34" charset="-122"/>
              </a:rPr>
              <a:t> = null; //Break It!</a:t>
            </a:r>
            <a:endParaRPr lang="en-US" altLang="zh-CN" sz="2000" dirty="0">
              <a:solidFill>
                <a:srgbClr val="C00000"/>
              </a:solidFill>
              <a:latin typeface="微软雅黑" pitchFamily="34" charset="-122"/>
              <a:ea typeface="微软雅黑" pitchFamily="34" charset="-122"/>
            </a:endParaRPr>
          </a:p>
        </p:txBody>
      </p:sp>
      <p:sp>
        <p:nvSpPr>
          <p:cNvPr id="8" name="TextBox 7"/>
          <p:cNvSpPr txBox="1"/>
          <p:nvPr/>
        </p:nvSpPr>
        <p:spPr>
          <a:xfrm>
            <a:off x="4932040" y="2564904"/>
            <a:ext cx="3709986" cy="4182853"/>
          </a:xfrm>
          <a:prstGeom prst="rect">
            <a:avLst/>
          </a:prstGeom>
          <a:noFill/>
          <a:effectLst/>
        </p:spPr>
        <p:txBody>
          <a:bodyPr wrap="square" lIns="144000" tIns="90000" rIns="144000" bIns="90000" rtlCol="0">
            <a:spAutoFit/>
          </a:bodyPr>
          <a:lstStyle/>
          <a:p>
            <a:r>
              <a:rPr lang="zh-CN" altLang="en-US" sz="2000" smtClean="0">
                <a:solidFill>
                  <a:schemeClr val="tx1">
                    <a:lumMod val="95000"/>
                    <a:lumOff val="5000"/>
                  </a:schemeClr>
                </a:solidFill>
                <a:latin typeface="微软雅黑" pitchFamily="34" charset="-122"/>
                <a:ea typeface="微软雅黑" pitchFamily="34" charset="-122"/>
              </a:rPr>
              <a:t>为什么置</a:t>
            </a:r>
            <a:r>
              <a:rPr lang="zh-CN" altLang="en-US" sz="2000" dirty="0" smtClean="0">
                <a:solidFill>
                  <a:schemeClr val="tx1">
                    <a:lumMod val="95000"/>
                    <a:lumOff val="5000"/>
                  </a:schemeClr>
                </a:solidFill>
                <a:latin typeface="微软雅黑" pitchFamily="34" charset="-122"/>
                <a:ea typeface="微软雅黑" pitchFamily="34" charset="-122"/>
              </a:rPr>
              <a:t>空</a:t>
            </a:r>
            <a:r>
              <a:rPr lang="en-US" altLang="zh-CN" sz="2000" dirty="0" smtClean="0">
                <a:solidFill>
                  <a:schemeClr val="tx1">
                    <a:lumMod val="95000"/>
                    <a:lumOff val="5000"/>
                  </a:schemeClr>
                </a:solidFill>
                <a:latin typeface="微软雅黑" pitchFamily="34" charset="-122"/>
                <a:ea typeface="微软雅黑" pitchFamily="34" charset="-122"/>
              </a:rPr>
              <a:t>s1</a:t>
            </a:r>
            <a:r>
              <a:rPr lang="zh-CN" altLang="en-US" sz="2000" dirty="0" smtClean="0">
                <a:solidFill>
                  <a:schemeClr val="tx1">
                    <a:lumMod val="95000"/>
                    <a:lumOff val="5000"/>
                  </a:schemeClr>
                </a:solidFill>
                <a:latin typeface="微软雅黑" pitchFamily="34" charset="-122"/>
                <a:ea typeface="微软雅黑" pitchFamily="34" charset="-122"/>
              </a:rPr>
              <a:t>而保留</a:t>
            </a:r>
            <a:r>
              <a:rPr lang="en-US" altLang="zh-CN" sz="2000" dirty="0" smtClean="0">
                <a:solidFill>
                  <a:schemeClr val="tx1">
                    <a:lumMod val="95000"/>
                    <a:lumOff val="5000"/>
                  </a:schemeClr>
                </a:solidFill>
                <a:latin typeface="微软雅黑" pitchFamily="34" charset="-122"/>
                <a:ea typeface="微软雅黑" pitchFamily="34" charset="-122"/>
              </a:rPr>
              <a:t>s2,</a:t>
            </a:r>
            <a:r>
              <a:rPr lang="zh-CN" altLang="en-US" sz="2000" dirty="0" smtClean="0">
                <a:solidFill>
                  <a:schemeClr val="tx1">
                    <a:lumMod val="95000"/>
                    <a:lumOff val="5000"/>
                  </a:schemeClr>
                </a:solidFill>
                <a:latin typeface="微软雅黑" pitchFamily="34" charset="-122"/>
                <a:ea typeface="微软雅黑" pitchFamily="34" charset="-122"/>
              </a:rPr>
              <a:t>能否做到</a:t>
            </a:r>
            <a:r>
              <a:rPr lang="en-US" altLang="zh-CN" sz="2000" err="1" smtClean="0">
                <a:solidFill>
                  <a:schemeClr val="tx1">
                    <a:lumMod val="95000"/>
                    <a:lumOff val="5000"/>
                  </a:schemeClr>
                </a:solidFill>
                <a:latin typeface="微软雅黑" pitchFamily="34" charset="-122"/>
                <a:ea typeface="微软雅黑" pitchFamily="34" charset="-122"/>
              </a:rPr>
              <a:t>AutoBreak</a:t>
            </a:r>
            <a:r>
              <a:rPr lang="en-US" altLang="zh-CN" sz="2000" smtClean="0">
                <a:solidFill>
                  <a:schemeClr val="tx1">
                    <a:lumMod val="95000"/>
                    <a:lumOff val="5000"/>
                  </a:schemeClr>
                </a:solidFill>
                <a:latin typeface="微软雅黑" pitchFamily="34" charset="-122"/>
                <a:ea typeface="微软雅黑" pitchFamily="34" charset="-122"/>
              </a:rPr>
              <a:t>?</a:t>
            </a:r>
          </a:p>
          <a:p>
            <a:endParaRPr lang="en-US" altLang="zh-CN" sz="2000">
              <a:solidFill>
                <a:schemeClr val="tx1">
                  <a:lumMod val="95000"/>
                  <a:lumOff val="5000"/>
                </a:schemeClr>
              </a:solidFill>
              <a:latin typeface="微软雅黑" pitchFamily="34" charset="-122"/>
              <a:ea typeface="微软雅黑" pitchFamily="34" charset="-122"/>
            </a:endParaRPr>
          </a:p>
          <a:p>
            <a:r>
              <a:rPr lang="zh-CN" altLang="en-US" sz="2000" smtClean="0">
                <a:solidFill>
                  <a:schemeClr val="tx1">
                    <a:lumMod val="95000"/>
                    <a:lumOff val="5000"/>
                  </a:schemeClr>
                </a:solidFill>
                <a:latin typeface="微软雅黑" pitchFamily="34" charset="-122"/>
                <a:ea typeface="微软雅黑" pitchFamily="34" charset="-122"/>
              </a:rPr>
              <a:t>我们</a:t>
            </a:r>
            <a:r>
              <a:rPr lang="zh-CN" altLang="en-US" sz="2000" dirty="0" smtClean="0">
                <a:solidFill>
                  <a:schemeClr val="tx1">
                    <a:lumMod val="95000"/>
                    <a:lumOff val="5000"/>
                  </a:schemeClr>
                </a:solidFill>
                <a:latin typeface="微软雅黑" pitchFamily="34" charset="-122"/>
                <a:ea typeface="微软雅黑" pitchFamily="34" charset="-122"/>
              </a:rPr>
              <a:t>需要遍历</a:t>
            </a:r>
            <a:r>
              <a:rPr lang="en-US" altLang="zh-CN" sz="2000" dirty="0" smtClean="0">
                <a:solidFill>
                  <a:schemeClr val="tx1">
                    <a:lumMod val="95000"/>
                    <a:lumOff val="5000"/>
                  </a:schemeClr>
                </a:solidFill>
                <a:latin typeface="微软雅黑" pitchFamily="34" charset="-122"/>
                <a:ea typeface="微软雅黑" pitchFamily="34" charset="-122"/>
              </a:rPr>
              <a:t>function</a:t>
            </a:r>
            <a:r>
              <a:rPr lang="zh-CN" altLang="en-US" sz="2000" dirty="0" smtClean="0">
                <a:solidFill>
                  <a:schemeClr val="tx1">
                    <a:lumMod val="95000"/>
                    <a:lumOff val="5000"/>
                  </a:schemeClr>
                </a:solidFill>
                <a:latin typeface="微软雅黑" pitchFamily="34" charset="-122"/>
                <a:ea typeface="微软雅黑" pitchFamily="34" charset="-122"/>
              </a:rPr>
              <a:t>的所有局部变量</a:t>
            </a:r>
            <a:r>
              <a:rPr lang="en-US" altLang="zh-CN" sz="2000" dirty="0" smtClean="0">
                <a:solidFill>
                  <a:schemeClr val="tx1">
                    <a:lumMod val="95000"/>
                    <a:lumOff val="5000"/>
                  </a:schemeClr>
                </a:solidFill>
                <a:latin typeface="微软雅黑" pitchFamily="34" charset="-122"/>
                <a:ea typeface="微软雅黑" pitchFamily="34" charset="-122"/>
              </a:rPr>
              <a:t>(</a:t>
            </a:r>
            <a:r>
              <a:rPr lang="en-US" altLang="zh-CN" sz="2000" dirty="0" err="1" smtClean="0">
                <a:solidFill>
                  <a:schemeClr val="tx1">
                    <a:lumMod val="95000"/>
                    <a:lumOff val="5000"/>
                  </a:schemeClr>
                </a:solidFill>
                <a:latin typeface="微软雅黑" pitchFamily="34" charset="-122"/>
                <a:ea typeface="微软雅黑" pitchFamily="34" charset="-122"/>
              </a:rPr>
              <a:t>Varable</a:t>
            </a:r>
            <a:r>
              <a:rPr lang="en-US" altLang="zh-CN" sz="2000" dirty="0" smtClean="0">
                <a:solidFill>
                  <a:schemeClr val="tx1">
                    <a:lumMod val="95000"/>
                    <a:lumOff val="5000"/>
                  </a:schemeClr>
                </a:solidFill>
                <a:latin typeface="微软雅黑" pitchFamily="34" charset="-122"/>
                <a:ea typeface="微软雅黑" pitchFamily="34" charset="-122"/>
              </a:rPr>
              <a:t> Object).</a:t>
            </a:r>
          </a:p>
          <a:p>
            <a:endParaRPr lang="en-US" altLang="zh-CN" sz="2000" dirty="0" smtClean="0">
              <a:solidFill>
                <a:schemeClr val="tx1">
                  <a:lumMod val="95000"/>
                  <a:lumOff val="5000"/>
                </a:schemeClr>
              </a:solidFill>
              <a:latin typeface="微软雅黑" pitchFamily="34" charset="-122"/>
              <a:ea typeface="微软雅黑" pitchFamily="34" charset="-122"/>
            </a:endParaRPr>
          </a:p>
          <a:p>
            <a:r>
              <a:rPr lang="zh-CN" altLang="en-US" sz="2000" dirty="0" smtClean="0">
                <a:solidFill>
                  <a:schemeClr val="tx1">
                    <a:lumMod val="95000"/>
                    <a:lumOff val="5000"/>
                  </a:schemeClr>
                </a:solidFill>
                <a:latin typeface="微软雅黑" pitchFamily="34" charset="-122"/>
                <a:ea typeface="微软雅黑" pitchFamily="34" charset="-122"/>
              </a:rPr>
              <a:t>函数运行时各种</a:t>
            </a:r>
            <a:r>
              <a:rPr lang="en-US" altLang="zh-CN" sz="2000" dirty="0" smtClean="0">
                <a:solidFill>
                  <a:schemeClr val="tx1">
                    <a:lumMod val="95000"/>
                    <a:lumOff val="5000"/>
                  </a:schemeClr>
                </a:solidFill>
                <a:latin typeface="微软雅黑" pitchFamily="34" charset="-122"/>
                <a:ea typeface="微软雅黑" pitchFamily="34" charset="-122"/>
              </a:rPr>
              <a:t>JS</a:t>
            </a:r>
            <a:r>
              <a:rPr lang="zh-CN" altLang="en-US" sz="2000" dirty="0" smtClean="0">
                <a:solidFill>
                  <a:schemeClr val="tx1">
                    <a:lumMod val="95000"/>
                    <a:lumOff val="5000"/>
                  </a:schemeClr>
                </a:solidFill>
                <a:latin typeface="微软雅黑" pitchFamily="34" charset="-122"/>
                <a:ea typeface="微软雅黑" pitchFamily="34" charset="-122"/>
              </a:rPr>
              <a:t>引擎基本都无法拿到</a:t>
            </a:r>
            <a:r>
              <a:rPr lang="en-US" altLang="zh-CN" sz="2000" dirty="0" smtClean="0">
                <a:solidFill>
                  <a:schemeClr val="tx1">
                    <a:lumMod val="95000"/>
                    <a:lumOff val="5000"/>
                  </a:schemeClr>
                </a:solidFill>
                <a:latin typeface="微软雅黑" pitchFamily="34" charset="-122"/>
                <a:ea typeface="微软雅黑" pitchFamily="34" charset="-122"/>
              </a:rPr>
              <a:t>VO,</a:t>
            </a:r>
            <a:r>
              <a:rPr lang="zh-CN" altLang="en-US" sz="2000" dirty="0" smtClean="0">
                <a:solidFill>
                  <a:schemeClr val="tx1">
                    <a:lumMod val="95000"/>
                    <a:lumOff val="5000"/>
                  </a:schemeClr>
                </a:solidFill>
                <a:latin typeface="微软雅黑" pitchFamily="34" charset="-122"/>
                <a:ea typeface="微软雅黑" pitchFamily="34" charset="-122"/>
              </a:rPr>
              <a:t>可以尝试通过</a:t>
            </a:r>
            <a:r>
              <a:rPr lang="en-US" altLang="zh-CN" sz="2000" dirty="0" smtClean="0">
                <a:solidFill>
                  <a:schemeClr val="tx1">
                    <a:lumMod val="95000"/>
                    <a:lumOff val="5000"/>
                  </a:schemeClr>
                </a:solidFill>
                <a:latin typeface="微软雅黑" pitchFamily="34" charset="-122"/>
                <a:ea typeface="微软雅黑" pitchFamily="34" charset="-122"/>
              </a:rPr>
              <a:t>JS</a:t>
            </a:r>
            <a:r>
              <a:rPr lang="zh-CN" altLang="en-US" sz="2000" dirty="0" smtClean="0">
                <a:solidFill>
                  <a:schemeClr val="tx1">
                    <a:lumMod val="95000"/>
                    <a:lumOff val="5000"/>
                  </a:schemeClr>
                </a:solidFill>
                <a:latin typeface="微软雅黑" pitchFamily="34" charset="-122"/>
                <a:ea typeface="微软雅黑" pitchFamily="34" charset="-122"/>
              </a:rPr>
              <a:t>编译器分析代码拿到</a:t>
            </a:r>
            <a:r>
              <a:rPr lang="en-US" altLang="zh-CN" sz="2000" dirty="0" smtClean="0">
                <a:solidFill>
                  <a:schemeClr val="tx1">
                    <a:lumMod val="95000"/>
                    <a:lumOff val="5000"/>
                  </a:schemeClr>
                </a:solidFill>
                <a:latin typeface="微软雅黑" pitchFamily="34" charset="-122"/>
                <a:ea typeface="微软雅黑" pitchFamily="34" charset="-122"/>
              </a:rPr>
              <a:t>.</a:t>
            </a:r>
          </a:p>
          <a:p>
            <a:endParaRPr lang="en-US" altLang="zh-CN" sz="2000" dirty="0" smtClean="0">
              <a:solidFill>
                <a:schemeClr val="tx1">
                  <a:lumMod val="95000"/>
                  <a:lumOff val="5000"/>
                </a:schemeClr>
              </a:solidFill>
              <a:latin typeface="微软雅黑" pitchFamily="34" charset="-122"/>
              <a:ea typeface="微软雅黑" pitchFamily="34" charset="-122"/>
            </a:endParaRPr>
          </a:p>
          <a:p>
            <a:r>
              <a:rPr lang="zh-CN" altLang="en-US" sz="2000" dirty="0" smtClean="0">
                <a:solidFill>
                  <a:schemeClr val="tx1">
                    <a:lumMod val="95000"/>
                    <a:lumOff val="5000"/>
                  </a:schemeClr>
                </a:solidFill>
                <a:latin typeface="微软雅黑" pitchFamily="34" charset="-122"/>
                <a:ea typeface="微软雅黑" pitchFamily="34" charset="-122"/>
              </a:rPr>
              <a:t>现有解决方案不成熟</a:t>
            </a:r>
            <a:r>
              <a:rPr lang="en-US" altLang="zh-CN" sz="2000" dirty="0" smtClean="0">
                <a:solidFill>
                  <a:schemeClr val="tx1">
                    <a:lumMod val="95000"/>
                    <a:lumOff val="5000"/>
                  </a:schemeClr>
                </a:solidFill>
                <a:latin typeface="微软雅黑" pitchFamily="34" charset="-122"/>
                <a:ea typeface="微软雅黑" pitchFamily="34" charset="-122"/>
              </a:rPr>
              <a:t>,</a:t>
            </a:r>
            <a:r>
              <a:rPr lang="zh-CN" altLang="en-US" sz="2000" dirty="0" smtClean="0">
                <a:solidFill>
                  <a:schemeClr val="tx1">
                    <a:lumMod val="95000"/>
                    <a:lumOff val="5000"/>
                  </a:schemeClr>
                </a:solidFill>
                <a:latin typeface="微软雅黑" pitchFamily="34" charset="-122"/>
                <a:ea typeface="微软雅黑" pitchFamily="34" charset="-122"/>
              </a:rPr>
              <a:t>只能让</a:t>
            </a:r>
            <a:r>
              <a:rPr lang="en-US" altLang="zh-CN" sz="2000" dirty="0" smtClean="0">
                <a:solidFill>
                  <a:schemeClr val="tx1">
                    <a:lumMod val="95000"/>
                    <a:lumOff val="5000"/>
                  </a:schemeClr>
                </a:solidFill>
                <a:latin typeface="微软雅黑" pitchFamily="34" charset="-122"/>
                <a:ea typeface="微软雅黑" pitchFamily="34" charset="-122"/>
              </a:rPr>
              <a:t>function</a:t>
            </a:r>
            <a:r>
              <a:rPr lang="zh-CN" altLang="en-US" sz="2000" dirty="0" smtClean="0">
                <a:solidFill>
                  <a:schemeClr val="tx1">
                    <a:lumMod val="95000"/>
                    <a:lumOff val="5000"/>
                  </a:schemeClr>
                </a:solidFill>
                <a:latin typeface="微软雅黑" pitchFamily="34" charset="-122"/>
                <a:ea typeface="微软雅黑" pitchFamily="34" charset="-122"/>
              </a:rPr>
              <a:t>尽量短小一点</a:t>
            </a:r>
            <a:r>
              <a:rPr lang="en-US" altLang="zh-CN" sz="2000" dirty="0" smtClean="0">
                <a:solidFill>
                  <a:schemeClr val="tx1">
                    <a:lumMod val="95000"/>
                    <a:lumOff val="5000"/>
                  </a:schemeClr>
                </a:solidFill>
                <a:latin typeface="微软雅黑" pitchFamily="34" charset="-122"/>
                <a:ea typeface="微软雅黑" pitchFamily="34" charset="-122"/>
              </a:rPr>
              <a:t>,</a:t>
            </a:r>
            <a:r>
              <a:rPr lang="zh-CN" altLang="en-US" sz="2000" dirty="0" smtClean="0">
                <a:solidFill>
                  <a:schemeClr val="tx1">
                    <a:lumMod val="95000"/>
                    <a:lumOff val="5000"/>
                  </a:schemeClr>
                </a:solidFill>
                <a:latin typeface="微软雅黑" pitchFamily="34" charset="-122"/>
                <a:ea typeface="微软雅黑" pitchFamily="34" charset="-122"/>
              </a:rPr>
              <a:t>有助于排查隐患</a:t>
            </a:r>
            <a:r>
              <a:rPr lang="en-US" altLang="zh-CN" sz="2000" dirty="0" smtClean="0">
                <a:solidFill>
                  <a:schemeClr val="tx1">
                    <a:lumMod val="95000"/>
                    <a:lumOff val="5000"/>
                  </a:schemeClr>
                </a:solidFill>
                <a:latin typeface="微软雅黑" pitchFamily="34" charset="-122"/>
                <a:ea typeface="微软雅黑" pitchFamily="34" charset="-122"/>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1000" fill="hold"/>
                                        <p:tgtEl>
                                          <p:spTgt spid="7"/>
                                        </p:tgtEl>
                                        <p:attrNameLst>
                                          <p:attrName>ppt_x</p:attrName>
                                        </p:attrNameLst>
                                      </p:cBhvr>
                                      <p:tavLst>
                                        <p:tav tm="0">
                                          <p:val>
                                            <p:strVal val="1+#ppt_w/2"/>
                                          </p:val>
                                        </p:tav>
                                        <p:tav tm="100000">
                                          <p:val>
                                            <p:strVal val="#ppt_x"/>
                                          </p:val>
                                        </p:tav>
                                      </p:tavLst>
                                    </p:anim>
                                    <p:anim calcmode="lin" valueType="num">
                                      <p:cBhvr additive="base">
                                        <p:cTn id="13" dur="10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内存控制小结</a:t>
            </a:r>
            <a:endParaRPr lang="zh-CN" altLang="en-US" dirty="0"/>
          </a:p>
        </p:txBody>
      </p:sp>
      <p:sp>
        <p:nvSpPr>
          <p:cNvPr id="3" name="内容占位符 2"/>
          <p:cNvSpPr>
            <a:spLocks noGrp="1"/>
          </p:cNvSpPr>
          <p:nvPr>
            <p:ph idx="1"/>
          </p:nvPr>
        </p:nvSpPr>
        <p:spPr/>
        <p:txBody>
          <a:bodyPr/>
          <a:lstStyle/>
          <a:p>
            <a:r>
              <a:rPr lang="zh-CN" altLang="en-US" dirty="0" smtClean="0"/>
              <a:t>解决技术类问题</a:t>
            </a:r>
            <a:r>
              <a:rPr lang="en-US" altLang="zh-CN" dirty="0" smtClean="0"/>
              <a:t>:</a:t>
            </a:r>
            <a:r>
              <a:rPr lang="zh-CN" altLang="en-US" dirty="0" smtClean="0"/>
              <a:t>逐底</a:t>
            </a:r>
            <a:r>
              <a:rPr lang="en-US" altLang="zh-CN" dirty="0" smtClean="0"/>
              <a:t>!</a:t>
            </a:r>
            <a:r>
              <a:rPr lang="zh-CN" altLang="en-US" dirty="0" smtClean="0"/>
              <a:t>越底层对代码要求越严苛</a:t>
            </a:r>
            <a:endParaRPr lang="en-US" altLang="zh-CN" dirty="0" smtClean="0"/>
          </a:p>
          <a:p>
            <a:pPr lvl="1"/>
            <a:r>
              <a:rPr lang="zh-CN" altLang="en-US" dirty="0" smtClean="0"/>
              <a:t>深挖</a:t>
            </a:r>
            <a:r>
              <a:rPr lang="en-US" altLang="zh-CN" dirty="0" smtClean="0"/>
              <a:t>.</a:t>
            </a:r>
            <a:r>
              <a:rPr lang="zh-CN" altLang="en-US" dirty="0" smtClean="0"/>
              <a:t>找到问题根源后</a:t>
            </a:r>
            <a:r>
              <a:rPr lang="en-US" altLang="zh-CN" dirty="0" smtClean="0"/>
              <a:t>,</a:t>
            </a:r>
            <a:r>
              <a:rPr lang="zh-CN" altLang="en-US" dirty="0" smtClean="0"/>
              <a:t>解决方案可以多种多样</a:t>
            </a:r>
            <a:r>
              <a:rPr lang="en-US" altLang="zh-CN" dirty="0" smtClean="0"/>
              <a:t>,</a:t>
            </a:r>
            <a:r>
              <a:rPr lang="zh-CN" altLang="en-US" dirty="0" smtClean="0"/>
              <a:t>选择合适</a:t>
            </a:r>
            <a:r>
              <a:rPr lang="zh-CN" altLang="en-US" smtClean="0"/>
              <a:t>的</a:t>
            </a:r>
            <a:r>
              <a:rPr lang="en-US" altLang="zh-CN" smtClean="0"/>
              <a:t>.</a:t>
            </a:r>
          </a:p>
          <a:p>
            <a:pPr lvl="1"/>
            <a:r>
              <a:rPr lang="zh-CN" altLang="en-US" smtClean="0"/>
              <a:t>这类浏览器</a:t>
            </a:r>
            <a:r>
              <a:rPr lang="en-US" altLang="zh-CN" smtClean="0"/>
              <a:t>Bug,</a:t>
            </a:r>
            <a:r>
              <a:rPr lang="zh-CN" altLang="en-US" smtClean="0"/>
              <a:t>解决方案难以万全</a:t>
            </a:r>
            <a:r>
              <a:rPr lang="en-US" altLang="zh-CN" smtClean="0"/>
              <a:t>,</a:t>
            </a:r>
            <a:r>
              <a:rPr lang="zh-CN" altLang="en-US" smtClean="0"/>
              <a:t>只能按照官方文档</a:t>
            </a:r>
            <a:r>
              <a:rPr lang="en-US" altLang="zh-CN" smtClean="0"/>
              <a:t>,</a:t>
            </a:r>
            <a:r>
              <a:rPr lang="zh-CN" altLang="en-US" smtClean="0"/>
              <a:t>想办法规避已知的造成泄露的写法</a:t>
            </a:r>
            <a:r>
              <a:rPr lang="en-US" altLang="zh-CN" smtClean="0"/>
              <a:t>.</a:t>
            </a:r>
            <a:endParaRPr lang="en-US" altLang="zh-CN" dirty="0" smtClean="0"/>
          </a:p>
          <a:p>
            <a:r>
              <a:rPr lang="zh-CN" altLang="en-US" dirty="0" smtClean="0"/>
              <a:t>新问题</a:t>
            </a:r>
            <a:r>
              <a:rPr lang="en-US" altLang="zh-CN" dirty="0" smtClean="0"/>
              <a:t>:</a:t>
            </a:r>
          </a:p>
          <a:p>
            <a:pPr lvl="1"/>
            <a:r>
              <a:rPr lang="en-US" altLang="zh-CN" dirty="0" err="1" smtClean="0"/>
              <a:t>YUI,JQuery</a:t>
            </a:r>
            <a:r>
              <a:rPr lang="zh-CN" altLang="en-US" dirty="0" smtClean="0"/>
              <a:t>应用到</a:t>
            </a:r>
            <a:r>
              <a:rPr lang="en-US" altLang="zh-CN" dirty="0" smtClean="0"/>
              <a:t>OPOA</a:t>
            </a:r>
            <a:r>
              <a:rPr lang="zh-CN" altLang="en-US" dirty="0" smtClean="0"/>
              <a:t>中会遇到新问题</a:t>
            </a:r>
            <a:r>
              <a:rPr lang="en-US" altLang="zh-CN" dirty="0" smtClean="0"/>
              <a:t>,</a:t>
            </a:r>
            <a:r>
              <a:rPr lang="zh-CN" altLang="en-US" dirty="0" smtClean="0"/>
              <a:t>代码容易脱离掌控</a:t>
            </a:r>
            <a:r>
              <a:rPr lang="en-US" altLang="zh-CN" dirty="0" smtClean="0"/>
              <a:t>.</a:t>
            </a:r>
            <a:endParaRPr lang="zh-CN" altLang="en-US" dirty="0"/>
          </a:p>
        </p:txBody>
      </p:sp>
      <p:sp>
        <p:nvSpPr>
          <p:cNvPr id="4" name="灯片编号占位符 3"/>
          <p:cNvSpPr>
            <a:spLocks noGrp="1"/>
          </p:cNvSpPr>
          <p:nvPr>
            <p:ph type="sldNum" sz="quarter" idx="12"/>
          </p:nvPr>
        </p:nvSpPr>
        <p:spPr/>
        <p:txBody>
          <a:bodyPr/>
          <a:lstStyle/>
          <a:p>
            <a:fld id="{8AF02B71-8991-4516-A01E-F1A9ACD28BDC}" type="slidenum">
              <a:rPr lang="en-US" smtClean="0"/>
              <a:pPr/>
              <a:t>53</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关于</a:t>
            </a:r>
            <a:r>
              <a:rPr lang="en-US" altLang="zh-CN" smtClean="0"/>
              <a:t>Y</a:t>
            </a:r>
            <a:r>
              <a:rPr lang="zh-CN" altLang="en-US" smtClean="0"/>
              <a:t>的去留</a:t>
            </a:r>
            <a:r>
              <a:rPr lang="en-US" altLang="zh-CN" smtClean="0"/>
              <a:t/>
            </a:r>
            <a:br>
              <a:rPr lang="en-US" altLang="zh-CN" smtClean="0"/>
            </a:br>
            <a:r>
              <a:rPr lang="en-US" altLang="zh-CN" sz="2800" smtClean="0"/>
              <a:t>--</a:t>
            </a:r>
            <a:r>
              <a:rPr lang="zh-CN" altLang="en-US" sz="2800" smtClean="0"/>
              <a:t>通过</a:t>
            </a:r>
            <a:r>
              <a:rPr lang="en-US" altLang="zh-CN" sz="2800" smtClean="0"/>
              <a:t>SeaJS</a:t>
            </a:r>
            <a:r>
              <a:rPr lang="zh-CN" altLang="en-US" sz="2800" smtClean="0"/>
              <a:t>模块化</a:t>
            </a:r>
            <a:r>
              <a:rPr lang="en-US" altLang="zh-CN" sz="2800" smtClean="0"/>
              <a:t>+</a:t>
            </a:r>
            <a:r>
              <a:rPr lang="zh-CN" altLang="en-US" sz="2800" smtClean="0"/>
              <a:t>前端</a:t>
            </a:r>
            <a:r>
              <a:rPr lang="en-US" altLang="zh-CN" sz="2800" smtClean="0"/>
              <a:t>MVC</a:t>
            </a:r>
            <a:r>
              <a:rPr lang="zh-CN" altLang="en-US" sz="2800" smtClean="0"/>
              <a:t>做有传承更替</a:t>
            </a:r>
            <a:endParaRPr lang="zh-CN" altLang="en-US"/>
          </a:p>
        </p:txBody>
      </p:sp>
      <p:sp>
        <p:nvSpPr>
          <p:cNvPr id="4" name="灯片编号占位符 3"/>
          <p:cNvSpPr>
            <a:spLocks noGrp="1"/>
          </p:cNvSpPr>
          <p:nvPr>
            <p:ph type="sldNum" sz="quarter" idx="12"/>
          </p:nvPr>
        </p:nvSpPr>
        <p:spPr/>
        <p:txBody>
          <a:bodyPr/>
          <a:lstStyle/>
          <a:p>
            <a:fld id="{8AF02B71-8991-4516-A01E-F1A9ACD28BDC}" type="slidenum">
              <a:rPr lang="en-US" smtClean="0"/>
              <a:pPr/>
              <a:t>54</a:t>
            </a:fld>
            <a:endParaRPr lang="en-US"/>
          </a:p>
        </p:txBody>
      </p:sp>
    </p:spTree>
    <p:extLst>
      <p:ext uri="{BB962C8B-B14F-4D97-AF65-F5344CB8AC3E}">
        <p14:creationId xmlns:p14="http://schemas.microsoft.com/office/powerpoint/2010/main" val="3630893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OPOA</a:t>
            </a:r>
            <a:r>
              <a:rPr lang="zh-CN" altLang="en-US" smtClean="0"/>
              <a:t>与前端框架</a:t>
            </a:r>
            <a:endParaRPr lang="zh-CN" altLang="en-US"/>
          </a:p>
        </p:txBody>
      </p:sp>
      <p:sp>
        <p:nvSpPr>
          <p:cNvPr id="4" name="灯片编号占位符 3"/>
          <p:cNvSpPr>
            <a:spLocks noGrp="1"/>
          </p:cNvSpPr>
          <p:nvPr>
            <p:ph type="sldNum" sz="quarter" idx="12"/>
          </p:nvPr>
        </p:nvSpPr>
        <p:spPr/>
        <p:txBody>
          <a:bodyPr/>
          <a:lstStyle/>
          <a:p>
            <a:fld id="{8AF02B71-8991-4516-A01E-F1A9ACD28BDC}" type="slidenum">
              <a:rPr lang="en-US" smtClean="0"/>
              <a:pPr/>
              <a:t>55</a:t>
            </a:fld>
            <a:endParaRPr lang="en-US"/>
          </a:p>
        </p:txBody>
      </p:sp>
      <p:sp>
        <p:nvSpPr>
          <p:cNvPr id="7" name="TextBox 6"/>
          <p:cNvSpPr txBox="1"/>
          <p:nvPr/>
        </p:nvSpPr>
        <p:spPr>
          <a:xfrm>
            <a:off x="461218" y="1700808"/>
            <a:ext cx="8287246" cy="3197968"/>
          </a:xfrm>
          <a:prstGeom prst="rect">
            <a:avLst/>
          </a:prstGeom>
          <a:noFill/>
          <a:effectLst/>
        </p:spPr>
        <p:txBody>
          <a:bodyPr wrap="square" lIns="144000" tIns="90000" rIns="144000" bIns="90000" rtlCol="0">
            <a:spAutoFit/>
          </a:bodyPr>
          <a:lstStyle/>
          <a:p>
            <a:r>
              <a:rPr lang="zh-CN" altLang="en-US" sz="2800" smtClean="0">
                <a:solidFill>
                  <a:schemeClr val="tx1">
                    <a:lumMod val="95000"/>
                    <a:lumOff val="5000"/>
                  </a:schemeClr>
                </a:solidFill>
                <a:latin typeface="微软雅黑" pitchFamily="34" charset="-122"/>
                <a:ea typeface="微软雅黑" pitchFamily="34" charset="-122"/>
              </a:rPr>
              <a:t>前端框架会大大提高开发效率</a:t>
            </a:r>
            <a:r>
              <a:rPr lang="en-US" altLang="zh-CN" sz="2800" smtClean="0">
                <a:solidFill>
                  <a:schemeClr val="tx1">
                    <a:lumMod val="95000"/>
                    <a:lumOff val="5000"/>
                  </a:schemeClr>
                </a:solidFill>
                <a:latin typeface="微软雅黑" pitchFamily="34" charset="-122"/>
                <a:ea typeface="微软雅黑" pitchFamily="34" charset="-122"/>
              </a:rPr>
              <a:t>,</a:t>
            </a:r>
            <a:r>
              <a:rPr lang="zh-CN" altLang="en-US" sz="2800" smtClean="0">
                <a:solidFill>
                  <a:schemeClr val="tx1">
                    <a:lumMod val="95000"/>
                    <a:lumOff val="5000"/>
                  </a:schemeClr>
                </a:solidFill>
                <a:latin typeface="微软雅黑" pitchFamily="34" charset="-122"/>
                <a:ea typeface="微软雅黑" pitchFamily="34" charset="-122"/>
              </a:rPr>
              <a:t>但前端框架不会遵守我们前面的约定</a:t>
            </a:r>
            <a:r>
              <a:rPr lang="en-US" altLang="zh-CN" sz="2800" smtClean="0">
                <a:solidFill>
                  <a:schemeClr val="tx1">
                    <a:lumMod val="95000"/>
                    <a:lumOff val="5000"/>
                  </a:schemeClr>
                </a:solidFill>
                <a:latin typeface="微软雅黑" pitchFamily="34" charset="-122"/>
                <a:ea typeface="微软雅黑" pitchFamily="34" charset="-122"/>
              </a:rPr>
              <a:t>,</a:t>
            </a:r>
            <a:r>
              <a:rPr lang="zh-CN" altLang="en-US" sz="2800" smtClean="0">
                <a:solidFill>
                  <a:schemeClr val="tx1">
                    <a:lumMod val="95000"/>
                    <a:lumOff val="5000"/>
                  </a:schemeClr>
                </a:solidFill>
                <a:latin typeface="微软雅黑" pitchFamily="34" charset="-122"/>
                <a:ea typeface="微软雅黑" pitchFamily="34" charset="-122"/>
              </a:rPr>
              <a:t>所以在</a:t>
            </a:r>
            <a:r>
              <a:rPr lang="en-US" altLang="zh-CN" sz="2800" smtClean="0">
                <a:solidFill>
                  <a:schemeClr val="tx1">
                    <a:lumMod val="95000"/>
                    <a:lumOff val="5000"/>
                  </a:schemeClr>
                </a:solidFill>
                <a:latin typeface="微软雅黑" pitchFamily="34" charset="-122"/>
                <a:ea typeface="微软雅黑" pitchFamily="34" charset="-122"/>
              </a:rPr>
              <a:t>OPOA</a:t>
            </a:r>
            <a:r>
              <a:rPr lang="zh-CN" altLang="en-US" sz="2800" smtClean="0">
                <a:solidFill>
                  <a:schemeClr val="tx1">
                    <a:lumMod val="95000"/>
                    <a:lumOff val="5000"/>
                  </a:schemeClr>
                </a:solidFill>
                <a:latin typeface="微软雅黑" pitchFamily="34" charset="-122"/>
                <a:ea typeface="微软雅黑" pitchFamily="34" charset="-122"/>
              </a:rPr>
              <a:t>中</a:t>
            </a:r>
            <a:r>
              <a:rPr lang="en-US" altLang="zh-CN" sz="2800" smtClean="0">
                <a:solidFill>
                  <a:schemeClr val="tx1">
                    <a:lumMod val="95000"/>
                    <a:lumOff val="5000"/>
                  </a:schemeClr>
                </a:solidFill>
                <a:latin typeface="微软雅黑" pitchFamily="34" charset="-122"/>
                <a:ea typeface="微软雅黑" pitchFamily="34" charset="-122"/>
              </a:rPr>
              <a:t>,</a:t>
            </a:r>
            <a:r>
              <a:rPr lang="zh-CN" altLang="en-US" sz="2800" smtClean="0">
                <a:solidFill>
                  <a:schemeClr val="tx1">
                    <a:lumMod val="95000"/>
                    <a:lumOff val="5000"/>
                  </a:schemeClr>
                </a:solidFill>
                <a:latin typeface="微软雅黑" pitchFamily="34" charset="-122"/>
                <a:ea typeface="微软雅黑" pitchFamily="34" charset="-122"/>
              </a:rPr>
              <a:t>底层</a:t>
            </a:r>
            <a:r>
              <a:rPr lang="en-US" altLang="zh-CN" sz="2800" smtClean="0">
                <a:solidFill>
                  <a:schemeClr val="tx1">
                    <a:lumMod val="95000"/>
                    <a:lumOff val="5000"/>
                  </a:schemeClr>
                </a:solidFill>
                <a:latin typeface="微软雅黑" pitchFamily="34" charset="-122"/>
                <a:ea typeface="微软雅黑" pitchFamily="34" charset="-122"/>
              </a:rPr>
              <a:t>(</a:t>
            </a:r>
            <a:r>
              <a:rPr lang="zh-CN" altLang="en-US" sz="2800" smtClean="0">
                <a:solidFill>
                  <a:schemeClr val="tx1">
                    <a:lumMod val="95000"/>
                    <a:lumOff val="5000"/>
                  </a:schemeClr>
                </a:solidFill>
                <a:latin typeface="微软雅黑" pitchFamily="34" charset="-122"/>
                <a:ea typeface="微软雅黑" pitchFamily="34" charset="-122"/>
              </a:rPr>
              <a:t>涉及大块的内容更替</a:t>
            </a:r>
            <a:r>
              <a:rPr lang="en-US" altLang="zh-CN" sz="2800" smtClean="0">
                <a:solidFill>
                  <a:schemeClr val="tx1">
                    <a:lumMod val="95000"/>
                    <a:lumOff val="5000"/>
                  </a:schemeClr>
                </a:solidFill>
                <a:latin typeface="微软雅黑" pitchFamily="34" charset="-122"/>
                <a:ea typeface="微软雅黑" pitchFamily="34" charset="-122"/>
              </a:rPr>
              <a:t>)</a:t>
            </a:r>
            <a:r>
              <a:rPr lang="zh-CN" altLang="en-US" sz="2800" smtClean="0">
                <a:solidFill>
                  <a:schemeClr val="tx1">
                    <a:lumMod val="95000"/>
                    <a:lumOff val="5000"/>
                  </a:schemeClr>
                </a:solidFill>
                <a:latin typeface="微软雅黑" pitchFamily="34" charset="-122"/>
                <a:ea typeface="微软雅黑" pitchFamily="34" charset="-122"/>
              </a:rPr>
              <a:t>应该较少的依赖各类前端框架</a:t>
            </a:r>
            <a:r>
              <a:rPr lang="en-US" altLang="zh-CN" sz="2800" smtClean="0">
                <a:solidFill>
                  <a:schemeClr val="tx1">
                    <a:lumMod val="95000"/>
                    <a:lumOff val="5000"/>
                  </a:schemeClr>
                </a:solidFill>
                <a:latin typeface="微软雅黑" pitchFamily="34" charset="-122"/>
                <a:ea typeface="微软雅黑" pitchFamily="34" charset="-122"/>
              </a:rPr>
              <a:t>.</a:t>
            </a:r>
          </a:p>
          <a:p>
            <a:endParaRPr lang="en-US" altLang="zh-CN" sz="2800">
              <a:solidFill>
                <a:schemeClr val="tx1">
                  <a:lumMod val="95000"/>
                  <a:lumOff val="5000"/>
                </a:schemeClr>
              </a:solidFill>
              <a:latin typeface="微软雅黑" pitchFamily="34" charset="-122"/>
              <a:ea typeface="微软雅黑" pitchFamily="34" charset="-122"/>
            </a:endParaRPr>
          </a:p>
          <a:p>
            <a:r>
              <a:rPr lang="zh-CN" altLang="en-US" sz="2800" smtClean="0">
                <a:solidFill>
                  <a:schemeClr val="tx1">
                    <a:lumMod val="95000"/>
                    <a:lumOff val="5000"/>
                  </a:schemeClr>
                </a:solidFill>
                <a:latin typeface="微软雅黑" pitchFamily="34" charset="-122"/>
                <a:ea typeface="微软雅黑" pitchFamily="34" charset="-122"/>
              </a:rPr>
              <a:t>在新的项目中我们没有继续使用</a:t>
            </a:r>
            <a:r>
              <a:rPr lang="en-US" altLang="zh-CN" sz="2800" smtClean="0">
                <a:solidFill>
                  <a:schemeClr val="tx1">
                    <a:lumMod val="95000"/>
                    <a:lumOff val="5000"/>
                  </a:schemeClr>
                </a:solidFill>
                <a:latin typeface="微软雅黑" pitchFamily="34" charset="-122"/>
                <a:ea typeface="微软雅黑" pitchFamily="34" charset="-122"/>
              </a:rPr>
              <a:t>YUI3,</a:t>
            </a:r>
            <a:r>
              <a:rPr lang="zh-CN" altLang="en-US" sz="2800" smtClean="0">
                <a:solidFill>
                  <a:schemeClr val="tx1">
                    <a:lumMod val="95000"/>
                    <a:lumOff val="5000"/>
                  </a:schemeClr>
                </a:solidFill>
                <a:latin typeface="微软雅黑" pitchFamily="34" charset="-122"/>
                <a:ea typeface="微软雅黑" pitchFamily="34" charset="-122"/>
              </a:rPr>
              <a:t>只使用了</a:t>
            </a:r>
            <a:r>
              <a:rPr lang="en-US" altLang="zh-CN" sz="2800" smtClean="0">
                <a:solidFill>
                  <a:schemeClr val="tx1">
                    <a:lumMod val="95000"/>
                    <a:lumOff val="5000"/>
                  </a:schemeClr>
                </a:solidFill>
                <a:latin typeface="微软雅黑" pitchFamily="34" charset="-122"/>
                <a:ea typeface="微软雅黑" pitchFamily="34" charset="-122"/>
              </a:rPr>
              <a:t>jQuery.ajax (</a:t>
            </a:r>
            <a:r>
              <a:rPr lang="zh-CN" altLang="en-US" sz="2800" smtClean="0">
                <a:solidFill>
                  <a:schemeClr val="tx1">
                    <a:lumMod val="95000"/>
                    <a:lumOff val="5000"/>
                  </a:schemeClr>
                </a:solidFill>
                <a:latin typeface="微软雅黑" pitchFamily="34" charset="-122"/>
                <a:ea typeface="微软雅黑" pitchFamily="34" charset="-122"/>
              </a:rPr>
              <a:t>被</a:t>
            </a:r>
            <a:r>
              <a:rPr lang="en-US" altLang="zh-CN" sz="2800" smtClean="0">
                <a:solidFill>
                  <a:schemeClr val="tx1">
                    <a:lumMod val="95000"/>
                    <a:lumOff val="5000"/>
                  </a:schemeClr>
                </a:solidFill>
                <a:latin typeface="微软雅黑" pitchFamily="34" charset="-122"/>
                <a:ea typeface="微软雅黑" pitchFamily="34" charset="-122"/>
              </a:rPr>
              <a:t>backbone</a:t>
            </a:r>
            <a:r>
              <a:rPr lang="zh-CN" altLang="en-US" sz="2800" smtClean="0">
                <a:solidFill>
                  <a:schemeClr val="tx1">
                    <a:lumMod val="95000"/>
                    <a:lumOff val="5000"/>
                  </a:schemeClr>
                </a:solidFill>
                <a:latin typeface="微软雅黑" pitchFamily="34" charset="-122"/>
                <a:ea typeface="微软雅黑" pitchFamily="34" charset="-122"/>
              </a:rPr>
              <a:t>引入</a:t>
            </a:r>
            <a:r>
              <a:rPr lang="en-US" altLang="zh-CN" sz="2800" smtClean="0">
                <a:solidFill>
                  <a:schemeClr val="tx1">
                    <a:lumMod val="95000"/>
                    <a:lumOff val="5000"/>
                  </a:schemeClr>
                </a:solidFill>
                <a:latin typeface="微软雅黑" pitchFamily="34" charset="-122"/>
                <a:ea typeface="微软雅黑" pitchFamily="34" charset="-122"/>
              </a:rPr>
              <a:t>),</a:t>
            </a:r>
            <a:r>
              <a:rPr lang="zh-CN" altLang="en-US" sz="2800" smtClean="0">
                <a:solidFill>
                  <a:schemeClr val="tx1">
                    <a:lumMod val="95000"/>
                    <a:lumOff val="5000"/>
                  </a:schemeClr>
                </a:solidFill>
                <a:latin typeface="微软雅黑" pitchFamily="34" charset="-122"/>
                <a:ea typeface="微软雅黑" pitchFamily="34" charset="-122"/>
              </a:rPr>
              <a:t>使用了少量的</a:t>
            </a:r>
            <a:r>
              <a:rPr lang="en-US" altLang="zh-CN" sz="2800" smtClean="0">
                <a:solidFill>
                  <a:schemeClr val="tx1">
                    <a:lumMod val="95000"/>
                    <a:lumOff val="5000"/>
                  </a:schemeClr>
                </a:solidFill>
                <a:latin typeface="微软雅黑" pitchFamily="34" charset="-122"/>
                <a:ea typeface="微软雅黑" pitchFamily="34" charset="-122"/>
              </a:rPr>
              <a:t>Kissy</a:t>
            </a:r>
            <a:r>
              <a:rPr lang="zh-CN" altLang="en-US" sz="2800" smtClean="0">
                <a:solidFill>
                  <a:schemeClr val="tx1">
                    <a:lumMod val="95000"/>
                    <a:lumOff val="5000"/>
                  </a:schemeClr>
                </a:solidFill>
                <a:latin typeface="微软雅黑" pitchFamily="34" charset="-122"/>
                <a:ea typeface="微软雅黑" pitchFamily="34" charset="-122"/>
              </a:rPr>
              <a:t>现成组件</a:t>
            </a:r>
            <a:r>
              <a:rPr lang="en-US" altLang="zh-CN" sz="2800" smtClean="0">
                <a:solidFill>
                  <a:schemeClr val="tx1">
                    <a:lumMod val="95000"/>
                    <a:lumOff val="5000"/>
                  </a:schemeClr>
                </a:solidFill>
                <a:latin typeface="微软雅黑" pitchFamily="34" charset="-122"/>
                <a:ea typeface="微软雅黑" pitchFamily="34" charset="-122"/>
              </a:rPr>
              <a:t>.</a:t>
            </a:r>
          </a:p>
        </p:txBody>
      </p:sp>
      <p:sp>
        <p:nvSpPr>
          <p:cNvPr id="8" name="矩形 7"/>
          <p:cNvSpPr/>
          <p:nvPr/>
        </p:nvSpPr>
        <p:spPr>
          <a:xfrm>
            <a:off x="0" y="5590981"/>
            <a:ext cx="8118691" cy="646331"/>
          </a:xfrm>
          <a:prstGeom prst="rect">
            <a:avLst/>
          </a:prstGeom>
        </p:spPr>
        <p:txBody>
          <a:bodyPr wrap="square">
            <a:spAutoFit/>
          </a:bodyPr>
          <a:lstStyle/>
          <a:p>
            <a:pPr lvl="1">
              <a:buNone/>
            </a:pPr>
            <a:r>
              <a:rPr lang="zh-CN" altLang="en-US" sz="3600" smtClean="0">
                <a:solidFill>
                  <a:srgbClr val="FF0000"/>
                </a:solidFill>
                <a:latin typeface="微软雅黑" pitchFamily="34" charset="-122"/>
                <a:ea typeface="微软雅黑" pitchFamily="34" charset="-122"/>
              </a:rPr>
              <a:t>去</a:t>
            </a:r>
            <a:r>
              <a:rPr lang="en-US" altLang="zh-CN" sz="3600" smtClean="0">
                <a:solidFill>
                  <a:srgbClr val="FF0000"/>
                </a:solidFill>
                <a:latin typeface="微软雅黑" pitchFamily="34" charset="-122"/>
                <a:ea typeface="微软雅黑" pitchFamily="34" charset="-122"/>
              </a:rPr>
              <a:t>Y</a:t>
            </a:r>
            <a:r>
              <a:rPr lang="zh-CN" altLang="en-US" sz="3600" smtClean="0">
                <a:solidFill>
                  <a:srgbClr val="FF0000"/>
                </a:solidFill>
                <a:latin typeface="微软雅黑" pitchFamily="34" charset="-122"/>
                <a:ea typeface="微软雅黑" pitchFamily="34" charset="-122"/>
              </a:rPr>
              <a:t>之后</a:t>
            </a:r>
            <a:r>
              <a:rPr lang="en-US" altLang="zh-CN" sz="3600" smtClean="0">
                <a:solidFill>
                  <a:srgbClr val="FF0000"/>
                </a:solidFill>
                <a:latin typeface="微软雅黑" pitchFamily="34" charset="-122"/>
                <a:ea typeface="微软雅黑" pitchFamily="34" charset="-122"/>
              </a:rPr>
              <a:t>...</a:t>
            </a:r>
            <a:endParaRPr lang="en-US" altLang="zh-CN" sz="3600" dirty="0" smtClean="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21919360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留住</a:t>
            </a:r>
            <a:r>
              <a:rPr lang="en-US" altLang="zh-CN" smtClean="0"/>
              <a:t>Y</a:t>
            </a:r>
            <a:r>
              <a:rPr lang="zh-CN" altLang="en-US" smtClean="0"/>
              <a:t>的好 </a:t>
            </a:r>
            <a:r>
              <a:rPr lang="en-US" altLang="zh-CN" smtClean="0"/>
              <a:t>-- </a:t>
            </a:r>
            <a:r>
              <a:rPr lang="zh-CN" altLang="en-US" smtClean="0"/>
              <a:t>最爱</a:t>
            </a:r>
            <a:r>
              <a:rPr lang="en-US" altLang="zh-CN" smtClean="0"/>
              <a:t>YUI3</a:t>
            </a:r>
            <a:r>
              <a:rPr lang="zh-CN" altLang="en-US" smtClean="0"/>
              <a:t>模块化</a:t>
            </a:r>
            <a:endParaRPr lang="zh-CN" altLang="en-US"/>
          </a:p>
        </p:txBody>
      </p:sp>
      <p:sp>
        <p:nvSpPr>
          <p:cNvPr id="4" name="灯片编号占位符 3"/>
          <p:cNvSpPr>
            <a:spLocks noGrp="1"/>
          </p:cNvSpPr>
          <p:nvPr>
            <p:ph type="sldNum" sz="quarter" idx="12"/>
          </p:nvPr>
        </p:nvSpPr>
        <p:spPr/>
        <p:txBody>
          <a:bodyPr/>
          <a:lstStyle/>
          <a:p>
            <a:fld id="{8AF02B71-8991-4516-A01E-F1A9ACD28BDC}" type="slidenum">
              <a:rPr lang="en-US" smtClean="0"/>
              <a:pPr/>
              <a:t>56</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628800"/>
            <a:ext cx="6696744" cy="4883506"/>
          </a:xfrm>
          <a:prstGeom prst="rect">
            <a:avLst/>
          </a:prstGeom>
          <a:noFill/>
          <a:ln>
            <a:noFill/>
          </a:ln>
          <a:effectLst>
            <a:outerShdw blurRad="127000"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173408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Pure Module Loader</a:t>
            </a:r>
            <a:endParaRPr lang="zh-CN" altLang="en-US"/>
          </a:p>
        </p:txBody>
      </p:sp>
      <p:sp>
        <p:nvSpPr>
          <p:cNvPr id="4" name="灯片编号占位符 3"/>
          <p:cNvSpPr>
            <a:spLocks noGrp="1"/>
          </p:cNvSpPr>
          <p:nvPr>
            <p:ph type="sldNum" sz="quarter" idx="12"/>
          </p:nvPr>
        </p:nvSpPr>
        <p:spPr/>
        <p:txBody>
          <a:bodyPr/>
          <a:lstStyle/>
          <a:p>
            <a:fld id="{8AF02B71-8991-4516-A01E-F1A9ACD28BDC}" type="slidenum">
              <a:rPr lang="en-US" smtClean="0"/>
              <a:pPr/>
              <a:t>57</a:t>
            </a:fld>
            <a:endParaRPr lang="en-US"/>
          </a:p>
        </p:txBody>
      </p:sp>
      <p:sp>
        <p:nvSpPr>
          <p:cNvPr id="6" name="TextBox 5"/>
          <p:cNvSpPr txBox="1"/>
          <p:nvPr/>
        </p:nvSpPr>
        <p:spPr>
          <a:xfrm>
            <a:off x="179513" y="2060848"/>
            <a:ext cx="8717958" cy="3505745"/>
          </a:xfrm>
          <a:prstGeom prst="rect">
            <a:avLst/>
          </a:prstGeom>
          <a: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colorTemperature colorTemp="3625"/>
                      </a14:imgEffect>
                      <a14:imgEffect>
                        <a14:saturation sat="90000"/>
                      </a14:imgEffect>
                    </a14:imgLayer>
                  </a14:imgProps>
                </a:ext>
              </a:extLst>
            </a:blip>
            <a:tile tx="0" ty="0" sx="100000" sy="100000" flip="none" algn="tl"/>
          </a:blipFill>
          <a:effectLst>
            <a:outerShdw blurRad="88900" dist="38100" dir="2700000" algn="tl" rotWithShape="0">
              <a:prstClr val="black">
                <a:alpha val="40000"/>
              </a:prstClr>
            </a:outerShdw>
          </a:effectLst>
        </p:spPr>
        <p:txBody>
          <a:bodyPr wrap="square" lIns="144000" tIns="90000" rIns="144000" bIns="90000" rtlCol="0">
            <a:spAutoFit/>
          </a:bodyPr>
          <a:lstStyle/>
          <a:p>
            <a:r>
              <a:rPr lang="en-US" altLang="zh-CN" sz="2400" smtClean="0"/>
              <a:t>//1.</a:t>
            </a:r>
            <a:r>
              <a:rPr lang="zh-CN" altLang="en-US" sz="2400" smtClean="0"/>
              <a:t>种子文件支持异步</a:t>
            </a:r>
            <a:r>
              <a:rPr lang="zh-CN" altLang="en-US" sz="2400"/>
              <a:t>无阻滞</a:t>
            </a:r>
            <a:r>
              <a:rPr lang="zh-CN" altLang="en-US" sz="2400" smtClean="0"/>
              <a:t>载入</a:t>
            </a:r>
            <a:r>
              <a:rPr lang="en-US" altLang="zh-CN" sz="2400" smtClean="0"/>
              <a:t>,</a:t>
            </a:r>
            <a:r>
              <a:rPr lang="zh-CN" altLang="en-US" sz="2400" smtClean="0"/>
              <a:t>提供</a:t>
            </a:r>
            <a:r>
              <a:rPr lang="en-US" altLang="zh-CN" sz="2400" smtClean="0"/>
              <a:t>KSLITEonLoad</a:t>
            </a:r>
            <a:r>
              <a:rPr lang="zh-CN" altLang="en-US" sz="2400" smtClean="0"/>
              <a:t>事件</a:t>
            </a:r>
            <a:endParaRPr lang="en-US" altLang="zh-CN" sz="2400" smtClean="0"/>
          </a:p>
          <a:p>
            <a:r>
              <a:rPr lang="en-US" altLang="zh-CN" sz="2400" smtClean="0"/>
              <a:t>//2.</a:t>
            </a:r>
            <a:r>
              <a:rPr lang="zh-CN" altLang="en-US" sz="2400" smtClean="0"/>
              <a:t>模块定义</a:t>
            </a:r>
            <a:endParaRPr lang="en-US" altLang="zh-CN" sz="2400" smtClean="0"/>
          </a:p>
          <a:p>
            <a:r>
              <a:rPr lang="en-US" altLang="zh-CN" sz="2400" smtClean="0"/>
              <a:t>KSLITE.declare(name,deps,fn</a:t>
            </a:r>
            <a:r>
              <a:rPr lang="en-US" altLang="zh-CN" sz="2400"/>
              <a:t>);//</a:t>
            </a:r>
            <a:r>
              <a:rPr lang="en-US" altLang="zh-CN" sz="2400" smtClean="0"/>
              <a:t>fn(require,exports,module)</a:t>
            </a:r>
          </a:p>
          <a:p>
            <a:r>
              <a:rPr lang="en-US" altLang="zh-CN" sz="2400" smtClean="0"/>
              <a:t>KSLITE.provide(mods,fn);       //fn(require)</a:t>
            </a:r>
          </a:p>
          <a:p>
            <a:r>
              <a:rPr lang="en-US" altLang="zh-CN" sz="2400" smtClean="0"/>
              <a:t>//3.</a:t>
            </a:r>
            <a:r>
              <a:rPr lang="zh-CN" altLang="en-US" sz="2400" smtClean="0"/>
              <a:t>只有</a:t>
            </a:r>
            <a:r>
              <a:rPr lang="zh-CN" altLang="en-US" sz="2400"/>
              <a:t>一种方式定位模块地址</a:t>
            </a:r>
            <a:r>
              <a:rPr lang="en-US" altLang="zh-CN" sz="2400" smtClean="0"/>
              <a:t>.</a:t>
            </a:r>
          </a:p>
          <a:p>
            <a:r>
              <a:rPr lang="en-US" altLang="zh-CN" sz="2400" smtClean="0"/>
              <a:t>packageConfig = {	</a:t>
            </a:r>
          </a:p>
          <a:p>
            <a:r>
              <a:rPr lang="en-US" altLang="zh-CN" sz="2400"/>
              <a:t>	</a:t>
            </a:r>
            <a:r>
              <a:rPr lang="en-US" altLang="zh-CN" sz="2400" smtClean="0"/>
              <a:t>inf:"http://a.alimama.cn/inf/",</a:t>
            </a:r>
          </a:p>
          <a:p>
            <a:r>
              <a:rPr lang="en-US" altLang="zh-CN" sz="2400" smtClean="0"/>
              <a:t>	cc:"http://chuangyi.taobao.com/cc/"</a:t>
            </a:r>
            <a:endParaRPr lang="en-US" altLang="zh-CN" sz="2400"/>
          </a:p>
          <a:p>
            <a:r>
              <a:rPr lang="en-US" altLang="zh-CN" sz="2400" smtClean="0">
                <a:solidFill>
                  <a:schemeClr val="tx1">
                    <a:lumMod val="95000"/>
                    <a:lumOff val="5000"/>
                  </a:schemeClr>
                </a:solidFill>
                <a:latin typeface="微软雅黑" pitchFamily="34" charset="-122"/>
                <a:ea typeface="微软雅黑" pitchFamily="34" charset="-122"/>
              </a:rPr>
              <a:t>}  //"inf-main" =&gt; "</a:t>
            </a:r>
            <a:r>
              <a:rPr lang="en-US" altLang="zh-CN" sz="2400" smtClean="0"/>
              <a:t>http</a:t>
            </a:r>
            <a:r>
              <a:rPr lang="en-US" altLang="zh-CN" sz="2400"/>
              <a:t>://</a:t>
            </a:r>
            <a:r>
              <a:rPr lang="en-US" altLang="zh-CN" sz="2400" smtClean="0"/>
              <a:t>a.alimama.cn/inf/main.js"</a:t>
            </a:r>
          </a:p>
        </p:txBody>
      </p:sp>
      <p:sp>
        <p:nvSpPr>
          <p:cNvPr id="8" name="TextBox 7"/>
          <p:cNvSpPr txBox="1"/>
          <p:nvPr/>
        </p:nvSpPr>
        <p:spPr>
          <a:xfrm>
            <a:off x="35496" y="1484784"/>
            <a:ext cx="7272788" cy="551090"/>
          </a:xfrm>
          <a:prstGeom prst="rect">
            <a:avLst/>
          </a:prstGeom>
          <a:noFill/>
          <a:effectLst/>
        </p:spPr>
        <p:txBody>
          <a:bodyPr wrap="none" lIns="144000" tIns="90000" rIns="144000" bIns="90000" rtlCol="0">
            <a:spAutoFit/>
          </a:bodyPr>
          <a:lstStyle/>
          <a:p>
            <a:r>
              <a:rPr lang="en-US" altLang="zh-CN" sz="2400" smtClean="0">
                <a:solidFill>
                  <a:schemeClr val="tx1">
                    <a:lumMod val="95000"/>
                    <a:lumOff val="5000"/>
                  </a:schemeClr>
                </a:solidFill>
                <a:latin typeface="微软雅黑" pitchFamily="34" charset="-122"/>
                <a:ea typeface="微软雅黑" pitchFamily="34" charset="-122"/>
              </a:rPr>
              <a:t>KSLITE:Pure Module Loader + </a:t>
            </a:r>
            <a:r>
              <a:rPr lang="zh-CN" altLang="en-US" sz="2400" smtClean="0">
                <a:solidFill>
                  <a:schemeClr val="tx1">
                    <a:lumMod val="95000"/>
                    <a:lumOff val="5000"/>
                  </a:schemeClr>
                </a:solidFill>
                <a:latin typeface="微软雅黑" pitchFamily="34" charset="-122"/>
                <a:ea typeface="微软雅黑" pitchFamily="34" charset="-122"/>
              </a:rPr>
              <a:t>内置辅助</a:t>
            </a:r>
            <a:r>
              <a:rPr lang="en-US" altLang="zh-CN" sz="2400" smtClean="0">
                <a:solidFill>
                  <a:schemeClr val="tx1">
                    <a:lumMod val="95000"/>
                    <a:lumOff val="5000"/>
                  </a:schemeClr>
                </a:solidFill>
                <a:latin typeface="微软雅黑" pitchFamily="34" charset="-122"/>
                <a:ea typeface="微软雅黑" pitchFamily="34" charset="-122"/>
              </a:rPr>
              <a:t>OOP</a:t>
            </a:r>
            <a:r>
              <a:rPr lang="zh-CN" altLang="en-US" sz="2400" smtClean="0">
                <a:solidFill>
                  <a:schemeClr val="tx1">
                    <a:lumMod val="95000"/>
                    <a:lumOff val="5000"/>
                  </a:schemeClr>
                </a:solidFill>
                <a:latin typeface="微软雅黑" pitchFamily="34" charset="-122"/>
                <a:ea typeface="微软雅黑" pitchFamily="34" charset="-122"/>
              </a:rPr>
              <a:t>模块</a:t>
            </a:r>
            <a:endParaRPr lang="en-US" altLang="zh-CN" sz="2400" dirty="0" smtClean="0">
              <a:solidFill>
                <a:schemeClr val="tx1">
                  <a:lumMod val="95000"/>
                  <a:lumOff val="5000"/>
                </a:schemeClr>
              </a:solidFill>
              <a:latin typeface="微软雅黑" pitchFamily="34" charset="-122"/>
              <a:ea typeface="微软雅黑" pitchFamily="34" charset="-122"/>
            </a:endParaRPr>
          </a:p>
        </p:txBody>
      </p:sp>
      <p:sp>
        <p:nvSpPr>
          <p:cNvPr id="9" name="TextBox 8"/>
          <p:cNvSpPr txBox="1"/>
          <p:nvPr/>
        </p:nvSpPr>
        <p:spPr>
          <a:xfrm>
            <a:off x="35496" y="5676930"/>
            <a:ext cx="8429925" cy="920422"/>
          </a:xfrm>
          <a:prstGeom prst="rect">
            <a:avLst/>
          </a:prstGeom>
          <a:noFill/>
          <a:effectLst/>
        </p:spPr>
        <p:txBody>
          <a:bodyPr wrap="square" lIns="144000" tIns="90000" rIns="144000" bIns="90000" rtlCol="0">
            <a:spAutoFit/>
          </a:bodyPr>
          <a:lstStyle/>
          <a:p>
            <a:r>
              <a:rPr lang="en-US" altLang="zh-CN" sz="2400" smtClean="0">
                <a:solidFill>
                  <a:srgbClr val="C00000"/>
                </a:solidFill>
                <a:latin typeface="微软雅黑" pitchFamily="34" charset="-122"/>
                <a:ea typeface="微软雅黑" pitchFamily="34" charset="-122"/>
              </a:rPr>
              <a:t>SeaJS v0.9+ </a:t>
            </a:r>
            <a:r>
              <a:rPr lang="zh-CN" altLang="en-US" sz="2400" smtClean="0">
                <a:solidFill>
                  <a:srgbClr val="C00000"/>
                </a:solidFill>
                <a:latin typeface="微软雅黑" pitchFamily="34" charset="-122"/>
                <a:ea typeface="微软雅黑" pitchFamily="34" charset="-122"/>
              </a:rPr>
              <a:t>基本涵盖了</a:t>
            </a:r>
            <a:r>
              <a:rPr lang="en-US" altLang="zh-CN" sz="2400" smtClean="0">
                <a:solidFill>
                  <a:srgbClr val="C00000"/>
                </a:solidFill>
                <a:latin typeface="微软雅黑" pitchFamily="34" charset="-122"/>
                <a:ea typeface="微软雅黑" pitchFamily="34" charset="-122"/>
              </a:rPr>
              <a:t>KSLITE</a:t>
            </a:r>
            <a:r>
              <a:rPr lang="zh-CN" altLang="en-US" sz="2400" smtClean="0">
                <a:solidFill>
                  <a:srgbClr val="C00000"/>
                </a:solidFill>
                <a:latin typeface="微软雅黑" pitchFamily="34" charset="-122"/>
                <a:ea typeface="微软雅黑" pitchFamily="34" charset="-122"/>
              </a:rPr>
              <a:t>所有功能</a:t>
            </a:r>
            <a:r>
              <a:rPr lang="en-US" altLang="zh-CN" sz="2400" smtClean="0">
                <a:solidFill>
                  <a:srgbClr val="C00000"/>
                </a:solidFill>
                <a:latin typeface="微软雅黑" pitchFamily="34" charset="-122"/>
                <a:ea typeface="微软雅黑" pitchFamily="34" charset="-122"/>
              </a:rPr>
              <a:t>,</a:t>
            </a:r>
            <a:r>
              <a:rPr lang="zh-CN" altLang="en-US" sz="2400" smtClean="0">
                <a:solidFill>
                  <a:srgbClr val="C00000"/>
                </a:solidFill>
                <a:latin typeface="微软雅黑" pitchFamily="34" charset="-122"/>
                <a:ea typeface="微软雅黑" pitchFamily="34" charset="-122"/>
              </a:rPr>
              <a:t>而且提供了更加友好的</a:t>
            </a:r>
            <a:r>
              <a:rPr lang="en-US" altLang="zh-CN" sz="2400" smtClean="0">
                <a:solidFill>
                  <a:srgbClr val="C00000"/>
                </a:solidFill>
                <a:latin typeface="微软雅黑" pitchFamily="34" charset="-122"/>
                <a:ea typeface="微软雅黑" pitchFamily="34" charset="-122"/>
              </a:rPr>
              <a:t>API,</a:t>
            </a:r>
            <a:r>
              <a:rPr lang="zh-CN" altLang="en-US" sz="2400" smtClean="0">
                <a:solidFill>
                  <a:srgbClr val="C00000"/>
                </a:solidFill>
                <a:latin typeface="微软雅黑" pitchFamily="34" charset="-122"/>
                <a:ea typeface="微软雅黑" pitchFamily="34" charset="-122"/>
              </a:rPr>
              <a:t>更强大的</a:t>
            </a:r>
            <a:r>
              <a:rPr lang="en-US" altLang="zh-CN" sz="2400" smtClean="0">
                <a:solidFill>
                  <a:srgbClr val="C00000"/>
                </a:solidFill>
                <a:latin typeface="微软雅黑" pitchFamily="34" charset="-122"/>
                <a:ea typeface="微软雅黑" pitchFamily="34" charset="-122"/>
              </a:rPr>
              <a:t>features.</a:t>
            </a:r>
            <a:r>
              <a:rPr lang="zh-CN" altLang="en-US" sz="2400" smtClean="0">
                <a:solidFill>
                  <a:srgbClr val="C00000"/>
                </a:solidFill>
                <a:latin typeface="微软雅黑" pitchFamily="34" charset="-122"/>
                <a:ea typeface="微软雅黑" pitchFamily="34" charset="-122"/>
              </a:rPr>
              <a:t>在</a:t>
            </a:r>
            <a:r>
              <a:rPr lang="en-US" altLang="zh-CN" sz="2400" smtClean="0">
                <a:solidFill>
                  <a:srgbClr val="C00000"/>
                </a:solidFill>
                <a:latin typeface="微软雅黑" pitchFamily="34" charset="-122"/>
                <a:ea typeface="微软雅黑" pitchFamily="34" charset="-122"/>
              </a:rPr>
              <a:t>OPOA</a:t>
            </a:r>
            <a:r>
              <a:rPr lang="zh-CN" altLang="en-US" sz="2400" smtClean="0">
                <a:solidFill>
                  <a:srgbClr val="C00000"/>
                </a:solidFill>
                <a:latin typeface="微软雅黑" pitchFamily="34" charset="-122"/>
                <a:ea typeface="微软雅黑" pitchFamily="34" charset="-122"/>
              </a:rPr>
              <a:t>项目中我们使用了</a:t>
            </a:r>
            <a:r>
              <a:rPr lang="en-US" altLang="zh-CN" sz="2400" smtClean="0">
                <a:solidFill>
                  <a:srgbClr val="C00000"/>
                </a:solidFill>
                <a:latin typeface="微软雅黑" pitchFamily="34" charset="-122"/>
                <a:ea typeface="微软雅黑" pitchFamily="34" charset="-122"/>
              </a:rPr>
              <a:t>SeaJS.</a:t>
            </a:r>
          </a:p>
        </p:txBody>
      </p:sp>
    </p:spTree>
    <p:extLst>
      <p:ext uri="{BB962C8B-B14F-4D97-AF65-F5344CB8AC3E}">
        <p14:creationId xmlns:p14="http://schemas.microsoft.com/office/powerpoint/2010/main" val="18620390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模块化的意义</a:t>
            </a:r>
            <a:endParaRPr lang="zh-CN" altLang="en-US"/>
          </a:p>
        </p:txBody>
      </p:sp>
      <p:sp>
        <p:nvSpPr>
          <p:cNvPr id="4" name="灯片编号占位符 3"/>
          <p:cNvSpPr>
            <a:spLocks noGrp="1"/>
          </p:cNvSpPr>
          <p:nvPr>
            <p:ph type="sldNum" sz="quarter" idx="12"/>
          </p:nvPr>
        </p:nvSpPr>
        <p:spPr/>
        <p:txBody>
          <a:bodyPr/>
          <a:lstStyle/>
          <a:p>
            <a:fld id="{8AF02B71-8991-4516-A01E-F1A9ACD28BDC}" type="slidenum">
              <a:rPr lang="en-US" smtClean="0"/>
              <a:pPr/>
              <a:t>58</a:t>
            </a:fld>
            <a:endParaRPr lang="en-US"/>
          </a:p>
        </p:txBody>
      </p:sp>
      <p:sp>
        <p:nvSpPr>
          <p:cNvPr id="3" name="矩形 2"/>
          <p:cNvSpPr/>
          <p:nvPr/>
        </p:nvSpPr>
        <p:spPr>
          <a:xfrm>
            <a:off x="432048" y="1844824"/>
            <a:ext cx="8178552" cy="3046988"/>
          </a:xfrm>
          <a:prstGeom prst="rect">
            <a:avLst/>
          </a:prstGeom>
        </p:spPr>
        <p:txBody>
          <a:bodyPr wrap="square">
            <a:spAutoFit/>
          </a:bodyPr>
          <a:lstStyle/>
          <a:p>
            <a:pPr marL="457200" indent="-457200">
              <a:buFont typeface="Arial" pitchFamily="34" charset="0"/>
              <a:buChar char="•"/>
            </a:pPr>
            <a:r>
              <a:rPr lang="zh-CN" altLang="en-US" sz="3200">
                <a:solidFill>
                  <a:schemeClr val="tx1">
                    <a:lumMod val="95000"/>
                    <a:lumOff val="5000"/>
                  </a:schemeClr>
                </a:solidFill>
                <a:latin typeface="微软雅黑" pitchFamily="34" charset="-122"/>
                <a:ea typeface="微软雅黑" pitchFamily="34" charset="-122"/>
              </a:rPr>
              <a:t>模块化的意义</a:t>
            </a:r>
            <a:r>
              <a:rPr lang="en-US" altLang="zh-CN" sz="3200" smtClean="0">
                <a:solidFill>
                  <a:schemeClr val="tx1">
                    <a:lumMod val="95000"/>
                    <a:lumOff val="5000"/>
                  </a:schemeClr>
                </a:solidFill>
                <a:latin typeface="微软雅黑" pitchFamily="34" charset="-122"/>
                <a:ea typeface="微软雅黑" pitchFamily="34" charset="-122"/>
              </a:rPr>
              <a:t>:</a:t>
            </a:r>
          </a:p>
          <a:p>
            <a:pPr marL="914400" lvl="1" indent="-457200">
              <a:buFont typeface="Arial" pitchFamily="34" charset="0"/>
              <a:buChar char="•"/>
            </a:pPr>
            <a:r>
              <a:rPr lang="zh-CN" altLang="en-US" sz="3200">
                <a:solidFill>
                  <a:schemeClr val="tx1">
                    <a:lumMod val="95000"/>
                    <a:lumOff val="5000"/>
                  </a:schemeClr>
                </a:solidFill>
                <a:latin typeface="微软雅黑" pitchFamily="34" charset="-122"/>
                <a:ea typeface="微软雅黑" pitchFamily="34" charset="-122"/>
              </a:rPr>
              <a:t>处理</a:t>
            </a:r>
            <a:r>
              <a:rPr lang="zh-CN" altLang="en-US" sz="3200" smtClean="0">
                <a:solidFill>
                  <a:schemeClr val="tx1">
                    <a:lumMod val="95000"/>
                    <a:lumOff val="5000"/>
                  </a:schemeClr>
                </a:solidFill>
                <a:latin typeface="微软雅黑" pitchFamily="34" charset="-122"/>
                <a:ea typeface="微软雅黑" pitchFamily="34" charset="-122"/>
              </a:rPr>
              <a:t>依赖</a:t>
            </a:r>
            <a:endParaRPr lang="en-US" altLang="zh-CN" sz="3200" smtClean="0">
              <a:solidFill>
                <a:schemeClr val="tx1">
                  <a:lumMod val="95000"/>
                  <a:lumOff val="5000"/>
                </a:schemeClr>
              </a:solidFill>
              <a:latin typeface="微软雅黑" pitchFamily="34" charset="-122"/>
              <a:ea typeface="微软雅黑" pitchFamily="34" charset="-122"/>
            </a:endParaRPr>
          </a:p>
          <a:p>
            <a:pPr marL="914400" lvl="1" indent="-457200">
              <a:buFont typeface="Arial" pitchFamily="34" charset="0"/>
              <a:buChar char="•"/>
            </a:pPr>
            <a:r>
              <a:rPr lang="zh-CN" altLang="en-US" sz="3200" smtClean="0">
                <a:solidFill>
                  <a:schemeClr val="tx1">
                    <a:lumMod val="95000"/>
                    <a:lumOff val="5000"/>
                  </a:schemeClr>
                </a:solidFill>
                <a:latin typeface="微软雅黑" pitchFamily="34" charset="-122"/>
                <a:ea typeface="微软雅黑" pitchFamily="34" charset="-122"/>
              </a:rPr>
              <a:t>细粒度开发和共享</a:t>
            </a:r>
            <a:endParaRPr lang="en-US" altLang="zh-CN" sz="3200" smtClean="0">
              <a:solidFill>
                <a:schemeClr val="tx1">
                  <a:lumMod val="95000"/>
                  <a:lumOff val="5000"/>
                </a:schemeClr>
              </a:solidFill>
              <a:latin typeface="微软雅黑" pitchFamily="34" charset="-122"/>
              <a:ea typeface="微软雅黑" pitchFamily="34" charset="-122"/>
            </a:endParaRPr>
          </a:p>
          <a:p>
            <a:pPr marL="914400" lvl="1" indent="-457200">
              <a:buFont typeface="Arial" pitchFamily="34" charset="0"/>
              <a:buChar char="•"/>
            </a:pPr>
            <a:r>
              <a:rPr lang="zh-CN" altLang="en-US" sz="3200" smtClean="0">
                <a:solidFill>
                  <a:schemeClr val="tx1">
                    <a:lumMod val="95000"/>
                    <a:lumOff val="5000"/>
                  </a:schemeClr>
                </a:solidFill>
                <a:latin typeface="微软雅黑" pitchFamily="34" charset="-122"/>
                <a:ea typeface="微软雅黑" pitchFamily="34" charset="-122"/>
              </a:rPr>
              <a:t>更好的做面向对象编程</a:t>
            </a:r>
            <a:endParaRPr lang="en-US" altLang="zh-CN" sz="3200">
              <a:solidFill>
                <a:schemeClr val="tx1">
                  <a:lumMod val="95000"/>
                  <a:lumOff val="5000"/>
                </a:schemeClr>
              </a:solidFill>
              <a:latin typeface="微软雅黑" pitchFamily="34" charset="-122"/>
              <a:ea typeface="微软雅黑" pitchFamily="34" charset="-122"/>
            </a:endParaRPr>
          </a:p>
          <a:p>
            <a:pPr marL="457200" indent="-457200">
              <a:buFont typeface="Arial" pitchFamily="34" charset="0"/>
              <a:buChar char="•"/>
            </a:pPr>
            <a:endParaRPr lang="en-US" altLang="zh-CN" sz="3200">
              <a:solidFill>
                <a:schemeClr val="tx1">
                  <a:lumMod val="95000"/>
                  <a:lumOff val="5000"/>
                </a:schemeClr>
              </a:solidFill>
              <a:latin typeface="微软雅黑" pitchFamily="34" charset="-122"/>
              <a:ea typeface="微软雅黑" pitchFamily="34" charset="-122"/>
            </a:endParaRPr>
          </a:p>
          <a:p>
            <a:pPr marL="457200" indent="-457200">
              <a:buFont typeface="Arial" pitchFamily="34" charset="0"/>
              <a:buChar char="•"/>
            </a:pPr>
            <a:r>
              <a:rPr lang="zh-CN" altLang="en-US" sz="3200" smtClean="0">
                <a:solidFill>
                  <a:schemeClr val="tx1">
                    <a:lumMod val="95000"/>
                    <a:lumOff val="5000"/>
                  </a:schemeClr>
                </a:solidFill>
                <a:latin typeface="微软雅黑" pitchFamily="34" charset="-122"/>
                <a:ea typeface="微软雅黑" pitchFamily="34" charset="-122"/>
              </a:rPr>
              <a:t>面向对象的</a:t>
            </a:r>
            <a:r>
              <a:rPr lang="zh-CN" altLang="en-US" sz="3200">
                <a:solidFill>
                  <a:schemeClr val="tx1">
                    <a:lumMod val="95000"/>
                    <a:lumOff val="5000"/>
                  </a:schemeClr>
                </a:solidFill>
                <a:latin typeface="微软雅黑" pitchFamily="34" charset="-122"/>
                <a:ea typeface="微软雅黑" pitchFamily="34" charset="-122"/>
              </a:rPr>
              <a:t>意义</a:t>
            </a:r>
            <a:r>
              <a:rPr lang="en-US" altLang="zh-CN" sz="3200">
                <a:solidFill>
                  <a:schemeClr val="tx1">
                    <a:lumMod val="95000"/>
                    <a:lumOff val="5000"/>
                  </a:schemeClr>
                </a:solidFill>
                <a:latin typeface="微软雅黑" pitchFamily="34" charset="-122"/>
                <a:ea typeface="微软雅黑" pitchFamily="34" charset="-122"/>
              </a:rPr>
              <a:t>:</a:t>
            </a:r>
            <a:r>
              <a:rPr lang="zh-CN" altLang="en-US" sz="3200">
                <a:solidFill>
                  <a:schemeClr val="tx1">
                    <a:lumMod val="95000"/>
                    <a:lumOff val="5000"/>
                  </a:schemeClr>
                </a:solidFill>
                <a:latin typeface="微软雅黑" pitchFamily="34" charset="-122"/>
                <a:ea typeface="微软雅黑" pitchFamily="34" charset="-122"/>
              </a:rPr>
              <a:t>隐藏细节</a:t>
            </a:r>
            <a:r>
              <a:rPr lang="en-US" altLang="zh-CN" sz="3200">
                <a:solidFill>
                  <a:schemeClr val="tx1">
                    <a:lumMod val="95000"/>
                    <a:lumOff val="5000"/>
                  </a:schemeClr>
                </a:solidFill>
                <a:latin typeface="微软雅黑" pitchFamily="34" charset="-122"/>
                <a:ea typeface="微软雅黑" pitchFamily="34" charset="-122"/>
              </a:rPr>
              <a:t>,</a:t>
            </a:r>
            <a:r>
              <a:rPr lang="zh-CN" altLang="en-US" sz="3200">
                <a:solidFill>
                  <a:schemeClr val="tx1">
                    <a:lumMod val="95000"/>
                    <a:lumOff val="5000"/>
                  </a:schemeClr>
                </a:solidFill>
                <a:latin typeface="微软雅黑" pitchFamily="34" charset="-122"/>
                <a:ea typeface="微软雅黑" pitchFamily="34" charset="-122"/>
              </a:rPr>
              <a:t>方便</a:t>
            </a:r>
            <a:r>
              <a:rPr lang="zh-CN" altLang="en-US" sz="3200" smtClean="0">
                <a:solidFill>
                  <a:schemeClr val="tx1">
                    <a:lumMod val="95000"/>
                    <a:lumOff val="5000"/>
                  </a:schemeClr>
                </a:solidFill>
                <a:latin typeface="微软雅黑" pitchFamily="34" charset="-122"/>
                <a:ea typeface="微软雅黑" pitchFamily="34" charset="-122"/>
              </a:rPr>
              <a:t>做大</a:t>
            </a:r>
            <a:endParaRPr lang="en-US" altLang="zh-CN" sz="3200">
              <a:solidFill>
                <a:schemeClr val="tx1">
                  <a:lumMod val="95000"/>
                  <a:lumOff val="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4493215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留住</a:t>
            </a:r>
            <a:r>
              <a:rPr lang="en-US" altLang="zh-CN" smtClean="0"/>
              <a:t>Y</a:t>
            </a:r>
            <a:r>
              <a:rPr lang="zh-CN" altLang="en-US" smtClean="0"/>
              <a:t>的好 </a:t>
            </a:r>
            <a:r>
              <a:rPr lang="en-US" altLang="zh-CN" smtClean="0"/>
              <a:t>-- </a:t>
            </a:r>
            <a:r>
              <a:rPr lang="zh-CN" altLang="en-US" smtClean="0"/>
              <a:t>组件结构</a:t>
            </a:r>
            <a:endParaRPr lang="zh-CN" altLang="en-US"/>
          </a:p>
        </p:txBody>
      </p:sp>
      <p:sp>
        <p:nvSpPr>
          <p:cNvPr id="4" name="灯片编号占位符 3"/>
          <p:cNvSpPr>
            <a:spLocks noGrp="1"/>
          </p:cNvSpPr>
          <p:nvPr>
            <p:ph type="sldNum" sz="quarter" idx="12"/>
          </p:nvPr>
        </p:nvSpPr>
        <p:spPr/>
        <p:txBody>
          <a:bodyPr/>
          <a:lstStyle/>
          <a:p>
            <a:fld id="{8AF02B71-8991-4516-A01E-F1A9ACD28BDC}" type="slidenum">
              <a:rPr lang="en-US" smtClean="0"/>
              <a:pPr/>
              <a:t>59</a:t>
            </a:fld>
            <a:endParaRPr lang="en-US"/>
          </a:p>
        </p:txBody>
      </p:sp>
      <p:sp>
        <p:nvSpPr>
          <p:cNvPr id="3" name="TextBox 2"/>
          <p:cNvSpPr txBox="1"/>
          <p:nvPr/>
        </p:nvSpPr>
        <p:spPr>
          <a:xfrm>
            <a:off x="539553" y="1700808"/>
            <a:ext cx="8357918" cy="3628855"/>
          </a:xfrm>
          <a:prstGeom prst="rect">
            <a:avLst/>
          </a:prstGeom>
          <a:noFill/>
          <a:effectLst/>
        </p:spPr>
        <p:txBody>
          <a:bodyPr wrap="square" lIns="144000" tIns="90000" rIns="144000" bIns="90000" rtlCol="0">
            <a:spAutoFit/>
          </a:bodyPr>
          <a:lstStyle/>
          <a:p>
            <a:r>
              <a:rPr lang="en-US" altLang="zh-CN" sz="2800" smtClean="0">
                <a:latin typeface="微软雅黑" pitchFamily="34" charset="-122"/>
                <a:ea typeface="微软雅黑" pitchFamily="34" charset="-122"/>
              </a:rPr>
              <a:t>Y.Base,Y.Widget</a:t>
            </a:r>
            <a:r>
              <a:rPr lang="zh-CN" altLang="en-US" sz="2800">
                <a:latin typeface="微软雅黑" pitchFamily="34" charset="-122"/>
                <a:ea typeface="微软雅黑" pitchFamily="34" charset="-122"/>
              </a:rPr>
              <a:t>提供了</a:t>
            </a:r>
            <a:r>
              <a:rPr lang="en-US" altLang="zh-CN" sz="2800">
                <a:latin typeface="微软雅黑" pitchFamily="34" charset="-122"/>
                <a:ea typeface="微软雅黑" pitchFamily="34" charset="-122"/>
              </a:rPr>
              <a:t>UI</a:t>
            </a:r>
            <a:r>
              <a:rPr lang="zh-CN" altLang="en-US" sz="2800">
                <a:latin typeface="微软雅黑" pitchFamily="34" charset="-122"/>
                <a:ea typeface="微软雅黑" pitchFamily="34" charset="-122"/>
              </a:rPr>
              <a:t>区块的属性</a:t>
            </a:r>
            <a:r>
              <a:rPr lang="en-US" altLang="zh-CN" sz="2800">
                <a:latin typeface="微软雅黑" pitchFamily="34" charset="-122"/>
                <a:ea typeface="微软雅黑" pitchFamily="34" charset="-122"/>
              </a:rPr>
              <a:t>,</a:t>
            </a:r>
            <a:r>
              <a:rPr lang="zh-CN" altLang="en-US" sz="2800">
                <a:latin typeface="微软雅黑" pitchFamily="34" charset="-122"/>
                <a:ea typeface="微软雅黑" pitchFamily="34" charset="-122"/>
              </a:rPr>
              <a:t>方法</a:t>
            </a:r>
            <a:r>
              <a:rPr lang="en-US" altLang="zh-CN" sz="2800">
                <a:latin typeface="微软雅黑" pitchFamily="34" charset="-122"/>
                <a:ea typeface="微软雅黑" pitchFamily="34" charset="-122"/>
              </a:rPr>
              <a:t>,</a:t>
            </a:r>
            <a:r>
              <a:rPr lang="zh-CN" altLang="en-US" sz="2800">
                <a:latin typeface="微软雅黑" pitchFamily="34" charset="-122"/>
                <a:ea typeface="微软雅黑" pitchFamily="34" charset="-122"/>
              </a:rPr>
              <a:t>事件</a:t>
            </a:r>
            <a:r>
              <a:rPr lang="en-US" altLang="zh-CN" sz="2800">
                <a:latin typeface="微软雅黑" pitchFamily="34" charset="-122"/>
                <a:ea typeface="微软雅黑" pitchFamily="34" charset="-122"/>
              </a:rPr>
              <a:t>,</a:t>
            </a:r>
            <a:r>
              <a:rPr lang="zh-CN" altLang="en-US" sz="2800">
                <a:latin typeface="微软雅黑" pitchFamily="34" charset="-122"/>
                <a:ea typeface="微软雅黑" pitchFamily="34" charset="-122"/>
              </a:rPr>
              <a:t>以及</a:t>
            </a:r>
            <a:r>
              <a:rPr lang="en-US" altLang="zh-CN" sz="2800">
                <a:latin typeface="微软雅黑" pitchFamily="34" charset="-122"/>
                <a:ea typeface="微软雅黑" pitchFamily="34" charset="-122"/>
              </a:rPr>
              <a:t>UI</a:t>
            </a:r>
            <a:r>
              <a:rPr lang="zh-CN" altLang="en-US" sz="2800">
                <a:latin typeface="微软雅黑" pitchFamily="34" charset="-122"/>
                <a:ea typeface="微软雅黑" pitchFamily="34" charset="-122"/>
              </a:rPr>
              <a:t>区块的</a:t>
            </a:r>
            <a:r>
              <a:rPr lang="zh-CN" altLang="en-US" sz="2800" smtClean="0">
                <a:latin typeface="微软雅黑" pitchFamily="34" charset="-122"/>
                <a:ea typeface="微软雅黑" pitchFamily="34" charset="-122"/>
              </a:rPr>
              <a:t>生命周期管理</a:t>
            </a:r>
            <a:r>
              <a:rPr lang="en-US" altLang="zh-CN" sz="2800" smtClean="0">
                <a:latin typeface="微软雅黑" pitchFamily="34" charset="-122"/>
                <a:ea typeface="微软雅黑" pitchFamily="34" charset="-122"/>
              </a:rPr>
              <a:t>,</a:t>
            </a:r>
            <a:r>
              <a:rPr lang="zh-CN" altLang="en-US" sz="2800" smtClean="0">
                <a:latin typeface="微软雅黑" pitchFamily="34" charset="-122"/>
                <a:ea typeface="微软雅黑" pitchFamily="34" charset="-122"/>
              </a:rPr>
              <a:t>我们又在</a:t>
            </a:r>
            <a:r>
              <a:rPr lang="zh-CN" altLang="en-US" sz="2800">
                <a:latin typeface="微软雅黑" pitchFamily="34" charset="-122"/>
                <a:ea typeface="微软雅黑" pitchFamily="34" charset="-122"/>
              </a:rPr>
              <a:t>其上扩展了数据获取与数据渲染部分</a:t>
            </a:r>
            <a:r>
              <a:rPr lang="en-US" altLang="zh-CN" sz="2800" smtClean="0">
                <a:latin typeface="微软雅黑" pitchFamily="34" charset="-122"/>
                <a:ea typeface="微软雅黑" pitchFamily="34" charset="-122"/>
              </a:rPr>
              <a:t>.Tanx</a:t>
            </a:r>
            <a:r>
              <a:rPr lang="zh-CN" altLang="en-US" sz="2800" smtClean="0">
                <a:latin typeface="微软雅黑" pitchFamily="34" charset="-122"/>
                <a:ea typeface="微软雅黑" pitchFamily="34" charset="-122"/>
              </a:rPr>
              <a:t>中的三层结构</a:t>
            </a:r>
            <a:r>
              <a:rPr lang="en-US" altLang="zh-CN" sz="2800" smtClean="0">
                <a:latin typeface="微软雅黑" pitchFamily="34" charset="-122"/>
                <a:ea typeface="微软雅黑" pitchFamily="34" charset="-122"/>
              </a:rPr>
              <a:t>Layout </a:t>
            </a:r>
            <a:r>
              <a:rPr lang="en-US" altLang="zh-CN" sz="2800">
                <a:latin typeface="微软雅黑" pitchFamily="34" charset="-122"/>
                <a:ea typeface="微软雅黑" pitchFamily="34" charset="-122"/>
              </a:rPr>
              <a:t>P</a:t>
            </a:r>
            <a:r>
              <a:rPr lang="en-US" altLang="zh-CN" sz="2800" smtClean="0">
                <a:latin typeface="微软雅黑" pitchFamily="34" charset="-122"/>
                <a:ea typeface="微软雅黑" pitchFamily="34" charset="-122"/>
              </a:rPr>
              <a:t>agelet </a:t>
            </a:r>
            <a:r>
              <a:rPr lang="en-US" altLang="zh-CN" sz="2800">
                <a:latin typeface="微软雅黑" pitchFamily="34" charset="-122"/>
                <a:ea typeface="微软雅黑" pitchFamily="34" charset="-122"/>
              </a:rPr>
              <a:t>C</a:t>
            </a:r>
            <a:r>
              <a:rPr lang="en-US" altLang="zh-CN" sz="2800" smtClean="0">
                <a:latin typeface="微软雅黑" pitchFamily="34" charset="-122"/>
                <a:ea typeface="微软雅黑" pitchFamily="34" charset="-122"/>
              </a:rPr>
              <a:t>omponent</a:t>
            </a:r>
            <a:r>
              <a:rPr lang="zh-CN" altLang="en-US" sz="2800" smtClean="0">
                <a:latin typeface="微软雅黑" pitchFamily="34" charset="-122"/>
                <a:ea typeface="微软雅黑" pitchFamily="34" charset="-122"/>
              </a:rPr>
              <a:t>全部继承自</a:t>
            </a:r>
            <a:r>
              <a:rPr lang="en-US" altLang="zh-CN" sz="2800" smtClean="0">
                <a:latin typeface="微软雅黑" pitchFamily="34" charset="-122"/>
                <a:ea typeface="微软雅黑" pitchFamily="34" charset="-122"/>
              </a:rPr>
              <a:t>Y.Widget.</a:t>
            </a:r>
          </a:p>
          <a:p>
            <a:endParaRPr lang="en-US" altLang="zh-CN" sz="2800">
              <a:latin typeface="微软雅黑" pitchFamily="34" charset="-122"/>
              <a:ea typeface="微软雅黑" pitchFamily="34" charset="-122"/>
            </a:endParaRPr>
          </a:p>
          <a:p>
            <a:r>
              <a:rPr lang="zh-CN" altLang="en-US" sz="2800">
                <a:latin typeface="微软雅黑" pitchFamily="34" charset="-122"/>
                <a:ea typeface="微软雅黑" pitchFamily="34" charset="-122"/>
              </a:rPr>
              <a:t>核心</a:t>
            </a:r>
            <a:r>
              <a:rPr lang="zh-CN" altLang="en-US" sz="2800" smtClean="0">
                <a:latin typeface="微软雅黑" pitchFamily="34" charset="-122"/>
                <a:ea typeface="微软雅黑" pitchFamily="34" charset="-122"/>
              </a:rPr>
              <a:t>是由</a:t>
            </a:r>
            <a:r>
              <a:rPr lang="en-US" altLang="zh-CN" sz="2800" smtClean="0">
                <a:latin typeface="微软雅黑" pitchFamily="34" charset="-122"/>
                <a:ea typeface="微软雅黑" pitchFamily="34" charset="-122"/>
              </a:rPr>
              <a:t>URL</a:t>
            </a:r>
            <a:r>
              <a:rPr lang="zh-CN" altLang="en-US" sz="2800">
                <a:latin typeface="微软雅黑" pitchFamily="34" charset="-122"/>
                <a:ea typeface="微软雅黑" pitchFamily="34" charset="-122"/>
              </a:rPr>
              <a:t>决定数据</a:t>
            </a:r>
            <a:r>
              <a:rPr lang="en-US" altLang="zh-CN" sz="2800">
                <a:latin typeface="微软雅黑" pitchFamily="34" charset="-122"/>
                <a:ea typeface="微软雅黑" pitchFamily="34" charset="-122"/>
              </a:rPr>
              <a:t>,</a:t>
            </a:r>
            <a:r>
              <a:rPr lang="zh-CN" altLang="en-US" sz="2800">
                <a:latin typeface="微软雅黑" pitchFamily="34" charset="-122"/>
                <a:ea typeface="微软雅黑" pitchFamily="34" charset="-122"/>
              </a:rPr>
              <a:t>决定</a:t>
            </a:r>
            <a:r>
              <a:rPr lang="en-US" altLang="zh-CN" sz="2800">
                <a:latin typeface="微软雅黑" pitchFamily="34" charset="-122"/>
                <a:ea typeface="微软雅黑" pitchFamily="34" charset="-122"/>
              </a:rPr>
              <a:t>UI</a:t>
            </a:r>
            <a:r>
              <a:rPr lang="zh-CN" altLang="en-US" sz="2800">
                <a:latin typeface="微软雅黑" pitchFamily="34" charset="-122"/>
                <a:ea typeface="微软雅黑" pitchFamily="34" charset="-122"/>
              </a:rPr>
              <a:t>区块展现</a:t>
            </a:r>
            <a:r>
              <a:rPr lang="en-US" altLang="zh-CN" sz="2800" smtClean="0">
                <a:latin typeface="微软雅黑" pitchFamily="34" charset="-122"/>
                <a:ea typeface="微软雅黑" pitchFamily="34" charset="-122"/>
              </a:rPr>
              <a:t>.</a:t>
            </a:r>
          </a:p>
          <a:p>
            <a:endParaRPr lang="en-US" altLang="zh-CN" sz="2800" smtClean="0">
              <a:latin typeface="微软雅黑" pitchFamily="34" charset="-122"/>
              <a:ea typeface="微软雅黑" pitchFamily="34" charset="-122"/>
            </a:endParaRPr>
          </a:p>
          <a:p>
            <a:r>
              <a:rPr lang="zh-CN" altLang="en-US" sz="2800" smtClean="0">
                <a:latin typeface="微软雅黑" pitchFamily="34" charset="-122"/>
                <a:ea typeface="微软雅黑" pitchFamily="34" charset="-122"/>
              </a:rPr>
              <a:t>我们</a:t>
            </a:r>
            <a:r>
              <a:rPr lang="zh-CN" altLang="en-US" sz="2800">
                <a:latin typeface="微软雅黑" pitchFamily="34" charset="-122"/>
                <a:ea typeface="微软雅黑" pitchFamily="34" charset="-122"/>
              </a:rPr>
              <a:t>引入</a:t>
            </a:r>
            <a:r>
              <a:rPr lang="en-US" altLang="zh-CN" sz="2800" smtClean="0">
                <a:latin typeface="微软雅黑" pitchFamily="34" charset="-122"/>
                <a:ea typeface="微软雅黑" pitchFamily="34" charset="-122"/>
              </a:rPr>
              <a:t>MVC</a:t>
            </a:r>
            <a:r>
              <a:rPr lang="zh-CN" altLang="en-US" sz="2800" smtClean="0">
                <a:latin typeface="微软雅黑" pitchFamily="34" charset="-122"/>
                <a:ea typeface="微软雅黑" pitchFamily="34" charset="-122"/>
              </a:rPr>
              <a:t>代替</a:t>
            </a:r>
            <a:r>
              <a:rPr lang="en-US" altLang="zh-CN" sz="2800" smtClean="0">
                <a:latin typeface="微软雅黑" pitchFamily="34" charset="-122"/>
                <a:ea typeface="微软雅黑" pitchFamily="34" charset="-122"/>
              </a:rPr>
              <a:t>Y.Widget</a:t>
            </a:r>
            <a:endParaRPr lang="zh-CN" altLang="en-US" sz="2800">
              <a:latin typeface="微软雅黑" pitchFamily="34" charset="-122"/>
              <a:ea typeface="微软雅黑" pitchFamily="34" charset="-122"/>
            </a:endParaRPr>
          </a:p>
        </p:txBody>
      </p:sp>
    </p:spTree>
    <p:extLst>
      <p:ext uri="{BB962C8B-B14F-4D97-AF65-F5344CB8AC3E}">
        <p14:creationId xmlns:p14="http://schemas.microsoft.com/office/powerpoint/2010/main" val="39189005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这次</a:t>
            </a:r>
            <a:r>
              <a:rPr lang="en-US" altLang="zh-CN" smtClean="0"/>
              <a:t>:</a:t>
            </a:r>
            <a:r>
              <a:rPr lang="zh-CN" altLang="en-US" smtClean="0"/>
              <a:t>前后端伤筋动骨的大手术</a:t>
            </a:r>
            <a:endParaRPr lang="zh-CN" altLang="en-US"/>
          </a:p>
        </p:txBody>
      </p:sp>
      <p:sp>
        <p:nvSpPr>
          <p:cNvPr id="4" name="灯片编号占位符 3"/>
          <p:cNvSpPr>
            <a:spLocks noGrp="1"/>
          </p:cNvSpPr>
          <p:nvPr>
            <p:ph type="sldNum" sz="quarter" idx="12"/>
          </p:nvPr>
        </p:nvSpPr>
        <p:spPr/>
        <p:txBody>
          <a:bodyPr/>
          <a:lstStyle/>
          <a:p>
            <a:fld id="{8AF02B71-8991-4516-A01E-F1A9ACD28BDC}" type="slidenum">
              <a:rPr lang="en-US" smtClean="0"/>
              <a:pPr/>
              <a:t>6</a:t>
            </a:fld>
            <a:endParaRPr lang="en-US"/>
          </a:p>
        </p:txBody>
      </p:sp>
      <p:pic>
        <p:nvPicPr>
          <p:cNvPr id="2050" name="Picture 2" descr="c:\users\limu\desktop\我的分享\18magix\magixj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4600" y="1501171"/>
            <a:ext cx="4191000" cy="504929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65760" y="1986847"/>
            <a:ext cx="4025917" cy="1289753"/>
          </a:xfrm>
          <a:prstGeom prst="rect">
            <a:avLst/>
          </a:prstGeom>
          <a:blipFill>
            <a:blip r:embed="rId4">
              <a:duotone>
                <a:schemeClr val="accent2">
                  <a:shade val="45000"/>
                  <a:satMod val="135000"/>
                </a:schemeClr>
                <a:prstClr val="white"/>
              </a:duotone>
              <a:extLst>
                <a:ext uri="{BEBA8EAE-BF5A-486C-A8C5-ECC9F3942E4B}">
                  <a14:imgProps xmlns:a14="http://schemas.microsoft.com/office/drawing/2010/main">
                    <a14:imgLayer r:embed="rId5">
                      <a14:imgEffect>
                        <a14:colorTemperature colorTemp="3625"/>
                      </a14:imgEffect>
                      <a14:imgEffect>
                        <a14:saturation sat="90000"/>
                      </a14:imgEffect>
                    </a14:imgLayer>
                  </a14:imgProps>
                </a:ext>
              </a:extLst>
            </a:blip>
            <a:tile tx="0" ty="0" sx="100000" sy="100000" flip="none" algn="tl"/>
          </a:blipFill>
          <a:effectLst>
            <a:outerShdw blurRad="88900" dist="38100" dir="2700000" algn="tl" rotWithShape="0">
              <a:prstClr val="black">
                <a:alpha val="40000"/>
              </a:prstClr>
            </a:outerShdw>
          </a:effectLst>
        </p:spPr>
        <p:txBody>
          <a:bodyPr wrap="square" lIns="144000" tIns="90000" rIns="144000" bIns="90000" rtlCol="0">
            <a:spAutoFit/>
          </a:bodyPr>
          <a:lstStyle>
            <a:defPPr>
              <a:defRPr lang="en-US"/>
            </a:defPPr>
            <a:lvl1pPr>
              <a:defRPr sz="2400">
                <a:solidFill>
                  <a:schemeClr val="tx1">
                    <a:lumMod val="95000"/>
                    <a:lumOff val="5000"/>
                  </a:schemeClr>
                </a:solidFill>
                <a:latin typeface="微软雅黑" pitchFamily="34" charset="-122"/>
                <a:ea typeface="微软雅黑" pitchFamily="34" charset="-122"/>
              </a:defRPr>
            </a:lvl1pPr>
          </a:lstStyle>
          <a:p>
            <a:r>
              <a:rPr lang="en-US" altLang="zh-CN"/>
              <a:t>YUI3 JQuery </a:t>
            </a:r>
            <a:r>
              <a:rPr lang="en-US" altLang="zh-CN" smtClean="0"/>
              <a:t>Kissy HTC</a:t>
            </a:r>
            <a:endParaRPr lang="en-US" altLang="zh-CN"/>
          </a:p>
          <a:p>
            <a:r>
              <a:rPr lang="en-US" altLang="zh-CN"/>
              <a:t>Seajs Kslite Mustache</a:t>
            </a:r>
          </a:p>
          <a:p>
            <a:r>
              <a:rPr lang="en-US" altLang="zh-CN"/>
              <a:t>Backbone Underscore</a:t>
            </a:r>
          </a:p>
        </p:txBody>
      </p:sp>
      <p:sp>
        <p:nvSpPr>
          <p:cNvPr id="8" name="TextBox 5"/>
          <p:cNvSpPr txBox="1"/>
          <p:nvPr/>
        </p:nvSpPr>
        <p:spPr>
          <a:xfrm>
            <a:off x="4876800" y="1419635"/>
            <a:ext cx="3527611" cy="1659085"/>
          </a:xfrm>
          <a:prstGeom prst="rect">
            <a:avLst/>
          </a:prstGeom>
          <a:blipFill>
            <a:blip r:embed="rId4">
              <a:duotone>
                <a:schemeClr val="accent2">
                  <a:shade val="45000"/>
                  <a:satMod val="135000"/>
                </a:schemeClr>
                <a:prstClr val="white"/>
              </a:duotone>
              <a:extLst>
                <a:ext uri="{BEBA8EAE-BF5A-486C-A8C5-ECC9F3942E4B}">
                  <a14:imgProps xmlns:a14="http://schemas.microsoft.com/office/drawing/2010/main">
                    <a14:imgLayer r:embed="rId5">
                      <a14:imgEffect>
                        <a14:colorTemperature colorTemp="3625"/>
                      </a14:imgEffect>
                      <a14:imgEffect>
                        <a14:saturation sat="90000"/>
                      </a14:imgEffect>
                    </a14:imgLayer>
                  </a14:imgProps>
                </a:ext>
              </a:extLst>
            </a:blip>
            <a:tile tx="0" ty="0" sx="100000" sy="100000" flip="none" algn="tl"/>
          </a:blipFill>
          <a:effectLst>
            <a:outerShdw blurRad="88900" dist="38100" dir="2700000" algn="tl" rotWithShape="0">
              <a:prstClr val="black">
                <a:alpha val="40000"/>
              </a:prstClr>
            </a:outerShdw>
          </a:effectLst>
        </p:spPr>
        <p:txBody>
          <a:bodyPr wrap="square" lIns="144000" tIns="90000" rIns="144000" bIns="90000" rtlCol="0">
            <a:spAutoFit/>
          </a:bodyPr>
          <a:lstStyle>
            <a:defPPr>
              <a:defRPr lang="en-US"/>
            </a:defPPr>
            <a:lvl1pPr>
              <a:defRPr sz="2400">
                <a:solidFill>
                  <a:schemeClr val="tx1">
                    <a:lumMod val="95000"/>
                    <a:lumOff val="5000"/>
                  </a:schemeClr>
                </a:solidFill>
                <a:latin typeface="微软雅黑" pitchFamily="34" charset="-122"/>
                <a:ea typeface="微软雅黑" pitchFamily="34" charset="-122"/>
              </a:defRPr>
            </a:lvl1pPr>
          </a:lstStyle>
          <a:p>
            <a:r>
              <a:rPr lang="zh-CN" altLang="en-US" dirty="0"/>
              <a:t>组件结构</a:t>
            </a:r>
            <a:r>
              <a:rPr lang="en-US" altLang="zh-CN" dirty="0"/>
              <a:t> </a:t>
            </a:r>
            <a:r>
              <a:rPr lang="zh-CN" altLang="en-US" dirty="0"/>
              <a:t>生命周期</a:t>
            </a:r>
            <a:endParaRPr lang="en-US" altLang="zh-CN" dirty="0"/>
          </a:p>
          <a:p>
            <a:r>
              <a:rPr lang="zh-CN" altLang="en-US" dirty="0"/>
              <a:t>关系数据结构 </a:t>
            </a:r>
            <a:r>
              <a:rPr lang="en-US" altLang="zh-CN" dirty="0"/>
              <a:t>STL</a:t>
            </a:r>
          </a:p>
          <a:p>
            <a:r>
              <a:rPr lang="zh-CN" altLang="en-US" dirty="0"/>
              <a:t>模板语言</a:t>
            </a:r>
            <a:r>
              <a:rPr lang="en-US" altLang="zh-CN" dirty="0"/>
              <a:t> </a:t>
            </a:r>
            <a:r>
              <a:rPr lang="zh-CN" altLang="en-US" dirty="0"/>
              <a:t>前端</a:t>
            </a:r>
            <a:r>
              <a:rPr lang="en-US" altLang="zh-CN" dirty="0"/>
              <a:t>MVC</a:t>
            </a:r>
          </a:p>
          <a:p>
            <a:r>
              <a:rPr lang="en-US" altLang="zh-CN" dirty="0"/>
              <a:t>Router</a:t>
            </a:r>
            <a:r>
              <a:rPr lang="zh-CN" altLang="en-US" dirty="0"/>
              <a:t>规则 </a:t>
            </a:r>
            <a:r>
              <a:rPr lang="en-US" altLang="zh-CN" dirty="0"/>
              <a:t>URL</a:t>
            </a:r>
            <a:r>
              <a:rPr lang="zh-CN" altLang="en-US" dirty="0"/>
              <a:t>规划</a:t>
            </a:r>
            <a:endParaRPr lang="en-US" altLang="zh-CN" dirty="0"/>
          </a:p>
        </p:txBody>
      </p:sp>
      <p:sp>
        <p:nvSpPr>
          <p:cNvPr id="9" name="TextBox 5"/>
          <p:cNvSpPr txBox="1"/>
          <p:nvPr/>
        </p:nvSpPr>
        <p:spPr>
          <a:xfrm>
            <a:off x="381000" y="3622051"/>
            <a:ext cx="4010677" cy="2397749"/>
          </a:xfrm>
          <a:prstGeom prst="rect">
            <a:avLst/>
          </a:prstGeom>
          <a:blipFill>
            <a:blip r:embed="rId4">
              <a:duotone>
                <a:schemeClr val="accent2">
                  <a:shade val="45000"/>
                  <a:satMod val="135000"/>
                </a:schemeClr>
                <a:prstClr val="white"/>
              </a:duotone>
              <a:extLst>
                <a:ext uri="{BEBA8EAE-BF5A-486C-A8C5-ECC9F3942E4B}">
                  <a14:imgProps xmlns:a14="http://schemas.microsoft.com/office/drawing/2010/main">
                    <a14:imgLayer r:embed="rId5">
                      <a14:imgEffect>
                        <a14:colorTemperature colorTemp="3625"/>
                      </a14:imgEffect>
                      <a14:imgEffect>
                        <a14:saturation sat="90000"/>
                      </a14:imgEffect>
                    </a14:imgLayer>
                  </a14:imgProps>
                </a:ext>
              </a:extLst>
            </a:blip>
            <a:tile tx="0" ty="0" sx="100000" sy="100000" flip="none" algn="tl"/>
          </a:blipFill>
          <a:effectLst>
            <a:outerShdw blurRad="88900" dist="38100" dir="2700000" algn="tl" rotWithShape="0">
              <a:prstClr val="black">
                <a:alpha val="40000"/>
              </a:prstClr>
            </a:outerShdw>
          </a:effectLst>
        </p:spPr>
        <p:txBody>
          <a:bodyPr wrap="none" lIns="144000" tIns="90000" rIns="144000" bIns="90000" rtlCol="0">
            <a:spAutoFit/>
          </a:bodyPr>
          <a:lstStyle>
            <a:defPPr>
              <a:defRPr lang="en-US"/>
            </a:defPPr>
            <a:lvl1pPr>
              <a:defRPr sz="2400">
                <a:solidFill>
                  <a:schemeClr val="tx1">
                    <a:lumMod val="95000"/>
                    <a:lumOff val="5000"/>
                  </a:schemeClr>
                </a:solidFill>
                <a:latin typeface="微软雅黑" pitchFamily="34" charset="-122"/>
                <a:ea typeface="微软雅黑" pitchFamily="34" charset="-122"/>
              </a:defRPr>
            </a:lvl1pPr>
          </a:lstStyle>
          <a:p>
            <a:r>
              <a:rPr lang="en-US" altLang="zh-CN" dirty="0"/>
              <a:t>OPOA History </a:t>
            </a:r>
            <a:r>
              <a:rPr lang="en-US" altLang="zh-CN" dirty="0" err="1"/>
              <a:t>PushState</a:t>
            </a:r>
            <a:endParaRPr lang="en-US" altLang="zh-CN" dirty="0"/>
          </a:p>
          <a:p>
            <a:r>
              <a:rPr lang="en-US" altLang="zh-CN" dirty="0"/>
              <a:t>REST </a:t>
            </a:r>
            <a:r>
              <a:rPr lang="zh-CN" altLang="en-US" dirty="0"/>
              <a:t>内存泄露 内存膨胀</a:t>
            </a:r>
            <a:endParaRPr lang="en-US" altLang="zh-CN" dirty="0"/>
          </a:p>
          <a:p>
            <a:r>
              <a:rPr lang="en-US" altLang="zh-CN" dirty="0"/>
              <a:t>IE6</a:t>
            </a:r>
            <a:r>
              <a:rPr lang="zh-CN" altLang="en-US" dirty="0"/>
              <a:t>友好 事件代理</a:t>
            </a:r>
            <a:endParaRPr lang="en-US" altLang="zh-CN" dirty="0"/>
          </a:p>
          <a:p>
            <a:r>
              <a:rPr lang="zh-CN" altLang="en-US" dirty="0"/>
              <a:t>闭包 节点持有 节点传递</a:t>
            </a:r>
            <a:endParaRPr lang="en-US" altLang="zh-CN" dirty="0"/>
          </a:p>
          <a:p>
            <a:r>
              <a:rPr lang="zh-CN" altLang="en-US" dirty="0"/>
              <a:t>错误处理 </a:t>
            </a:r>
            <a:r>
              <a:rPr lang="en-US" altLang="zh-CN" dirty="0"/>
              <a:t>WPO </a:t>
            </a:r>
            <a:r>
              <a:rPr lang="zh-CN" altLang="en-US" dirty="0"/>
              <a:t>延迟加载 </a:t>
            </a:r>
            <a:endParaRPr lang="en-US" altLang="zh-CN" dirty="0"/>
          </a:p>
          <a:p>
            <a:r>
              <a:rPr lang="zh-CN" altLang="en-US" dirty="0"/>
              <a:t>最小化初始</a:t>
            </a:r>
            <a:r>
              <a:rPr lang="en-US" altLang="zh-CN" dirty="0"/>
              <a:t>payload </a:t>
            </a:r>
            <a:r>
              <a:rPr lang="zh-CN" altLang="en-US" dirty="0"/>
              <a:t>预编译</a:t>
            </a:r>
            <a:endParaRPr lang="en-US" altLang="zh-CN" dirty="0"/>
          </a:p>
        </p:txBody>
      </p:sp>
      <p:sp>
        <p:nvSpPr>
          <p:cNvPr id="10" name="TextBox 5"/>
          <p:cNvSpPr txBox="1"/>
          <p:nvPr/>
        </p:nvSpPr>
        <p:spPr>
          <a:xfrm>
            <a:off x="4876800" y="5260713"/>
            <a:ext cx="3527611" cy="1289753"/>
          </a:xfrm>
          <a:prstGeom prst="rect">
            <a:avLst/>
          </a:prstGeom>
          <a:blipFill>
            <a:blip r:embed="rId4">
              <a:duotone>
                <a:schemeClr val="accent2">
                  <a:shade val="45000"/>
                  <a:satMod val="135000"/>
                </a:schemeClr>
                <a:prstClr val="white"/>
              </a:duotone>
              <a:extLst>
                <a:ext uri="{BEBA8EAE-BF5A-486C-A8C5-ECC9F3942E4B}">
                  <a14:imgProps xmlns:a14="http://schemas.microsoft.com/office/drawing/2010/main">
                    <a14:imgLayer r:embed="rId5">
                      <a14:imgEffect>
                        <a14:colorTemperature colorTemp="3625"/>
                      </a14:imgEffect>
                      <a14:imgEffect>
                        <a14:saturation sat="90000"/>
                      </a14:imgEffect>
                    </a14:imgLayer>
                  </a14:imgProps>
                </a:ext>
              </a:extLst>
            </a:blip>
            <a:tile tx="0" ty="0" sx="100000" sy="100000" flip="none" algn="tl"/>
          </a:blipFill>
          <a:effectLst>
            <a:outerShdw blurRad="88900" dist="38100" dir="2700000" algn="tl" rotWithShape="0">
              <a:prstClr val="black">
                <a:alpha val="40000"/>
              </a:prstClr>
            </a:outerShdw>
          </a:effectLst>
        </p:spPr>
        <p:txBody>
          <a:bodyPr wrap="square" lIns="144000" tIns="90000" rIns="144000" bIns="90000" rtlCol="0">
            <a:spAutoFit/>
          </a:bodyPr>
          <a:lstStyle>
            <a:defPPr>
              <a:defRPr lang="en-US"/>
            </a:defPPr>
            <a:lvl1pPr>
              <a:defRPr sz="2400">
                <a:solidFill>
                  <a:schemeClr val="tx1">
                    <a:lumMod val="95000"/>
                    <a:lumOff val="5000"/>
                  </a:schemeClr>
                </a:solidFill>
                <a:latin typeface="微软雅黑" pitchFamily="34" charset="-122"/>
                <a:ea typeface="微软雅黑" pitchFamily="34" charset="-122"/>
              </a:defRPr>
            </a:lvl1pPr>
          </a:lstStyle>
          <a:p>
            <a:r>
              <a:rPr lang="zh-CN" altLang="en-US"/>
              <a:t>后台开发友好 配置代理</a:t>
            </a:r>
            <a:endParaRPr lang="en-US" altLang="zh-CN"/>
          </a:p>
          <a:p>
            <a:r>
              <a:rPr lang="zh-CN" altLang="en-US" smtClean="0"/>
              <a:t>开发过程友好 打包压缩 稳定性 扩展性 可维护性</a:t>
            </a:r>
            <a:endParaRPr lang="en-US" altLang="zh-CN"/>
          </a:p>
        </p:txBody>
      </p:sp>
      <p:sp>
        <p:nvSpPr>
          <p:cNvPr id="12" name="TextBox 5"/>
          <p:cNvSpPr txBox="1"/>
          <p:nvPr/>
        </p:nvSpPr>
        <p:spPr>
          <a:xfrm>
            <a:off x="4876800" y="3586502"/>
            <a:ext cx="3512371" cy="1289753"/>
          </a:xfrm>
          <a:prstGeom prst="rect">
            <a:avLst/>
          </a:prstGeom>
          <a:blipFill>
            <a:blip r:embed="rId4">
              <a:duotone>
                <a:schemeClr val="accent2">
                  <a:shade val="45000"/>
                  <a:satMod val="135000"/>
                </a:schemeClr>
                <a:prstClr val="white"/>
              </a:duotone>
              <a:extLst>
                <a:ext uri="{BEBA8EAE-BF5A-486C-A8C5-ECC9F3942E4B}">
                  <a14:imgProps xmlns:a14="http://schemas.microsoft.com/office/drawing/2010/main">
                    <a14:imgLayer r:embed="rId5">
                      <a14:imgEffect>
                        <a14:colorTemperature colorTemp="3625"/>
                      </a14:imgEffect>
                      <a14:imgEffect>
                        <a14:saturation sat="90000"/>
                      </a14:imgEffect>
                    </a14:imgLayer>
                  </a14:imgProps>
                </a:ext>
              </a:extLst>
            </a:blip>
            <a:tile tx="0" ty="0" sx="100000" sy="100000" flip="none" algn="tl"/>
          </a:blipFill>
          <a:effectLst>
            <a:outerShdw blurRad="88900" dist="38100" dir="2700000" algn="tl" rotWithShape="0">
              <a:prstClr val="black">
                <a:alpha val="40000"/>
              </a:prstClr>
            </a:outerShdw>
          </a:effectLst>
        </p:spPr>
        <p:txBody>
          <a:bodyPr wrap="square" lIns="144000" tIns="90000" rIns="144000" bIns="90000" rtlCol="0">
            <a:spAutoFit/>
          </a:bodyPr>
          <a:lstStyle>
            <a:defPPr>
              <a:defRPr lang="en-US"/>
            </a:defPPr>
            <a:lvl1pPr>
              <a:defRPr sz="2400">
                <a:solidFill>
                  <a:schemeClr val="tx1">
                    <a:lumMod val="95000"/>
                    <a:lumOff val="5000"/>
                  </a:schemeClr>
                </a:solidFill>
                <a:latin typeface="微软雅黑" pitchFamily="34" charset="-122"/>
                <a:ea typeface="微软雅黑" pitchFamily="34" charset="-122"/>
              </a:defRPr>
            </a:lvl1pPr>
          </a:lstStyle>
          <a:p>
            <a:r>
              <a:rPr lang="en-US" altLang="zh-CN" dirty="0"/>
              <a:t>Frames DOM </a:t>
            </a:r>
            <a:r>
              <a:rPr lang="en-US" altLang="zh-CN" dirty="0" smtClean="0"/>
              <a:t>Classes </a:t>
            </a:r>
            <a:r>
              <a:rPr lang="en-US" altLang="zh-CN" dirty="0"/>
              <a:t>DAO </a:t>
            </a:r>
            <a:r>
              <a:rPr lang="en-US" altLang="zh-CN" dirty="0" err="1" smtClean="0"/>
              <a:t>EventCapturing</a:t>
            </a:r>
            <a:r>
              <a:rPr lang="en-US" altLang="zh-CN" dirty="0" smtClean="0"/>
              <a:t> </a:t>
            </a:r>
          </a:p>
          <a:p>
            <a:r>
              <a:rPr lang="en-US" altLang="zh-CN" dirty="0" smtClean="0"/>
              <a:t>Spring </a:t>
            </a:r>
            <a:r>
              <a:rPr lang="en-US" altLang="zh-CN" dirty="0" err="1" smtClean="0"/>
              <a:t>NodeJS</a:t>
            </a:r>
            <a:r>
              <a:rPr lang="en-US" altLang="zh-CN" dirty="0" smtClean="0"/>
              <a:t> G+</a:t>
            </a:r>
            <a:endParaRPr lang="en-US" altLang="zh-CN" dirty="0"/>
          </a:p>
        </p:txBody>
      </p:sp>
    </p:spTree>
    <p:extLst>
      <p:ext uri="{BB962C8B-B14F-4D97-AF65-F5344CB8AC3E}">
        <p14:creationId xmlns:p14="http://schemas.microsoft.com/office/powerpoint/2010/main" val="8036641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1000"/>
                                        <p:tgtEl>
                                          <p:spTgt spid="10"/>
                                        </p:tgtEl>
                                      </p:cBhvr>
                                    </p:animEffect>
                                    <p:anim calcmode="lin" valueType="num">
                                      <p:cBhvr>
                                        <p:cTn id="43" dur="1000" fill="hold"/>
                                        <p:tgtEl>
                                          <p:spTgt spid="10"/>
                                        </p:tgtEl>
                                        <p:attrNameLst>
                                          <p:attrName>ppt_x</p:attrName>
                                        </p:attrNameLst>
                                      </p:cBhvr>
                                      <p:tavLst>
                                        <p:tav tm="0">
                                          <p:val>
                                            <p:strVal val="#ppt_x"/>
                                          </p:val>
                                        </p:tav>
                                        <p:tav tm="100000">
                                          <p:val>
                                            <p:strVal val="#ppt_x"/>
                                          </p:val>
                                        </p:tav>
                                      </p:tavLst>
                                    </p:anim>
                                    <p:anim calcmode="lin" valueType="num">
                                      <p:cBhvr>
                                        <p:cTn id="4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2"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前端</a:t>
            </a:r>
            <a:r>
              <a:rPr lang="en-US" altLang="zh-CN" smtClean="0"/>
              <a:t>MVC </a:t>
            </a:r>
            <a:endParaRPr lang="zh-CN" altLang="en-US"/>
          </a:p>
        </p:txBody>
      </p:sp>
      <p:sp>
        <p:nvSpPr>
          <p:cNvPr id="3" name="内容占位符 2"/>
          <p:cNvSpPr>
            <a:spLocks noGrp="1"/>
          </p:cNvSpPr>
          <p:nvPr>
            <p:ph idx="1"/>
          </p:nvPr>
        </p:nvSpPr>
        <p:spPr>
          <a:xfrm>
            <a:off x="685800" y="3845024"/>
            <a:ext cx="8211670" cy="2680320"/>
          </a:xfrm>
        </p:spPr>
        <p:txBody>
          <a:bodyPr/>
          <a:lstStyle/>
          <a:p>
            <a:pPr marL="0" indent="0">
              <a:buNone/>
            </a:pPr>
            <a:r>
              <a:rPr lang="en-US" altLang="zh-CN" dirty="0"/>
              <a:t>Backbone.js</a:t>
            </a:r>
            <a:r>
              <a:rPr lang="zh-CN" altLang="en-US" dirty="0"/>
              <a:t>是前端</a:t>
            </a:r>
            <a:r>
              <a:rPr lang="en-US" altLang="zh-CN" dirty="0"/>
              <a:t>MVC</a:t>
            </a:r>
            <a:r>
              <a:rPr lang="zh-CN" altLang="en-US" dirty="0" smtClean="0"/>
              <a:t>框架</a:t>
            </a:r>
            <a:r>
              <a:rPr lang="en-US" altLang="zh-CN" dirty="0" smtClean="0"/>
              <a:t>,</a:t>
            </a:r>
            <a:r>
              <a:rPr lang="zh-CN" altLang="en-US" dirty="0" smtClean="0"/>
              <a:t>我们使用了</a:t>
            </a:r>
            <a:r>
              <a:rPr lang="en-US" altLang="zh-CN" dirty="0" smtClean="0"/>
              <a:t>v0.3</a:t>
            </a:r>
            <a:endParaRPr lang="en-US" altLang="zh-CN" dirty="0"/>
          </a:p>
          <a:p>
            <a:pPr marL="0" indent="0">
              <a:buNone/>
            </a:pPr>
            <a:r>
              <a:rPr lang="en-US" altLang="zh-CN" dirty="0">
                <a:hlinkClick r:id="rId2"/>
              </a:rPr>
              <a:t>http://documentcloud.github.com/backbone</a:t>
            </a:r>
            <a:r>
              <a:rPr lang="en-US" altLang="zh-CN" dirty="0" smtClean="0">
                <a:hlinkClick r:id="rId2"/>
              </a:rPr>
              <a:t>/</a:t>
            </a:r>
            <a:endParaRPr lang="en-US" altLang="zh-CN" dirty="0" smtClean="0"/>
          </a:p>
          <a:p>
            <a:r>
              <a:rPr lang="zh-CN" altLang="en-US" dirty="0" smtClean="0"/>
              <a:t>提供了</a:t>
            </a:r>
            <a:r>
              <a:rPr lang="en-US" altLang="zh-CN" dirty="0" err="1" smtClean="0"/>
              <a:t>Model,Collection,View,Controller</a:t>
            </a:r>
            <a:r>
              <a:rPr lang="zh-CN" altLang="en-US" dirty="0" smtClean="0"/>
              <a:t>的抽象</a:t>
            </a:r>
            <a:endParaRPr lang="en-US" altLang="zh-CN" dirty="0" smtClean="0"/>
          </a:p>
          <a:p>
            <a:r>
              <a:rPr lang="zh-CN" altLang="en-US" dirty="0" smtClean="0"/>
              <a:t>提供了</a:t>
            </a:r>
            <a:r>
              <a:rPr lang="en-US" altLang="zh-CN" dirty="0" smtClean="0"/>
              <a:t>History</a:t>
            </a:r>
            <a:r>
              <a:rPr lang="zh-CN" altLang="en-US" dirty="0" smtClean="0"/>
              <a:t>服务</a:t>
            </a:r>
            <a:r>
              <a:rPr lang="en-US" altLang="zh-CN" dirty="0" smtClean="0"/>
              <a:t>,</a:t>
            </a:r>
            <a:r>
              <a:rPr lang="zh-CN" altLang="en-US" dirty="0"/>
              <a:t>方便</a:t>
            </a:r>
            <a:r>
              <a:rPr lang="zh-CN" altLang="en-US" dirty="0" smtClean="0"/>
              <a:t>构建</a:t>
            </a:r>
            <a:r>
              <a:rPr lang="en-US" altLang="zh-CN" dirty="0" smtClean="0"/>
              <a:t>OPOA</a:t>
            </a:r>
            <a:r>
              <a:rPr lang="zh-CN" altLang="en-US" dirty="0" smtClean="0"/>
              <a:t>应用</a:t>
            </a:r>
            <a:endParaRPr lang="en-US" altLang="zh-CN" dirty="0" smtClean="0"/>
          </a:p>
        </p:txBody>
      </p:sp>
      <p:sp>
        <p:nvSpPr>
          <p:cNvPr id="4" name="灯片编号占位符 3"/>
          <p:cNvSpPr>
            <a:spLocks noGrp="1"/>
          </p:cNvSpPr>
          <p:nvPr>
            <p:ph type="sldNum" sz="quarter" idx="12"/>
          </p:nvPr>
        </p:nvSpPr>
        <p:spPr/>
        <p:txBody>
          <a:bodyPr/>
          <a:lstStyle/>
          <a:p>
            <a:fld id="{8AF02B71-8991-4516-A01E-F1A9ACD28BDC}" type="slidenum">
              <a:rPr lang="en-US" smtClean="0"/>
              <a:pPr/>
              <a:t>60</a:t>
            </a:fld>
            <a:endParaRPr lang="en-US"/>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556792"/>
            <a:ext cx="6000328" cy="2053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0185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Backbone MVC Vs. Y.Widget</a:t>
            </a:r>
            <a:endParaRPr lang="zh-CN" altLang="en-US"/>
          </a:p>
        </p:txBody>
      </p:sp>
      <p:sp>
        <p:nvSpPr>
          <p:cNvPr id="3" name="内容占位符 2"/>
          <p:cNvSpPr>
            <a:spLocks noGrp="1"/>
          </p:cNvSpPr>
          <p:nvPr>
            <p:ph idx="1"/>
          </p:nvPr>
        </p:nvSpPr>
        <p:spPr>
          <a:xfrm>
            <a:off x="685800" y="1828800"/>
            <a:ext cx="7924800" cy="3328392"/>
          </a:xfrm>
        </p:spPr>
        <p:txBody>
          <a:bodyPr/>
          <a:lstStyle/>
          <a:p>
            <a:r>
              <a:rPr lang="en-US" altLang="zh-CN" smtClean="0"/>
              <a:t>Backbone</a:t>
            </a:r>
            <a:r>
              <a:rPr lang="zh-CN" altLang="en-US" smtClean="0"/>
              <a:t>突出了数据层</a:t>
            </a:r>
            <a:endParaRPr lang="en-US" altLang="zh-CN" smtClean="0"/>
          </a:p>
          <a:p>
            <a:pPr lvl="1"/>
            <a:r>
              <a:rPr lang="zh-CN" altLang="en-US" smtClean="0"/>
              <a:t>通过内置的</a:t>
            </a:r>
            <a:r>
              <a:rPr lang="en-US" altLang="zh-CN" smtClean="0"/>
              <a:t>fetch,save</a:t>
            </a:r>
            <a:r>
              <a:rPr lang="zh-CN" altLang="en-US" smtClean="0"/>
              <a:t>读写数据</a:t>
            </a:r>
            <a:endParaRPr lang="en-US" altLang="zh-CN" smtClean="0"/>
          </a:p>
          <a:p>
            <a:pPr lvl="1"/>
            <a:r>
              <a:rPr lang="zh-CN" altLang="en-US" smtClean="0"/>
              <a:t>数据发生变化时触发</a:t>
            </a:r>
            <a:r>
              <a:rPr lang="en-US" altLang="zh-CN" smtClean="0"/>
              <a:t>change</a:t>
            </a:r>
            <a:r>
              <a:rPr lang="zh-CN" altLang="en-US"/>
              <a:t>事件</a:t>
            </a:r>
            <a:endParaRPr lang="en-US" altLang="zh-CN" smtClean="0"/>
          </a:p>
          <a:p>
            <a:r>
              <a:rPr lang="en-US" altLang="zh-CN" smtClean="0"/>
              <a:t>Backbone</a:t>
            </a:r>
            <a:r>
              <a:rPr lang="zh-CN" altLang="en-US" smtClean="0"/>
              <a:t>对数据层的封装对数据库更友好</a:t>
            </a:r>
            <a:endParaRPr lang="en-US" altLang="zh-CN" smtClean="0"/>
          </a:p>
          <a:p>
            <a:pPr lvl="1"/>
            <a:r>
              <a:rPr lang="en-US" altLang="zh-CN" smtClean="0"/>
              <a:t>Backbone.Model </a:t>
            </a:r>
            <a:r>
              <a:rPr lang="zh-CN" altLang="en-US" smtClean="0"/>
              <a:t>对应数据表中的一行</a:t>
            </a:r>
            <a:endParaRPr lang="en-US" altLang="zh-CN" smtClean="0"/>
          </a:p>
          <a:p>
            <a:pPr lvl="1"/>
            <a:r>
              <a:rPr lang="en-US" altLang="zh-CN" smtClean="0"/>
              <a:t>Backbone.Collection </a:t>
            </a:r>
            <a:r>
              <a:rPr lang="zh-CN" altLang="en-US" smtClean="0"/>
              <a:t>类似数组</a:t>
            </a:r>
            <a:r>
              <a:rPr lang="en-US" altLang="zh-CN" smtClean="0"/>
              <a:t>,</a:t>
            </a:r>
            <a:r>
              <a:rPr lang="zh-CN" altLang="en-US" smtClean="0"/>
              <a:t>多个</a:t>
            </a:r>
            <a:r>
              <a:rPr lang="en-US" altLang="zh-CN" smtClean="0"/>
              <a:t>Model</a:t>
            </a:r>
          </a:p>
        </p:txBody>
      </p:sp>
      <p:sp>
        <p:nvSpPr>
          <p:cNvPr id="4" name="灯片编号占位符 3"/>
          <p:cNvSpPr>
            <a:spLocks noGrp="1"/>
          </p:cNvSpPr>
          <p:nvPr>
            <p:ph type="sldNum" sz="quarter" idx="12"/>
          </p:nvPr>
        </p:nvSpPr>
        <p:spPr/>
        <p:txBody>
          <a:bodyPr/>
          <a:lstStyle/>
          <a:p>
            <a:fld id="{8AF02B71-8991-4516-A01E-F1A9ACD28BDC}" type="slidenum">
              <a:rPr lang="en-US" smtClean="0"/>
              <a:pPr/>
              <a:t>61</a:t>
            </a:fld>
            <a:endParaRPr lang="en-US"/>
          </a:p>
        </p:txBody>
      </p:sp>
    </p:spTree>
    <p:extLst>
      <p:ext uri="{BB962C8B-B14F-4D97-AF65-F5344CB8AC3E}">
        <p14:creationId xmlns:p14="http://schemas.microsoft.com/office/powerpoint/2010/main" val="30104800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Model</a:t>
            </a:r>
            <a:r>
              <a:rPr lang="zh-CN" altLang="en-US" smtClean="0"/>
              <a:t>的例子</a:t>
            </a:r>
            <a:endParaRPr lang="zh-CN" altLang="en-US"/>
          </a:p>
        </p:txBody>
      </p:sp>
      <p:sp>
        <p:nvSpPr>
          <p:cNvPr id="4" name="灯片编号占位符 3"/>
          <p:cNvSpPr>
            <a:spLocks noGrp="1"/>
          </p:cNvSpPr>
          <p:nvPr>
            <p:ph type="sldNum" sz="quarter" idx="12"/>
          </p:nvPr>
        </p:nvSpPr>
        <p:spPr/>
        <p:txBody>
          <a:bodyPr/>
          <a:lstStyle/>
          <a:p>
            <a:fld id="{8AF02B71-8991-4516-A01E-F1A9ACD28BDC}" type="slidenum">
              <a:rPr lang="en-US" smtClean="0"/>
              <a:pPr/>
              <a:t>62</a:t>
            </a:fld>
            <a:endParaRPr lang="en-US"/>
          </a:p>
        </p:txBody>
      </p:sp>
      <p:sp>
        <p:nvSpPr>
          <p:cNvPr id="6" name="TextBox 5"/>
          <p:cNvSpPr txBox="1"/>
          <p:nvPr/>
        </p:nvSpPr>
        <p:spPr>
          <a:xfrm>
            <a:off x="611560" y="1628800"/>
            <a:ext cx="7920880" cy="4983072"/>
          </a:xfrm>
          <a:prstGeom prst="rect">
            <a:avLst/>
          </a:prstGeom>
          <a: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colorTemperature colorTemp="3625"/>
                      </a14:imgEffect>
                      <a14:imgEffect>
                        <a14:saturation sat="90000"/>
                      </a14:imgEffect>
                    </a14:imgLayer>
                  </a14:imgProps>
                </a:ext>
              </a:extLst>
            </a:blip>
            <a:tile tx="0" ty="0" sx="100000" sy="100000" flip="none" algn="tl"/>
          </a:blipFill>
          <a:effectLst>
            <a:outerShdw blurRad="88900" dist="38100" dir="2700000" algn="tl" rotWithShape="0">
              <a:prstClr val="black">
                <a:alpha val="40000"/>
              </a:prstClr>
            </a:outerShdw>
          </a:effectLst>
        </p:spPr>
        <p:txBody>
          <a:bodyPr wrap="square" lIns="144000" tIns="90000" rIns="144000" bIns="90000" rtlCol="0">
            <a:spAutoFit/>
          </a:bodyPr>
          <a:lstStyle/>
          <a:p>
            <a:r>
              <a:rPr lang="en-US" altLang="zh-CN" sz="2400" dirty="0" smtClean="0">
                <a:solidFill>
                  <a:schemeClr val="tx1">
                    <a:lumMod val="95000"/>
                    <a:lumOff val="5000"/>
                  </a:schemeClr>
                </a:solidFill>
                <a:latin typeface="微软雅黑" pitchFamily="34" charset="-122"/>
                <a:ea typeface="微软雅黑" pitchFamily="34" charset="-122"/>
              </a:rPr>
              <a:t>//bill</a:t>
            </a:r>
            <a:r>
              <a:rPr lang="zh-CN" altLang="en-US" sz="2400" dirty="0" smtClean="0">
                <a:solidFill>
                  <a:schemeClr val="tx1">
                    <a:lumMod val="95000"/>
                    <a:lumOff val="5000"/>
                  </a:schemeClr>
                </a:solidFill>
                <a:latin typeface="微软雅黑" pitchFamily="34" charset="-122"/>
                <a:ea typeface="微软雅黑" pitchFamily="34" charset="-122"/>
              </a:rPr>
              <a:t>为一个</a:t>
            </a:r>
            <a:r>
              <a:rPr lang="en-US" altLang="zh-CN" sz="2400" dirty="0" err="1" smtClean="0">
                <a:solidFill>
                  <a:schemeClr val="tx1">
                    <a:lumMod val="95000"/>
                    <a:lumOff val="5000"/>
                  </a:schemeClr>
                </a:solidFill>
                <a:latin typeface="微软雅黑" pitchFamily="34" charset="-122"/>
                <a:ea typeface="微软雅黑" pitchFamily="34" charset="-122"/>
              </a:rPr>
              <a:t>Backbone.Model</a:t>
            </a:r>
            <a:r>
              <a:rPr lang="zh-CN" altLang="en-US" sz="2400" dirty="0" smtClean="0">
                <a:solidFill>
                  <a:schemeClr val="tx1">
                    <a:lumMod val="95000"/>
                    <a:lumOff val="5000"/>
                  </a:schemeClr>
                </a:solidFill>
                <a:latin typeface="微软雅黑" pitchFamily="34" charset="-122"/>
                <a:ea typeface="微软雅黑" pitchFamily="34" charset="-122"/>
              </a:rPr>
              <a:t>实例</a:t>
            </a:r>
            <a:endParaRPr lang="en-US" altLang="zh-CN" sz="2400" dirty="0" smtClean="0">
              <a:solidFill>
                <a:schemeClr val="tx1">
                  <a:lumMod val="95000"/>
                  <a:lumOff val="5000"/>
                </a:schemeClr>
              </a:solidFill>
              <a:latin typeface="微软雅黑" pitchFamily="34" charset="-122"/>
              <a:ea typeface="微软雅黑" pitchFamily="34" charset="-122"/>
            </a:endParaRPr>
          </a:p>
          <a:p>
            <a:r>
              <a:rPr lang="en-US" altLang="zh-CN" sz="2400" dirty="0">
                <a:solidFill>
                  <a:schemeClr val="tx1">
                    <a:lumMod val="95000"/>
                    <a:lumOff val="5000"/>
                  </a:schemeClr>
                </a:solidFill>
                <a:latin typeface="微软雅黑" pitchFamily="34" charset="-122"/>
                <a:ea typeface="微软雅黑" pitchFamily="34" charset="-122"/>
              </a:rPr>
              <a:t>//</a:t>
            </a:r>
            <a:r>
              <a:rPr lang="zh-CN" altLang="en-US" sz="2400" dirty="0">
                <a:solidFill>
                  <a:schemeClr val="tx1">
                    <a:lumMod val="95000"/>
                    <a:lumOff val="5000"/>
                  </a:schemeClr>
                </a:solidFill>
                <a:latin typeface="微软雅黑" pitchFamily="34" charset="-122"/>
                <a:ea typeface="微软雅黑" pitchFamily="34" charset="-122"/>
              </a:rPr>
              <a:t>实例中数据</a:t>
            </a:r>
            <a:r>
              <a:rPr lang="zh-CN" altLang="en-US" sz="2400" dirty="0" smtClean="0">
                <a:solidFill>
                  <a:schemeClr val="tx1">
                    <a:lumMod val="95000"/>
                    <a:lumOff val="5000"/>
                  </a:schemeClr>
                </a:solidFill>
                <a:latin typeface="微软雅黑" pitchFamily="34" charset="-122"/>
                <a:ea typeface="微软雅黑" pitchFamily="34" charset="-122"/>
              </a:rPr>
              <a:t>可以</a:t>
            </a:r>
            <a:r>
              <a:rPr lang="zh-CN" altLang="en-US" sz="2400" dirty="0">
                <a:solidFill>
                  <a:schemeClr val="tx1">
                    <a:lumMod val="95000"/>
                    <a:lumOff val="5000"/>
                  </a:schemeClr>
                </a:solidFill>
                <a:latin typeface="微软雅黑" pitchFamily="34" charset="-122"/>
                <a:ea typeface="微软雅黑" pitchFamily="34" charset="-122"/>
              </a:rPr>
              <a:t>构造</a:t>
            </a:r>
            <a:r>
              <a:rPr lang="zh-CN" altLang="en-US" sz="2400" dirty="0" smtClean="0">
                <a:solidFill>
                  <a:schemeClr val="tx1">
                    <a:lumMod val="95000"/>
                    <a:lumOff val="5000"/>
                  </a:schemeClr>
                </a:solidFill>
                <a:latin typeface="微软雅黑" pitchFamily="34" charset="-122"/>
                <a:ea typeface="微软雅黑" pitchFamily="34" charset="-122"/>
              </a:rPr>
              <a:t>时</a:t>
            </a:r>
            <a:r>
              <a:rPr lang="zh-CN" altLang="en-US" sz="2400" dirty="0">
                <a:solidFill>
                  <a:schemeClr val="tx1">
                    <a:lumMod val="95000"/>
                    <a:lumOff val="5000"/>
                  </a:schemeClr>
                </a:solidFill>
                <a:latin typeface="微软雅黑" pitchFamily="34" charset="-122"/>
                <a:ea typeface="微软雅黑" pitchFamily="34" charset="-122"/>
              </a:rPr>
              <a:t>装入</a:t>
            </a:r>
            <a:r>
              <a:rPr lang="en-US" altLang="zh-CN" sz="2400" dirty="0">
                <a:solidFill>
                  <a:schemeClr val="tx1">
                    <a:lumMod val="95000"/>
                    <a:lumOff val="5000"/>
                  </a:schemeClr>
                </a:solidFill>
                <a:latin typeface="微软雅黑" pitchFamily="34" charset="-122"/>
                <a:ea typeface="微软雅黑" pitchFamily="34" charset="-122"/>
              </a:rPr>
              <a:t>,</a:t>
            </a:r>
            <a:r>
              <a:rPr lang="zh-CN" altLang="en-US" sz="2400" dirty="0">
                <a:solidFill>
                  <a:schemeClr val="tx1">
                    <a:lumMod val="95000"/>
                    <a:lumOff val="5000"/>
                  </a:schemeClr>
                </a:solidFill>
                <a:latin typeface="微软雅黑" pitchFamily="34" charset="-122"/>
                <a:ea typeface="微软雅黑" pitchFamily="34" charset="-122"/>
              </a:rPr>
              <a:t>也</a:t>
            </a:r>
            <a:r>
              <a:rPr lang="zh-CN" altLang="en-US" sz="2400" dirty="0" smtClean="0">
                <a:solidFill>
                  <a:schemeClr val="tx1">
                    <a:lumMod val="95000"/>
                    <a:lumOff val="5000"/>
                  </a:schemeClr>
                </a:solidFill>
                <a:latin typeface="微软雅黑" pitchFamily="34" charset="-122"/>
                <a:ea typeface="微软雅黑" pitchFamily="34" charset="-122"/>
              </a:rPr>
              <a:t>可后续通过</a:t>
            </a:r>
            <a:r>
              <a:rPr lang="en-US" altLang="zh-CN" sz="2400" dirty="0" smtClean="0">
                <a:solidFill>
                  <a:schemeClr val="tx1">
                    <a:lumMod val="95000"/>
                    <a:lumOff val="5000"/>
                  </a:schemeClr>
                </a:solidFill>
                <a:latin typeface="微软雅黑" pitchFamily="34" charset="-122"/>
                <a:ea typeface="微软雅黑" pitchFamily="34" charset="-122"/>
              </a:rPr>
              <a:t>fetch()</a:t>
            </a:r>
            <a:r>
              <a:rPr lang="zh-CN" altLang="en-US" sz="2400" dirty="0" smtClean="0">
                <a:solidFill>
                  <a:schemeClr val="tx1">
                    <a:lumMod val="95000"/>
                    <a:lumOff val="5000"/>
                  </a:schemeClr>
                </a:solidFill>
                <a:latin typeface="微软雅黑" pitchFamily="34" charset="-122"/>
                <a:ea typeface="微软雅黑" pitchFamily="34" charset="-122"/>
              </a:rPr>
              <a:t>获得</a:t>
            </a:r>
            <a:endParaRPr lang="en-US" altLang="zh-CN" sz="2400" dirty="0" smtClean="0">
              <a:solidFill>
                <a:schemeClr val="tx1">
                  <a:lumMod val="95000"/>
                  <a:lumOff val="5000"/>
                </a:schemeClr>
              </a:solidFill>
              <a:latin typeface="微软雅黑" pitchFamily="34" charset="-122"/>
              <a:ea typeface="微软雅黑" pitchFamily="34" charset="-122"/>
            </a:endParaRPr>
          </a:p>
          <a:p>
            <a:r>
              <a:rPr lang="en-US" altLang="zh-CN" sz="2400" dirty="0" err="1" smtClean="0">
                <a:solidFill>
                  <a:schemeClr val="tx1">
                    <a:lumMod val="95000"/>
                    <a:lumOff val="5000"/>
                  </a:schemeClr>
                </a:solidFill>
                <a:latin typeface="微软雅黑" pitchFamily="34" charset="-122"/>
                <a:ea typeface="微软雅黑" pitchFamily="34" charset="-122"/>
              </a:rPr>
              <a:t>var</a:t>
            </a:r>
            <a:r>
              <a:rPr lang="en-US" altLang="zh-CN" sz="2400" dirty="0" smtClean="0">
                <a:solidFill>
                  <a:schemeClr val="tx1">
                    <a:lumMod val="95000"/>
                    <a:lumOff val="5000"/>
                  </a:schemeClr>
                </a:solidFill>
                <a:latin typeface="微软雅黑" pitchFamily="34" charset="-122"/>
                <a:ea typeface="微软雅黑" pitchFamily="34" charset="-122"/>
              </a:rPr>
              <a:t> </a:t>
            </a:r>
            <a:r>
              <a:rPr lang="en-US" altLang="zh-CN" sz="2400" dirty="0">
                <a:solidFill>
                  <a:schemeClr val="tx1">
                    <a:lumMod val="95000"/>
                    <a:lumOff val="5000"/>
                  </a:schemeClr>
                </a:solidFill>
                <a:latin typeface="微软雅黑" pitchFamily="34" charset="-122"/>
                <a:ea typeface="微软雅黑" pitchFamily="34" charset="-122"/>
              </a:rPr>
              <a:t>bill = new </a:t>
            </a:r>
            <a:r>
              <a:rPr lang="en-US" altLang="zh-CN" sz="2400" dirty="0" err="1">
                <a:solidFill>
                  <a:schemeClr val="tx1">
                    <a:lumMod val="95000"/>
                    <a:lumOff val="5000"/>
                  </a:schemeClr>
                </a:solidFill>
                <a:latin typeface="微软雅黑" pitchFamily="34" charset="-122"/>
                <a:ea typeface="微软雅黑" pitchFamily="34" charset="-122"/>
              </a:rPr>
              <a:t>Backbone.Model</a:t>
            </a:r>
            <a:r>
              <a:rPr lang="en-US" altLang="zh-CN" sz="2400" dirty="0" smtClean="0">
                <a:solidFill>
                  <a:schemeClr val="tx1">
                    <a:lumMod val="95000"/>
                    <a:lumOff val="5000"/>
                  </a:schemeClr>
                </a:solidFill>
                <a:latin typeface="微软雅黑" pitchFamily="34" charset="-122"/>
                <a:ea typeface="微软雅黑" pitchFamily="34" charset="-122"/>
              </a:rPr>
              <a:t>({</a:t>
            </a:r>
          </a:p>
          <a:p>
            <a:r>
              <a:rPr lang="en-US" altLang="zh-CN" sz="2400" dirty="0">
                <a:solidFill>
                  <a:schemeClr val="tx1">
                    <a:lumMod val="95000"/>
                    <a:lumOff val="5000"/>
                  </a:schemeClr>
                </a:solidFill>
                <a:latin typeface="微软雅黑" pitchFamily="34" charset="-122"/>
                <a:ea typeface="微软雅黑" pitchFamily="34" charset="-122"/>
              </a:rPr>
              <a:t>	</a:t>
            </a:r>
            <a:r>
              <a:rPr lang="en-US" altLang="zh-CN" sz="2400" dirty="0" smtClean="0">
                <a:solidFill>
                  <a:schemeClr val="tx1">
                    <a:lumMod val="95000"/>
                    <a:lumOff val="5000"/>
                  </a:schemeClr>
                </a:solidFill>
                <a:latin typeface="微软雅黑" pitchFamily="34" charset="-122"/>
                <a:ea typeface="微软雅黑" pitchFamily="34" charset="-122"/>
              </a:rPr>
              <a:t>name : "Bill Smith",</a:t>
            </a:r>
          </a:p>
          <a:p>
            <a:r>
              <a:rPr lang="en-US" altLang="zh-CN" sz="2400" dirty="0">
                <a:solidFill>
                  <a:schemeClr val="tx1">
                    <a:lumMod val="95000"/>
                    <a:lumOff val="5000"/>
                  </a:schemeClr>
                </a:solidFill>
                <a:latin typeface="微软雅黑" pitchFamily="34" charset="-122"/>
                <a:ea typeface="微软雅黑" pitchFamily="34" charset="-122"/>
              </a:rPr>
              <a:t>	</a:t>
            </a:r>
            <a:r>
              <a:rPr lang="en-US" altLang="zh-CN" sz="2400" dirty="0" smtClean="0">
                <a:solidFill>
                  <a:schemeClr val="tx1">
                    <a:lumMod val="95000"/>
                    <a:lumOff val="5000"/>
                  </a:schemeClr>
                </a:solidFill>
                <a:latin typeface="微软雅黑" pitchFamily="34" charset="-122"/>
                <a:ea typeface="微软雅黑" pitchFamily="34" charset="-122"/>
              </a:rPr>
              <a:t>age : 18</a:t>
            </a:r>
          </a:p>
          <a:p>
            <a:r>
              <a:rPr lang="en-US" altLang="zh-CN" sz="2400" dirty="0" smtClean="0">
                <a:solidFill>
                  <a:schemeClr val="tx1">
                    <a:lumMod val="95000"/>
                    <a:lumOff val="5000"/>
                  </a:schemeClr>
                </a:solidFill>
                <a:latin typeface="微软雅黑" pitchFamily="34" charset="-122"/>
                <a:ea typeface="微软雅黑" pitchFamily="34" charset="-122"/>
              </a:rPr>
              <a:t>});</a:t>
            </a:r>
            <a:endParaRPr lang="en-US" altLang="zh-CN" sz="2400" dirty="0">
              <a:solidFill>
                <a:schemeClr val="tx1">
                  <a:lumMod val="95000"/>
                  <a:lumOff val="5000"/>
                </a:schemeClr>
              </a:solidFill>
              <a:latin typeface="微软雅黑" pitchFamily="34" charset="-122"/>
              <a:ea typeface="微软雅黑" pitchFamily="34" charset="-122"/>
            </a:endParaRPr>
          </a:p>
          <a:p>
            <a:r>
              <a:rPr lang="en-US" altLang="zh-CN" sz="2400" dirty="0" smtClean="0">
                <a:solidFill>
                  <a:schemeClr val="tx1">
                    <a:lumMod val="95000"/>
                    <a:lumOff val="5000"/>
                  </a:schemeClr>
                </a:solidFill>
                <a:latin typeface="微软雅黑" pitchFamily="34" charset="-122"/>
                <a:ea typeface="微软雅黑" pitchFamily="34" charset="-122"/>
              </a:rPr>
              <a:t>//</a:t>
            </a:r>
            <a:r>
              <a:rPr lang="zh-CN" altLang="en-US" sz="2400" dirty="0" smtClean="0">
                <a:solidFill>
                  <a:schemeClr val="tx1">
                    <a:lumMod val="95000"/>
                    <a:lumOff val="5000"/>
                  </a:schemeClr>
                </a:solidFill>
                <a:latin typeface="微软雅黑" pitchFamily="34" charset="-122"/>
                <a:ea typeface="微软雅黑" pitchFamily="34" charset="-122"/>
              </a:rPr>
              <a:t>监听</a:t>
            </a:r>
            <a:r>
              <a:rPr lang="en-US" altLang="zh-CN" sz="2400" dirty="0" smtClean="0">
                <a:solidFill>
                  <a:schemeClr val="tx1">
                    <a:lumMod val="95000"/>
                    <a:lumOff val="5000"/>
                  </a:schemeClr>
                </a:solidFill>
                <a:latin typeface="微软雅黑" pitchFamily="34" charset="-122"/>
                <a:ea typeface="微软雅黑" pitchFamily="34" charset="-122"/>
              </a:rPr>
              <a:t>bill</a:t>
            </a:r>
            <a:r>
              <a:rPr lang="zh-CN" altLang="en-US" sz="2400" dirty="0" smtClean="0">
                <a:solidFill>
                  <a:schemeClr val="tx1">
                    <a:lumMod val="95000"/>
                    <a:lumOff val="5000"/>
                  </a:schemeClr>
                </a:solidFill>
                <a:latin typeface="微软雅黑" pitchFamily="34" charset="-122"/>
                <a:ea typeface="微软雅黑" pitchFamily="34" charset="-122"/>
              </a:rPr>
              <a:t>的</a:t>
            </a:r>
            <a:r>
              <a:rPr lang="en-US" altLang="zh-CN" sz="2400" dirty="0" smtClean="0">
                <a:solidFill>
                  <a:schemeClr val="tx1">
                    <a:lumMod val="95000"/>
                    <a:lumOff val="5000"/>
                  </a:schemeClr>
                </a:solidFill>
                <a:latin typeface="微软雅黑" pitchFamily="34" charset="-122"/>
                <a:ea typeface="微软雅黑" pitchFamily="34" charset="-122"/>
              </a:rPr>
              <a:t>name</a:t>
            </a:r>
            <a:r>
              <a:rPr lang="zh-CN" altLang="en-US" sz="2400" dirty="0" smtClean="0">
                <a:solidFill>
                  <a:schemeClr val="tx1">
                    <a:lumMod val="95000"/>
                    <a:lumOff val="5000"/>
                  </a:schemeClr>
                </a:solidFill>
                <a:latin typeface="微软雅黑" pitchFamily="34" charset="-122"/>
                <a:ea typeface="微软雅黑" pitchFamily="34" charset="-122"/>
              </a:rPr>
              <a:t>变化</a:t>
            </a:r>
            <a:endParaRPr lang="en-US" altLang="zh-CN" sz="2400" dirty="0">
              <a:solidFill>
                <a:schemeClr val="tx1">
                  <a:lumMod val="95000"/>
                  <a:lumOff val="5000"/>
                </a:schemeClr>
              </a:solidFill>
              <a:latin typeface="微软雅黑" pitchFamily="34" charset="-122"/>
              <a:ea typeface="微软雅黑" pitchFamily="34" charset="-122"/>
            </a:endParaRPr>
          </a:p>
          <a:p>
            <a:r>
              <a:rPr lang="en-US" altLang="zh-CN" sz="2400" dirty="0" err="1">
                <a:solidFill>
                  <a:schemeClr val="tx1">
                    <a:lumMod val="95000"/>
                    <a:lumOff val="5000"/>
                  </a:schemeClr>
                </a:solidFill>
                <a:latin typeface="微软雅黑" pitchFamily="34" charset="-122"/>
                <a:ea typeface="微软雅黑" pitchFamily="34" charset="-122"/>
              </a:rPr>
              <a:t>bill.bind</a:t>
            </a:r>
            <a:r>
              <a:rPr lang="en-US" altLang="zh-CN" sz="2400" dirty="0">
                <a:solidFill>
                  <a:schemeClr val="tx1">
                    <a:lumMod val="95000"/>
                    <a:lumOff val="5000"/>
                  </a:schemeClr>
                </a:solidFill>
                <a:latin typeface="微软雅黑" pitchFamily="34" charset="-122"/>
                <a:ea typeface="微软雅黑" pitchFamily="34" charset="-122"/>
              </a:rPr>
              <a:t>("</a:t>
            </a:r>
            <a:r>
              <a:rPr lang="en-US" altLang="zh-CN" sz="2400" dirty="0" err="1">
                <a:solidFill>
                  <a:schemeClr val="tx1">
                    <a:lumMod val="95000"/>
                    <a:lumOff val="5000"/>
                  </a:schemeClr>
                </a:solidFill>
                <a:latin typeface="微软雅黑" pitchFamily="34" charset="-122"/>
                <a:ea typeface="微软雅黑" pitchFamily="34" charset="-122"/>
              </a:rPr>
              <a:t>change:name</a:t>
            </a:r>
            <a:r>
              <a:rPr lang="en-US" altLang="zh-CN" sz="2400" dirty="0">
                <a:solidFill>
                  <a:schemeClr val="tx1">
                    <a:lumMod val="95000"/>
                    <a:lumOff val="5000"/>
                  </a:schemeClr>
                </a:solidFill>
                <a:latin typeface="微软雅黑" pitchFamily="34" charset="-122"/>
                <a:ea typeface="微软雅黑" pitchFamily="34" charset="-122"/>
              </a:rPr>
              <a:t>", function(model, name) {</a:t>
            </a:r>
          </a:p>
          <a:p>
            <a:r>
              <a:rPr lang="en-US" altLang="zh-CN" sz="2400" dirty="0" smtClean="0">
                <a:solidFill>
                  <a:schemeClr val="tx1">
                    <a:lumMod val="95000"/>
                    <a:lumOff val="5000"/>
                  </a:schemeClr>
                </a:solidFill>
                <a:latin typeface="微软雅黑" pitchFamily="34" charset="-122"/>
                <a:ea typeface="微软雅黑" pitchFamily="34" charset="-122"/>
              </a:rPr>
              <a:t>	alert</a:t>
            </a:r>
            <a:r>
              <a:rPr lang="en-US" altLang="zh-CN" sz="2400" dirty="0">
                <a:solidFill>
                  <a:schemeClr val="tx1">
                    <a:lumMod val="95000"/>
                    <a:lumOff val="5000"/>
                  </a:schemeClr>
                </a:solidFill>
                <a:latin typeface="微软雅黑" pitchFamily="34" charset="-122"/>
                <a:ea typeface="微软雅黑" pitchFamily="34" charset="-122"/>
              </a:rPr>
              <a:t>("Changed name </a:t>
            </a:r>
            <a:r>
              <a:rPr lang="en-US" altLang="zh-CN" sz="2400" dirty="0" smtClean="0">
                <a:solidFill>
                  <a:schemeClr val="tx1">
                    <a:lumMod val="95000"/>
                    <a:lumOff val="5000"/>
                  </a:schemeClr>
                </a:solidFill>
                <a:latin typeface="微软雅黑" pitchFamily="34" charset="-122"/>
                <a:ea typeface="微软雅黑" pitchFamily="34" charset="-122"/>
              </a:rPr>
              <a:t>to </a:t>
            </a:r>
            <a:r>
              <a:rPr lang="en-US" altLang="zh-CN" sz="2400" dirty="0">
                <a:solidFill>
                  <a:schemeClr val="tx1">
                    <a:lumMod val="95000"/>
                    <a:lumOff val="5000"/>
                  </a:schemeClr>
                </a:solidFill>
                <a:latin typeface="微软雅黑" pitchFamily="34" charset="-122"/>
                <a:ea typeface="微软雅黑" pitchFamily="34" charset="-122"/>
              </a:rPr>
              <a:t>" + name</a:t>
            </a:r>
            <a:r>
              <a:rPr lang="en-US" altLang="zh-CN" sz="2400" dirty="0" smtClean="0">
                <a:solidFill>
                  <a:schemeClr val="tx1">
                    <a:lumMod val="95000"/>
                    <a:lumOff val="5000"/>
                  </a:schemeClr>
                </a:solidFill>
                <a:latin typeface="微软雅黑" pitchFamily="34" charset="-122"/>
                <a:ea typeface="微软雅黑" pitchFamily="34" charset="-122"/>
              </a:rPr>
              <a:t>);</a:t>
            </a:r>
          </a:p>
          <a:p>
            <a:r>
              <a:rPr lang="en-US" altLang="zh-CN" sz="2400" dirty="0">
                <a:solidFill>
                  <a:schemeClr val="tx1">
                    <a:lumMod val="95000"/>
                    <a:lumOff val="5000"/>
                  </a:schemeClr>
                </a:solidFill>
                <a:latin typeface="微软雅黑" pitchFamily="34" charset="-122"/>
                <a:ea typeface="微软雅黑" pitchFamily="34" charset="-122"/>
              </a:rPr>
              <a:t>	</a:t>
            </a:r>
            <a:r>
              <a:rPr lang="en-US" altLang="zh-CN" sz="2400" dirty="0" err="1" smtClean="0">
                <a:solidFill>
                  <a:schemeClr val="tx1">
                    <a:lumMod val="95000"/>
                    <a:lumOff val="5000"/>
                  </a:schemeClr>
                </a:solidFill>
                <a:latin typeface="微软雅黑" pitchFamily="34" charset="-122"/>
                <a:ea typeface="微软雅黑" pitchFamily="34" charset="-122"/>
              </a:rPr>
              <a:t>bill.save</a:t>
            </a:r>
            <a:r>
              <a:rPr lang="en-US" altLang="zh-CN" sz="2400" dirty="0" smtClean="0">
                <a:solidFill>
                  <a:schemeClr val="tx1">
                    <a:lumMod val="95000"/>
                    <a:lumOff val="5000"/>
                  </a:schemeClr>
                </a:solidFill>
                <a:latin typeface="微软雅黑" pitchFamily="34" charset="-122"/>
                <a:ea typeface="微软雅黑" pitchFamily="34" charset="-122"/>
              </a:rPr>
              <a:t>();//</a:t>
            </a:r>
            <a:r>
              <a:rPr lang="zh-CN" altLang="en-US" sz="2400" dirty="0" smtClean="0">
                <a:solidFill>
                  <a:schemeClr val="tx1">
                    <a:lumMod val="95000"/>
                    <a:lumOff val="5000"/>
                  </a:schemeClr>
                </a:solidFill>
                <a:latin typeface="微软雅黑" pitchFamily="34" charset="-122"/>
                <a:ea typeface="微软雅黑" pitchFamily="34" charset="-122"/>
              </a:rPr>
              <a:t>变化同步至数据库</a:t>
            </a:r>
            <a:endParaRPr lang="en-US" altLang="zh-CN" sz="2400" dirty="0">
              <a:solidFill>
                <a:schemeClr val="tx1">
                  <a:lumMod val="95000"/>
                  <a:lumOff val="5000"/>
                </a:schemeClr>
              </a:solidFill>
              <a:latin typeface="微软雅黑" pitchFamily="34" charset="-122"/>
              <a:ea typeface="微软雅黑" pitchFamily="34" charset="-122"/>
            </a:endParaRPr>
          </a:p>
          <a:p>
            <a:r>
              <a:rPr lang="en-US" altLang="zh-CN" sz="2400" dirty="0">
                <a:solidFill>
                  <a:schemeClr val="tx1">
                    <a:lumMod val="95000"/>
                    <a:lumOff val="5000"/>
                  </a:schemeClr>
                </a:solidFill>
                <a:latin typeface="微软雅黑" pitchFamily="34" charset="-122"/>
                <a:ea typeface="微软雅黑" pitchFamily="34" charset="-122"/>
              </a:rPr>
              <a:t>});</a:t>
            </a:r>
          </a:p>
          <a:p>
            <a:r>
              <a:rPr lang="en-US" altLang="zh-CN" sz="2400" dirty="0" smtClean="0">
                <a:solidFill>
                  <a:schemeClr val="tx1">
                    <a:lumMod val="95000"/>
                    <a:lumOff val="5000"/>
                  </a:schemeClr>
                </a:solidFill>
                <a:latin typeface="微软雅黑" pitchFamily="34" charset="-122"/>
                <a:ea typeface="微软雅黑" pitchFamily="34" charset="-122"/>
              </a:rPr>
              <a:t>//</a:t>
            </a:r>
            <a:r>
              <a:rPr lang="zh-CN" altLang="en-US" sz="2400" dirty="0" smtClean="0">
                <a:solidFill>
                  <a:schemeClr val="tx1">
                    <a:lumMod val="95000"/>
                    <a:lumOff val="5000"/>
                  </a:schemeClr>
                </a:solidFill>
                <a:latin typeface="微软雅黑" pitchFamily="34" charset="-122"/>
                <a:ea typeface="微软雅黑" pitchFamily="34" charset="-122"/>
              </a:rPr>
              <a:t>改变</a:t>
            </a:r>
            <a:r>
              <a:rPr lang="en-US" altLang="zh-CN" sz="2400" dirty="0" smtClean="0">
                <a:solidFill>
                  <a:schemeClr val="tx1">
                    <a:lumMod val="95000"/>
                    <a:lumOff val="5000"/>
                  </a:schemeClr>
                </a:solidFill>
                <a:latin typeface="微软雅黑" pitchFamily="34" charset="-122"/>
                <a:ea typeface="微软雅黑" pitchFamily="34" charset="-122"/>
              </a:rPr>
              <a:t>bill</a:t>
            </a:r>
            <a:r>
              <a:rPr lang="zh-CN" altLang="en-US" sz="2400" dirty="0" smtClean="0">
                <a:solidFill>
                  <a:schemeClr val="tx1">
                    <a:lumMod val="95000"/>
                    <a:lumOff val="5000"/>
                  </a:schemeClr>
                </a:solidFill>
                <a:latin typeface="微软雅黑" pitchFamily="34" charset="-122"/>
                <a:ea typeface="微软雅黑" pitchFamily="34" charset="-122"/>
              </a:rPr>
              <a:t>的</a:t>
            </a:r>
            <a:r>
              <a:rPr lang="en-US" altLang="zh-CN" sz="2400" dirty="0" smtClean="0">
                <a:solidFill>
                  <a:schemeClr val="tx1">
                    <a:lumMod val="95000"/>
                    <a:lumOff val="5000"/>
                  </a:schemeClr>
                </a:solidFill>
                <a:latin typeface="微软雅黑" pitchFamily="34" charset="-122"/>
                <a:ea typeface="微软雅黑" pitchFamily="34" charset="-122"/>
              </a:rPr>
              <a:t>name</a:t>
            </a:r>
            <a:r>
              <a:rPr lang="zh-CN" altLang="en-US" sz="2400" dirty="0" smtClean="0">
                <a:solidFill>
                  <a:schemeClr val="tx1">
                    <a:lumMod val="95000"/>
                    <a:lumOff val="5000"/>
                  </a:schemeClr>
                </a:solidFill>
                <a:latin typeface="微软雅黑" pitchFamily="34" charset="-122"/>
                <a:ea typeface="微软雅黑" pitchFamily="34" charset="-122"/>
              </a:rPr>
              <a:t>属性</a:t>
            </a:r>
            <a:endParaRPr lang="en-US" altLang="zh-CN" sz="2400" dirty="0">
              <a:solidFill>
                <a:schemeClr val="tx1">
                  <a:lumMod val="95000"/>
                  <a:lumOff val="5000"/>
                </a:schemeClr>
              </a:solidFill>
              <a:latin typeface="微软雅黑" pitchFamily="34" charset="-122"/>
              <a:ea typeface="微软雅黑" pitchFamily="34" charset="-122"/>
            </a:endParaRPr>
          </a:p>
          <a:p>
            <a:r>
              <a:rPr lang="en-US" altLang="zh-CN" sz="2400" dirty="0" err="1">
                <a:solidFill>
                  <a:schemeClr val="tx1">
                    <a:lumMod val="95000"/>
                    <a:lumOff val="5000"/>
                  </a:schemeClr>
                </a:solidFill>
                <a:latin typeface="微软雅黑" pitchFamily="34" charset="-122"/>
                <a:ea typeface="微软雅黑" pitchFamily="34" charset="-122"/>
              </a:rPr>
              <a:t>bill.set</a:t>
            </a:r>
            <a:r>
              <a:rPr lang="en-US" altLang="zh-CN" sz="2400" dirty="0">
                <a:solidFill>
                  <a:schemeClr val="tx1">
                    <a:lumMod val="95000"/>
                    <a:lumOff val="5000"/>
                  </a:schemeClr>
                </a:solidFill>
                <a:latin typeface="微软雅黑" pitchFamily="34" charset="-122"/>
                <a:ea typeface="微软雅黑" pitchFamily="34" charset="-122"/>
              </a:rPr>
              <a:t>({name : "Bill Jones</a:t>
            </a:r>
            <a:r>
              <a:rPr lang="en-US" altLang="zh-CN" sz="2400" dirty="0" smtClean="0">
                <a:solidFill>
                  <a:schemeClr val="tx1">
                    <a:lumMod val="95000"/>
                    <a:lumOff val="5000"/>
                  </a:schemeClr>
                </a:solidFill>
                <a:latin typeface="微软雅黑" pitchFamily="34" charset="-122"/>
                <a:ea typeface="微软雅黑" pitchFamily="34" charset="-122"/>
              </a:rPr>
              <a:t>"}); // Alert &amp; Save2DB</a:t>
            </a:r>
          </a:p>
        </p:txBody>
      </p:sp>
    </p:spTree>
    <p:extLst>
      <p:ext uri="{BB962C8B-B14F-4D97-AF65-F5344CB8AC3E}">
        <p14:creationId xmlns:p14="http://schemas.microsoft.com/office/powerpoint/2010/main" val="13318166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传统服务端</a:t>
            </a:r>
            <a:r>
              <a:rPr lang="en-US" altLang="zh-CN" smtClean="0"/>
              <a:t>MVC</a:t>
            </a:r>
            <a:r>
              <a:rPr lang="zh-CN" altLang="en-US" smtClean="0"/>
              <a:t>架构</a:t>
            </a:r>
            <a:endParaRPr lang="zh-CN" altLang="en-US"/>
          </a:p>
        </p:txBody>
      </p:sp>
      <p:sp>
        <p:nvSpPr>
          <p:cNvPr id="4" name="灯片编号占位符 3"/>
          <p:cNvSpPr>
            <a:spLocks noGrp="1"/>
          </p:cNvSpPr>
          <p:nvPr>
            <p:ph type="sldNum" sz="quarter" idx="12"/>
          </p:nvPr>
        </p:nvSpPr>
        <p:spPr/>
        <p:txBody>
          <a:bodyPr/>
          <a:lstStyle/>
          <a:p>
            <a:fld id="{8AF02B71-8991-4516-A01E-F1A9ACD28BDC}" type="slidenum">
              <a:rPr lang="en-US" smtClean="0"/>
              <a:pPr/>
              <a:t>63</a:t>
            </a:fld>
            <a:endParaRPr lang="en-US"/>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524000"/>
            <a:ext cx="8076391" cy="4118959"/>
          </a:xfrm>
        </p:spPr>
      </p:pic>
      <p:grpSp>
        <p:nvGrpSpPr>
          <p:cNvPr id="15" name="组合 14"/>
          <p:cNvGrpSpPr/>
          <p:nvPr/>
        </p:nvGrpSpPr>
        <p:grpSpPr>
          <a:xfrm>
            <a:off x="2191791" y="2133600"/>
            <a:ext cx="2155306" cy="3657600"/>
            <a:chOff x="2191791" y="2286000"/>
            <a:chExt cx="2155306" cy="3657600"/>
          </a:xfrm>
        </p:grpSpPr>
        <p:cxnSp>
          <p:nvCxnSpPr>
            <p:cNvPr id="7" name="直接连接符 6"/>
            <p:cNvCxnSpPr/>
            <p:nvPr/>
          </p:nvCxnSpPr>
          <p:spPr>
            <a:xfrm flipH="1">
              <a:off x="3345873" y="2286000"/>
              <a:ext cx="38100" cy="3657600"/>
            </a:xfrm>
            <a:prstGeom prst="line">
              <a:avLst/>
            </a:prstGeom>
            <a:ln w="50800">
              <a:solidFill>
                <a:srgbClr val="C00000"/>
              </a:solidFill>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2191791" y="5498068"/>
              <a:ext cx="1008609" cy="369332"/>
            </a:xfrm>
            <a:prstGeom prst="rect">
              <a:avLst/>
            </a:prstGeom>
            <a:noFill/>
          </p:spPr>
          <p:txBody>
            <a:bodyPr wrap="none" rtlCol="0">
              <a:spAutoFit/>
            </a:bodyPr>
            <a:lstStyle/>
            <a:p>
              <a:r>
                <a:rPr lang="en-US" altLang="zh-CN" smtClean="0">
                  <a:solidFill>
                    <a:srgbClr val="FF0000"/>
                  </a:solidFill>
                </a:rPr>
                <a:t>Browser</a:t>
              </a:r>
              <a:endParaRPr lang="zh-CN" altLang="en-US">
                <a:solidFill>
                  <a:srgbClr val="FF0000"/>
                </a:solidFill>
              </a:endParaRPr>
            </a:p>
          </p:txBody>
        </p:sp>
        <p:sp>
          <p:nvSpPr>
            <p:cNvPr id="12" name="TextBox 11"/>
            <p:cNvSpPr txBox="1"/>
            <p:nvPr/>
          </p:nvSpPr>
          <p:spPr>
            <a:xfrm>
              <a:off x="3505200" y="5498068"/>
              <a:ext cx="841897" cy="369332"/>
            </a:xfrm>
            <a:prstGeom prst="rect">
              <a:avLst/>
            </a:prstGeom>
            <a:noFill/>
          </p:spPr>
          <p:txBody>
            <a:bodyPr wrap="none" rtlCol="0">
              <a:spAutoFit/>
            </a:bodyPr>
            <a:lstStyle/>
            <a:p>
              <a:r>
                <a:rPr lang="en-US" altLang="zh-CN" smtClean="0">
                  <a:solidFill>
                    <a:srgbClr val="FF0000"/>
                  </a:solidFill>
                </a:rPr>
                <a:t>Server</a:t>
              </a:r>
              <a:endParaRPr lang="zh-CN" altLang="en-US">
                <a:solidFill>
                  <a:srgbClr val="FF0000"/>
                </a:solidFill>
              </a:endParaRPr>
            </a:p>
          </p:txBody>
        </p:sp>
      </p:grpSp>
    </p:spTree>
    <p:extLst>
      <p:ext uri="{BB962C8B-B14F-4D97-AF65-F5344CB8AC3E}">
        <p14:creationId xmlns:p14="http://schemas.microsoft.com/office/powerpoint/2010/main" val="11789067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right)">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Backbone0.3 MVC</a:t>
            </a:r>
            <a:r>
              <a:rPr lang="zh-CN" altLang="en-US" smtClean="0"/>
              <a:t>架构</a:t>
            </a:r>
            <a:endParaRPr lang="zh-CN" altLang="en-US"/>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524000"/>
            <a:ext cx="8076391" cy="4118959"/>
          </a:xfrm>
        </p:spPr>
      </p:pic>
      <p:sp>
        <p:nvSpPr>
          <p:cNvPr id="4" name="灯片编号占位符 3"/>
          <p:cNvSpPr>
            <a:spLocks noGrp="1"/>
          </p:cNvSpPr>
          <p:nvPr>
            <p:ph type="sldNum" sz="quarter" idx="12"/>
          </p:nvPr>
        </p:nvSpPr>
        <p:spPr/>
        <p:txBody>
          <a:bodyPr/>
          <a:lstStyle/>
          <a:p>
            <a:fld id="{8AF02B71-8991-4516-A01E-F1A9ACD28BDC}" type="slidenum">
              <a:rPr lang="en-US" smtClean="0"/>
              <a:pPr/>
              <a:t>64</a:t>
            </a:fld>
            <a:endParaRPr lang="en-US"/>
          </a:p>
        </p:txBody>
      </p:sp>
      <p:grpSp>
        <p:nvGrpSpPr>
          <p:cNvPr id="15" name="组合 14"/>
          <p:cNvGrpSpPr/>
          <p:nvPr/>
        </p:nvGrpSpPr>
        <p:grpSpPr>
          <a:xfrm>
            <a:off x="5029200" y="2362200"/>
            <a:ext cx="2365897" cy="3505200"/>
            <a:chOff x="5105400" y="2514600"/>
            <a:chExt cx="2365897" cy="3505200"/>
          </a:xfrm>
        </p:grpSpPr>
        <p:cxnSp>
          <p:nvCxnSpPr>
            <p:cNvPr id="7" name="直接连接符 6"/>
            <p:cNvCxnSpPr/>
            <p:nvPr/>
          </p:nvCxnSpPr>
          <p:spPr>
            <a:xfrm>
              <a:off x="6324600" y="2514600"/>
              <a:ext cx="0" cy="3505200"/>
            </a:xfrm>
            <a:prstGeom prst="line">
              <a:avLst/>
            </a:prstGeom>
            <a:ln w="50800">
              <a:solidFill>
                <a:srgbClr val="C00000"/>
              </a:solidFill>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5105400" y="5610693"/>
              <a:ext cx="1008609" cy="369332"/>
            </a:xfrm>
            <a:prstGeom prst="rect">
              <a:avLst/>
            </a:prstGeom>
            <a:noFill/>
          </p:spPr>
          <p:txBody>
            <a:bodyPr wrap="none" rtlCol="0">
              <a:spAutoFit/>
            </a:bodyPr>
            <a:lstStyle/>
            <a:p>
              <a:r>
                <a:rPr lang="en-US" altLang="zh-CN" smtClean="0">
                  <a:solidFill>
                    <a:srgbClr val="FF0000"/>
                  </a:solidFill>
                </a:rPr>
                <a:t>Browser</a:t>
              </a:r>
              <a:endParaRPr lang="zh-CN" altLang="en-US">
                <a:solidFill>
                  <a:srgbClr val="FF0000"/>
                </a:solidFill>
              </a:endParaRPr>
            </a:p>
          </p:txBody>
        </p:sp>
        <p:sp>
          <p:nvSpPr>
            <p:cNvPr id="12" name="TextBox 11"/>
            <p:cNvSpPr txBox="1"/>
            <p:nvPr/>
          </p:nvSpPr>
          <p:spPr>
            <a:xfrm>
              <a:off x="6629400" y="5610693"/>
              <a:ext cx="841897" cy="369332"/>
            </a:xfrm>
            <a:prstGeom prst="rect">
              <a:avLst/>
            </a:prstGeom>
            <a:noFill/>
          </p:spPr>
          <p:txBody>
            <a:bodyPr wrap="none" rtlCol="0">
              <a:spAutoFit/>
            </a:bodyPr>
            <a:lstStyle/>
            <a:p>
              <a:r>
                <a:rPr lang="en-US" altLang="zh-CN" smtClean="0">
                  <a:solidFill>
                    <a:srgbClr val="FF0000"/>
                  </a:solidFill>
                </a:rPr>
                <a:t>Server</a:t>
              </a:r>
              <a:endParaRPr lang="zh-CN" altLang="en-US">
                <a:solidFill>
                  <a:srgbClr val="FF0000"/>
                </a:solidFill>
              </a:endParaRPr>
            </a:p>
          </p:txBody>
        </p:sp>
      </p:grpSp>
    </p:spTree>
    <p:extLst>
      <p:ext uri="{BB962C8B-B14F-4D97-AF65-F5344CB8AC3E}">
        <p14:creationId xmlns:p14="http://schemas.microsoft.com/office/powerpoint/2010/main" val="40936603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没那么简单</a:t>
            </a:r>
            <a:endParaRPr lang="zh-CN" altLang="en-US"/>
          </a:p>
        </p:txBody>
      </p:sp>
      <p:sp>
        <p:nvSpPr>
          <p:cNvPr id="4" name="灯片编号占位符 3"/>
          <p:cNvSpPr>
            <a:spLocks noGrp="1"/>
          </p:cNvSpPr>
          <p:nvPr>
            <p:ph type="sldNum" sz="quarter" idx="12"/>
          </p:nvPr>
        </p:nvSpPr>
        <p:spPr/>
        <p:txBody>
          <a:bodyPr/>
          <a:lstStyle/>
          <a:p>
            <a:fld id="{8AF02B71-8991-4516-A01E-F1A9ACD28BDC}" type="slidenum">
              <a:rPr lang="en-US" smtClean="0"/>
              <a:pPr/>
              <a:t>65</a:t>
            </a:fld>
            <a:endParaRPr lang="en-US"/>
          </a:p>
        </p:txBody>
      </p:sp>
      <p:sp>
        <p:nvSpPr>
          <p:cNvPr id="5" name="矩形 4"/>
          <p:cNvSpPr/>
          <p:nvPr/>
        </p:nvSpPr>
        <p:spPr>
          <a:xfrm>
            <a:off x="1895872" y="3013502"/>
            <a:ext cx="5352256" cy="830997"/>
          </a:xfrm>
          <a:prstGeom prst="rect">
            <a:avLst/>
          </a:prstGeom>
        </p:spPr>
        <p:txBody>
          <a:bodyPr wrap="square">
            <a:spAutoFit/>
          </a:bodyPr>
          <a:lstStyle/>
          <a:p>
            <a:pPr lvl="1">
              <a:buNone/>
            </a:pPr>
            <a:r>
              <a:rPr lang="en-US" altLang="zh-CN" sz="4000" smtClean="0">
                <a:latin typeface="微软雅黑" pitchFamily="34" charset="-122"/>
                <a:ea typeface="微软雅黑" pitchFamily="34" charset="-122"/>
              </a:rPr>
              <a:t>M : V : C</a:t>
            </a:r>
            <a:r>
              <a:rPr lang="zh-CN" altLang="en-US" sz="4000" smtClean="0">
                <a:latin typeface="微软雅黑" pitchFamily="34" charset="-122"/>
                <a:ea typeface="微软雅黑" pitchFamily="34" charset="-122"/>
              </a:rPr>
              <a:t> </a:t>
            </a:r>
            <a:r>
              <a:rPr lang="zh-CN" altLang="en-US" sz="4800">
                <a:solidFill>
                  <a:srgbClr val="FF0000"/>
                </a:solidFill>
                <a:latin typeface="微软雅黑" pitchFamily="34" charset="-122"/>
                <a:ea typeface="微软雅黑" pitchFamily="34" charset="-122"/>
              </a:rPr>
              <a:t>≠</a:t>
            </a:r>
            <a:r>
              <a:rPr lang="zh-CN" altLang="en-US" sz="4000">
                <a:latin typeface="微软雅黑" pitchFamily="34" charset="-122"/>
                <a:ea typeface="微软雅黑" pitchFamily="34" charset="-122"/>
              </a:rPr>
              <a:t> </a:t>
            </a:r>
            <a:r>
              <a:rPr lang="en-US" altLang="zh-CN" sz="4000" smtClean="0">
                <a:latin typeface="微软雅黑" pitchFamily="34" charset="-122"/>
                <a:ea typeface="微软雅黑" pitchFamily="34" charset="-122"/>
              </a:rPr>
              <a:t>1 : 1 : 1</a:t>
            </a:r>
            <a:endParaRPr lang="en-US" altLang="zh-CN" sz="4000" dirty="0" smtClean="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23410619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传统</a:t>
            </a:r>
            <a:r>
              <a:rPr lang="en-US" altLang="zh-CN" smtClean="0"/>
              <a:t>MVC</a:t>
            </a:r>
            <a:r>
              <a:rPr lang="zh-CN" altLang="en-US" smtClean="0"/>
              <a:t>实际应用中常见情况</a:t>
            </a:r>
            <a:endParaRPr lang="zh-CN" altLang="en-US"/>
          </a:p>
        </p:txBody>
      </p:sp>
      <p:sp>
        <p:nvSpPr>
          <p:cNvPr id="4" name="灯片编号占位符 3"/>
          <p:cNvSpPr>
            <a:spLocks noGrp="1"/>
          </p:cNvSpPr>
          <p:nvPr>
            <p:ph type="sldNum" sz="quarter" idx="12"/>
          </p:nvPr>
        </p:nvSpPr>
        <p:spPr/>
        <p:txBody>
          <a:bodyPr/>
          <a:lstStyle/>
          <a:p>
            <a:fld id="{8AF02B71-8991-4516-A01E-F1A9ACD28BDC}" type="slidenum">
              <a:rPr lang="en-US" smtClean="0"/>
              <a:pPr/>
              <a:t>66</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2003" y="2781325"/>
            <a:ext cx="963901" cy="1007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6024" y="1268760"/>
            <a:ext cx="864096" cy="1270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6024" y="2643167"/>
            <a:ext cx="864096" cy="1270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6024" y="4017574"/>
            <a:ext cx="864096" cy="1270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1608" y="4168179"/>
            <a:ext cx="864096" cy="1120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7704" y="1268760"/>
            <a:ext cx="1391903" cy="1209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6" name="直接箭头连接符 45"/>
          <p:cNvCxnSpPr>
            <a:endCxn id="4100" idx="3"/>
          </p:cNvCxnSpPr>
          <p:nvPr/>
        </p:nvCxnSpPr>
        <p:spPr>
          <a:xfrm flipH="1">
            <a:off x="3035704" y="3704127"/>
            <a:ext cx="1008112" cy="102411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8" name="直接箭头连接符 47"/>
          <p:cNvCxnSpPr>
            <a:stCxn id="4100" idx="0"/>
            <a:endCxn id="4102" idx="2"/>
          </p:cNvCxnSpPr>
          <p:nvPr/>
        </p:nvCxnSpPr>
        <p:spPr>
          <a:xfrm flipV="1">
            <a:off x="2603656" y="2478545"/>
            <a:ext cx="0" cy="168963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64" name="直接箭头连接符 63"/>
          <p:cNvCxnSpPr>
            <a:endCxn id="4098" idx="1"/>
          </p:cNvCxnSpPr>
          <p:nvPr/>
        </p:nvCxnSpPr>
        <p:spPr>
          <a:xfrm>
            <a:off x="2891688" y="2579418"/>
            <a:ext cx="980315" cy="705765"/>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395536" y="5288303"/>
            <a:ext cx="8501934" cy="1289753"/>
          </a:xfrm>
          <a:prstGeom prst="rect">
            <a:avLst/>
          </a:prstGeom>
          <a:noFill/>
          <a:effectLst/>
        </p:spPr>
        <p:txBody>
          <a:bodyPr wrap="square" lIns="144000" tIns="90000" rIns="144000" bIns="90000" rtlCol="0">
            <a:spAutoFit/>
          </a:bodyPr>
          <a:lstStyle/>
          <a:p>
            <a:r>
              <a:rPr lang="zh-CN" altLang="en-US" sz="2400" smtClean="0">
                <a:latin typeface="微软雅黑" pitchFamily="34" charset="-122"/>
                <a:ea typeface="微软雅黑" pitchFamily="34" charset="-122"/>
              </a:rPr>
              <a:t>传统</a:t>
            </a:r>
            <a:r>
              <a:rPr lang="en-US" altLang="zh-CN" sz="2400" smtClean="0">
                <a:latin typeface="微软雅黑" pitchFamily="34" charset="-122"/>
                <a:ea typeface="微软雅黑" pitchFamily="34" charset="-122"/>
              </a:rPr>
              <a:t>MVC</a:t>
            </a:r>
            <a:r>
              <a:rPr lang="zh-CN" altLang="en-US" sz="2400" smtClean="0">
                <a:latin typeface="微软雅黑" pitchFamily="34" charset="-122"/>
                <a:ea typeface="微软雅黑" pitchFamily="34" charset="-122"/>
              </a:rPr>
              <a:t>架构</a:t>
            </a:r>
            <a:r>
              <a:rPr lang="zh-CN" altLang="en-US" sz="2400">
                <a:latin typeface="微软雅黑" pitchFamily="34" charset="-122"/>
                <a:ea typeface="微软雅黑" pitchFamily="34" charset="-122"/>
              </a:rPr>
              <a:t>中</a:t>
            </a:r>
            <a:r>
              <a:rPr lang="zh-CN" altLang="en-US" sz="2400" smtClean="0">
                <a:latin typeface="微软雅黑" pitchFamily="34" charset="-122"/>
                <a:ea typeface="微软雅黑" pitchFamily="34" charset="-122"/>
              </a:rPr>
              <a:t>的</a:t>
            </a:r>
            <a:r>
              <a:rPr lang="en-US" altLang="zh-CN" sz="2400" smtClean="0">
                <a:latin typeface="微软雅黑" pitchFamily="34" charset="-122"/>
                <a:ea typeface="微软雅黑" pitchFamily="34" charset="-122"/>
              </a:rPr>
              <a:t>Controller</a:t>
            </a:r>
          </a:p>
          <a:p>
            <a:pPr marL="342900" indent="-342900">
              <a:buFont typeface="Arial" pitchFamily="34" charset="0"/>
              <a:buChar char="•"/>
            </a:pPr>
            <a:r>
              <a:rPr lang="zh-CN" altLang="en-US" sz="2400" smtClean="0">
                <a:latin typeface="微软雅黑" pitchFamily="34" charset="-122"/>
                <a:ea typeface="微软雅黑" pitchFamily="34" charset="-122"/>
              </a:rPr>
              <a:t>通过页面</a:t>
            </a:r>
            <a:r>
              <a:rPr lang="en-US" altLang="zh-CN" sz="2400" smtClean="0">
                <a:latin typeface="微软雅黑" pitchFamily="34" charset="-122"/>
                <a:ea typeface="微软雅黑" pitchFamily="34" charset="-122"/>
              </a:rPr>
              <a:t>URL</a:t>
            </a:r>
            <a:r>
              <a:rPr lang="zh-CN" altLang="en-US" sz="2400" smtClean="0">
                <a:latin typeface="微软雅黑" pitchFamily="34" charset="-122"/>
                <a:ea typeface="微软雅黑" pitchFamily="34" charset="-122"/>
              </a:rPr>
              <a:t>定位到具体某个</a:t>
            </a:r>
            <a:r>
              <a:rPr lang="en-US" altLang="zh-CN" sz="2400" smtClean="0">
                <a:latin typeface="微软雅黑" pitchFamily="34" charset="-122"/>
                <a:ea typeface="微软雅黑" pitchFamily="34" charset="-122"/>
              </a:rPr>
              <a:t>Ctrl.(</a:t>
            </a:r>
            <a:r>
              <a:rPr lang="zh-CN" altLang="en-US" sz="2400" smtClean="0">
                <a:latin typeface="微软雅黑" pitchFamily="34" charset="-122"/>
                <a:ea typeface="微软雅黑" pitchFamily="34" charset="-122"/>
              </a:rPr>
              <a:t>此功能也称</a:t>
            </a:r>
            <a:r>
              <a:rPr lang="en-US" altLang="zh-CN" sz="2400" smtClean="0">
                <a:latin typeface="微软雅黑" pitchFamily="34" charset="-122"/>
                <a:ea typeface="微软雅黑" pitchFamily="34" charset="-122"/>
              </a:rPr>
              <a:t>URLRouter)</a:t>
            </a:r>
          </a:p>
          <a:p>
            <a:pPr marL="342900" indent="-342900">
              <a:buFont typeface="Arial" pitchFamily="34" charset="0"/>
              <a:buChar char="•"/>
            </a:pPr>
            <a:r>
              <a:rPr lang="en-US" altLang="zh-CN" sz="2400" smtClean="0">
                <a:latin typeface="微软雅黑" pitchFamily="34" charset="-122"/>
                <a:ea typeface="微软雅黑" pitchFamily="34" charset="-122"/>
              </a:rPr>
              <a:t>Ctrl</a:t>
            </a:r>
            <a:r>
              <a:rPr lang="zh-CN" altLang="en-US" sz="2400" smtClean="0">
                <a:latin typeface="微软雅黑" pitchFamily="34" charset="-122"/>
                <a:ea typeface="微软雅黑" pitchFamily="34" charset="-122"/>
              </a:rPr>
              <a:t>从多个</a:t>
            </a:r>
            <a:r>
              <a:rPr lang="en-US" altLang="zh-CN" sz="2400" smtClean="0">
                <a:latin typeface="微软雅黑" pitchFamily="34" charset="-122"/>
                <a:ea typeface="微软雅黑" pitchFamily="34" charset="-122"/>
              </a:rPr>
              <a:t>Model</a:t>
            </a:r>
            <a:r>
              <a:rPr lang="zh-CN" altLang="en-US" sz="2400" smtClean="0">
                <a:latin typeface="微软雅黑" pitchFamily="34" charset="-122"/>
                <a:ea typeface="微软雅黑" pitchFamily="34" charset="-122"/>
              </a:rPr>
              <a:t>获取数据</a:t>
            </a:r>
            <a:r>
              <a:rPr lang="en-US" altLang="zh-CN" sz="2400" smtClean="0">
                <a:latin typeface="微软雅黑" pitchFamily="34" charset="-122"/>
                <a:ea typeface="微软雅黑" pitchFamily="34" charset="-122"/>
              </a:rPr>
              <a:t>,</a:t>
            </a:r>
            <a:r>
              <a:rPr lang="zh-CN" altLang="en-US" sz="2400" smtClean="0">
                <a:latin typeface="微软雅黑" pitchFamily="34" charset="-122"/>
                <a:ea typeface="微软雅黑" pitchFamily="34" charset="-122"/>
              </a:rPr>
              <a:t>一次性交给</a:t>
            </a:r>
            <a:r>
              <a:rPr lang="en-US" altLang="zh-CN" sz="2400" smtClean="0">
                <a:latin typeface="微软雅黑" pitchFamily="34" charset="-122"/>
                <a:ea typeface="微软雅黑" pitchFamily="34" charset="-122"/>
              </a:rPr>
              <a:t>View</a:t>
            </a:r>
            <a:r>
              <a:rPr lang="zh-CN" altLang="en-US" sz="2400" smtClean="0">
                <a:latin typeface="微软雅黑" pitchFamily="34" charset="-122"/>
                <a:ea typeface="微软雅黑" pitchFamily="34" charset="-122"/>
              </a:rPr>
              <a:t>进行渲染输出</a:t>
            </a:r>
            <a:r>
              <a:rPr lang="en-US" altLang="zh-CN" sz="2400" smtClean="0">
                <a:latin typeface="微软雅黑" pitchFamily="34" charset="-122"/>
                <a:ea typeface="微软雅黑" pitchFamily="34" charset="-122"/>
              </a:rPr>
              <a:t>.</a:t>
            </a:r>
            <a:endParaRPr lang="zh-CN" altLang="en-US" sz="2400" dirty="0" smtClean="0">
              <a:latin typeface="微软雅黑" pitchFamily="34" charset="-122"/>
              <a:ea typeface="微软雅黑" pitchFamily="34" charset="-122"/>
            </a:endParaRPr>
          </a:p>
        </p:txBody>
      </p:sp>
      <p:cxnSp>
        <p:nvCxnSpPr>
          <p:cNvPr id="8" name="直接箭头连接符 7"/>
          <p:cNvCxnSpPr/>
          <p:nvPr/>
        </p:nvCxnSpPr>
        <p:spPr>
          <a:xfrm flipV="1">
            <a:off x="4835904" y="1831920"/>
            <a:ext cx="1008112" cy="81124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 name="直接箭头连接符 20"/>
          <p:cNvCxnSpPr/>
          <p:nvPr/>
        </p:nvCxnSpPr>
        <p:spPr>
          <a:xfrm flipH="1">
            <a:off x="5030174" y="2052662"/>
            <a:ext cx="885850" cy="72866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9" name="直接箭头连接符 18"/>
          <p:cNvCxnSpPr/>
          <p:nvPr/>
        </p:nvCxnSpPr>
        <p:spPr>
          <a:xfrm>
            <a:off x="5030174" y="3128063"/>
            <a:ext cx="813842"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2" name="直接箭头连接符 21"/>
          <p:cNvCxnSpPr/>
          <p:nvPr/>
        </p:nvCxnSpPr>
        <p:spPr>
          <a:xfrm flipH="1">
            <a:off x="5030174" y="3416095"/>
            <a:ext cx="813842"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4" name="直接箭头连接符 23"/>
          <p:cNvCxnSpPr/>
          <p:nvPr/>
        </p:nvCxnSpPr>
        <p:spPr>
          <a:xfrm>
            <a:off x="4763896" y="3704127"/>
            <a:ext cx="1080120" cy="72008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8" name="直接箭头连接符 27"/>
          <p:cNvCxnSpPr/>
          <p:nvPr/>
        </p:nvCxnSpPr>
        <p:spPr>
          <a:xfrm flipH="1" flipV="1">
            <a:off x="4619880" y="3848143"/>
            <a:ext cx="1080120" cy="73904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42191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wipe(left)">
                                      <p:cBhvr>
                                        <p:cTn id="7" dur="500"/>
                                        <p:tgtEl>
                                          <p:spTgt spid="6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par>
                          <p:cTn id="13" fill="hold">
                            <p:stCondLst>
                              <p:cond delay="500"/>
                            </p:stCondLst>
                            <p:childTnLst>
                              <p:par>
                                <p:cTn id="14" presetID="22" presetClass="entr" presetSubtype="2" fill="hold"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right)">
                                      <p:cBhvr>
                                        <p:cTn id="16" dur="500"/>
                                        <p:tgtEl>
                                          <p:spTgt spid="2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wipe(left)">
                                      <p:cBhvr>
                                        <p:cTn id="21" dur="500"/>
                                        <p:tgtEl>
                                          <p:spTgt spid="19"/>
                                        </p:tgtEl>
                                      </p:cBhvr>
                                    </p:animEffect>
                                  </p:childTnLst>
                                </p:cTn>
                              </p:par>
                            </p:childTnLst>
                          </p:cTn>
                        </p:par>
                        <p:par>
                          <p:cTn id="22" fill="hold">
                            <p:stCondLst>
                              <p:cond delay="500"/>
                            </p:stCondLst>
                            <p:childTnLst>
                              <p:par>
                                <p:cTn id="23" presetID="22" presetClass="entr" presetSubtype="2" fill="hold" nodeType="after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right)">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up)">
                                      <p:cBhvr>
                                        <p:cTn id="30" dur="500"/>
                                        <p:tgtEl>
                                          <p:spTgt spid="24"/>
                                        </p:tgtEl>
                                      </p:cBhvr>
                                    </p:animEffect>
                                  </p:childTnLst>
                                </p:cTn>
                              </p:par>
                            </p:childTnLst>
                          </p:cTn>
                        </p:par>
                        <p:par>
                          <p:cTn id="31" fill="hold">
                            <p:stCondLst>
                              <p:cond delay="500"/>
                            </p:stCondLst>
                            <p:childTnLst>
                              <p:par>
                                <p:cTn id="32" presetID="22" presetClass="entr" presetSubtype="4" fill="hold" nodeType="after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wipe(down)">
                                      <p:cBhvr>
                                        <p:cTn id="34" dur="500"/>
                                        <p:tgtEl>
                                          <p:spTgt spid="2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nodeType="click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wipe(right)">
                                      <p:cBhvr>
                                        <p:cTn id="39" dur="500"/>
                                        <p:tgtEl>
                                          <p:spTgt spid="46"/>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48"/>
                                        </p:tgtEl>
                                        <p:attrNameLst>
                                          <p:attrName>style.visibility</p:attrName>
                                        </p:attrNameLst>
                                      </p:cBhvr>
                                      <p:to>
                                        <p:strVal val="visible"/>
                                      </p:to>
                                    </p:set>
                                    <p:animEffect transition="in" filter="wipe(down)">
                                      <p:cBhvr>
                                        <p:cTn id="44" dur="500"/>
                                        <p:tgtEl>
                                          <p:spTgt spid="48"/>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
                                        </p:tgtEl>
                                        <p:attrNameLst>
                                          <p:attrName>style.visibility</p:attrName>
                                        </p:attrNameLst>
                                      </p:cBhvr>
                                      <p:to>
                                        <p:strVal val="visible"/>
                                      </p:to>
                                    </p:set>
                                    <p:animEffect transition="in" filter="fade">
                                      <p:cBhvr>
                                        <p:cTn id="4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前端</a:t>
            </a:r>
            <a:r>
              <a:rPr lang="en-US" altLang="zh-CN" smtClean="0"/>
              <a:t>MVC</a:t>
            </a:r>
            <a:r>
              <a:rPr lang="zh-CN" altLang="en-US" smtClean="0"/>
              <a:t>容易引入混乱</a:t>
            </a:r>
            <a:endParaRPr lang="zh-CN" altLang="en-US"/>
          </a:p>
        </p:txBody>
      </p:sp>
      <p:sp>
        <p:nvSpPr>
          <p:cNvPr id="4" name="灯片编号占位符 3"/>
          <p:cNvSpPr>
            <a:spLocks noGrp="1"/>
          </p:cNvSpPr>
          <p:nvPr>
            <p:ph type="sldNum" sz="quarter" idx="12"/>
          </p:nvPr>
        </p:nvSpPr>
        <p:spPr/>
        <p:txBody>
          <a:bodyPr/>
          <a:lstStyle/>
          <a:p>
            <a:fld id="{8AF02B71-8991-4516-A01E-F1A9ACD28BDC}" type="slidenum">
              <a:rPr lang="en-US" smtClean="0"/>
              <a:pPr/>
              <a:t>67</a:t>
            </a:fld>
            <a:endParaRPr 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1455" y="1197149"/>
            <a:ext cx="963901" cy="1007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7839" y="1281665"/>
            <a:ext cx="864096" cy="1270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7839" y="3160128"/>
            <a:ext cx="864096" cy="1270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4088" y="4966583"/>
            <a:ext cx="864096" cy="1270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9745" y="2020844"/>
            <a:ext cx="864096" cy="1120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552" y="3011303"/>
            <a:ext cx="1391903" cy="1209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9745" y="3264982"/>
            <a:ext cx="864096" cy="1120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9745" y="5045180"/>
            <a:ext cx="864096" cy="1120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直接箭头连接符 6"/>
          <p:cNvCxnSpPr>
            <a:stCxn id="22" idx="2"/>
            <a:endCxn id="23" idx="0"/>
          </p:cNvCxnSpPr>
          <p:nvPr/>
        </p:nvCxnSpPr>
        <p:spPr>
          <a:xfrm>
            <a:off x="4041793" y="4385106"/>
            <a:ext cx="0" cy="660074"/>
          </a:xfrm>
          <a:prstGeom prst="straightConnector1">
            <a:avLst/>
          </a:prstGeom>
          <a:ln>
            <a:solidFill>
              <a:srgbClr val="00B050"/>
            </a:solidFill>
            <a:tailEnd type="arrow"/>
          </a:ln>
        </p:spPr>
        <p:style>
          <a:lnRef idx="2">
            <a:schemeClr val="accent1"/>
          </a:lnRef>
          <a:fillRef idx="0">
            <a:schemeClr val="accent1"/>
          </a:fillRef>
          <a:effectRef idx="1">
            <a:schemeClr val="accent1"/>
          </a:effectRef>
          <a:fontRef idx="minor">
            <a:schemeClr val="tx1"/>
          </a:fontRef>
        </p:style>
      </p:cxnSp>
      <p:cxnSp>
        <p:nvCxnSpPr>
          <p:cNvPr id="9" name="直接箭头连接符 8"/>
          <p:cNvCxnSpPr/>
          <p:nvPr/>
        </p:nvCxnSpPr>
        <p:spPr>
          <a:xfrm flipH="1" flipV="1">
            <a:off x="1931455" y="3953058"/>
            <a:ext cx="1678290" cy="1780198"/>
          </a:xfrm>
          <a:prstGeom prst="straightConnector1">
            <a:avLst/>
          </a:prstGeom>
          <a:ln>
            <a:solidFill>
              <a:srgbClr val="00B050"/>
            </a:solidFill>
            <a:tailEnd type="arrow"/>
          </a:ln>
        </p:spPr>
        <p:style>
          <a:lnRef idx="2">
            <a:schemeClr val="accent1"/>
          </a:lnRef>
          <a:fillRef idx="0">
            <a:schemeClr val="accent1"/>
          </a:fillRef>
          <a:effectRef idx="1">
            <a:schemeClr val="accent1"/>
          </a:effectRef>
          <a:fontRef idx="minor">
            <a:schemeClr val="tx1"/>
          </a:fontRef>
        </p:style>
      </p:cxnSp>
      <p:cxnSp>
        <p:nvCxnSpPr>
          <p:cNvPr id="15" name="直接箭头连接符 14"/>
          <p:cNvCxnSpPr/>
          <p:nvPr/>
        </p:nvCxnSpPr>
        <p:spPr>
          <a:xfrm flipH="1">
            <a:off x="4473841" y="2020844"/>
            <a:ext cx="818239" cy="368231"/>
          </a:xfrm>
          <a:prstGeom prst="straightConnector1">
            <a:avLst/>
          </a:prstGeom>
          <a:ln>
            <a:solidFill>
              <a:srgbClr val="0070C0"/>
            </a:solidFill>
            <a:tailEnd type="arrow"/>
          </a:ln>
        </p:spPr>
        <p:style>
          <a:lnRef idx="2">
            <a:schemeClr val="accent1"/>
          </a:lnRef>
          <a:fillRef idx="0">
            <a:schemeClr val="accent1"/>
          </a:fillRef>
          <a:effectRef idx="1">
            <a:schemeClr val="accent1"/>
          </a:effectRef>
          <a:fontRef idx="minor">
            <a:schemeClr val="tx1"/>
          </a:fontRef>
        </p:style>
      </p:cxnSp>
      <p:cxnSp>
        <p:nvCxnSpPr>
          <p:cNvPr id="17" name="直接箭头连接符 16"/>
          <p:cNvCxnSpPr/>
          <p:nvPr/>
        </p:nvCxnSpPr>
        <p:spPr>
          <a:xfrm>
            <a:off x="2895356" y="1772816"/>
            <a:ext cx="2568240" cy="0"/>
          </a:xfrm>
          <a:prstGeom prst="straightConnector1">
            <a:avLst/>
          </a:prstGeom>
          <a:ln>
            <a:solidFill>
              <a:srgbClr val="0070C0"/>
            </a:solidFill>
            <a:tailEnd type="arrow"/>
          </a:ln>
        </p:spPr>
        <p:style>
          <a:lnRef idx="2">
            <a:schemeClr val="accent1"/>
          </a:lnRef>
          <a:fillRef idx="0">
            <a:schemeClr val="accent1"/>
          </a:fillRef>
          <a:effectRef idx="1">
            <a:schemeClr val="accent1"/>
          </a:effectRef>
          <a:fontRef idx="minor">
            <a:schemeClr val="tx1"/>
          </a:fontRef>
        </p:style>
      </p:cxnSp>
      <p:cxnSp>
        <p:nvCxnSpPr>
          <p:cNvPr id="19" name="直接箭头连接符 18"/>
          <p:cNvCxnSpPr>
            <a:stCxn id="4100" idx="1"/>
          </p:cNvCxnSpPr>
          <p:nvPr/>
        </p:nvCxnSpPr>
        <p:spPr>
          <a:xfrm flipH="1">
            <a:off x="1931456" y="2580906"/>
            <a:ext cx="1678289" cy="848094"/>
          </a:xfrm>
          <a:prstGeom prst="straightConnector1">
            <a:avLst/>
          </a:prstGeom>
          <a:ln>
            <a:solidFill>
              <a:srgbClr val="0070C0"/>
            </a:solidFill>
            <a:tailEnd type="arrow"/>
          </a:ln>
        </p:spPr>
        <p:style>
          <a:lnRef idx="2">
            <a:schemeClr val="accent1"/>
          </a:lnRef>
          <a:fillRef idx="0">
            <a:schemeClr val="accent1"/>
          </a:fillRef>
          <a:effectRef idx="1">
            <a:schemeClr val="accent1"/>
          </a:effectRef>
          <a:fontRef idx="minor">
            <a:schemeClr val="tx1"/>
          </a:fontRef>
        </p:style>
      </p:cxnSp>
      <p:cxnSp>
        <p:nvCxnSpPr>
          <p:cNvPr id="21" name="直接箭头连接符 20"/>
          <p:cNvCxnSpPr/>
          <p:nvPr/>
        </p:nvCxnSpPr>
        <p:spPr>
          <a:xfrm flipV="1">
            <a:off x="1403648" y="2204864"/>
            <a:ext cx="527807" cy="806439"/>
          </a:xfrm>
          <a:prstGeom prst="straightConnector1">
            <a:avLst/>
          </a:prstGeom>
          <a:ln>
            <a:solidFill>
              <a:srgbClr val="0070C0"/>
            </a:solidFill>
            <a:tailEnd type="arrow"/>
          </a:ln>
        </p:spPr>
        <p:style>
          <a:lnRef idx="2">
            <a:schemeClr val="accent1"/>
          </a:lnRef>
          <a:fillRef idx="0">
            <a:schemeClr val="accent1"/>
          </a:fillRef>
          <a:effectRef idx="1">
            <a:schemeClr val="accent1"/>
          </a:effectRef>
          <a:fontRef idx="minor">
            <a:schemeClr val="tx1"/>
          </a:fontRef>
        </p:style>
      </p:cxnSp>
      <p:cxnSp>
        <p:nvCxnSpPr>
          <p:cNvPr id="31" name="直接箭头连接符 30"/>
          <p:cNvCxnSpPr/>
          <p:nvPr/>
        </p:nvCxnSpPr>
        <p:spPr>
          <a:xfrm>
            <a:off x="2555776" y="2348880"/>
            <a:ext cx="1053969" cy="100811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37" name="直接箭头连接符 36"/>
          <p:cNvCxnSpPr/>
          <p:nvPr/>
        </p:nvCxnSpPr>
        <p:spPr>
          <a:xfrm flipH="1">
            <a:off x="1979712" y="3825044"/>
            <a:ext cx="1560425"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5" name="直接箭头连接符 44"/>
          <p:cNvCxnSpPr/>
          <p:nvPr/>
        </p:nvCxnSpPr>
        <p:spPr>
          <a:xfrm>
            <a:off x="4499992" y="5380391"/>
            <a:ext cx="963604" cy="0"/>
          </a:xfrm>
          <a:prstGeom prst="straightConnector1">
            <a:avLst/>
          </a:prstGeom>
          <a:ln>
            <a:solidFill>
              <a:srgbClr val="00B050"/>
            </a:solidFill>
            <a:tailEnd type="arrow"/>
          </a:ln>
        </p:spPr>
        <p:style>
          <a:lnRef idx="2">
            <a:schemeClr val="accent1"/>
          </a:lnRef>
          <a:fillRef idx="0">
            <a:schemeClr val="accent1"/>
          </a:fillRef>
          <a:effectRef idx="1">
            <a:schemeClr val="accent1"/>
          </a:effectRef>
          <a:fontRef idx="minor">
            <a:schemeClr val="tx1"/>
          </a:fontRef>
        </p:style>
      </p:cxnSp>
      <p:cxnSp>
        <p:nvCxnSpPr>
          <p:cNvPr id="46" name="直接箭头连接符 45"/>
          <p:cNvCxnSpPr>
            <a:endCxn id="23" idx="3"/>
          </p:cNvCxnSpPr>
          <p:nvPr/>
        </p:nvCxnSpPr>
        <p:spPr>
          <a:xfrm flipH="1">
            <a:off x="4473841" y="5605242"/>
            <a:ext cx="913999" cy="0"/>
          </a:xfrm>
          <a:prstGeom prst="straightConnector1">
            <a:avLst/>
          </a:prstGeom>
          <a:ln>
            <a:solidFill>
              <a:srgbClr val="00B050"/>
            </a:solidFill>
            <a:tailEnd type="arrow"/>
          </a:ln>
        </p:spPr>
        <p:style>
          <a:lnRef idx="2">
            <a:schemeClr val="accent1"/>
          </a:lnRef>
          <a:fillRef idx="0">
            <a:schemeClr val="accent1"/>
          </a:fillRef>
          <a:effectRef idx="1">
            <a:schemeClr val="accent1"/>
          </a:effectRef>
          <a:fontRef idx="minor">
            <a:schemeClr val="tx1"/>
          </a:fontRef>
        </p:style>
      </p:cxnSp>
      <p:cxnSp>
        <p:nvCxnSpPr>
          <p:cNvPr id="60" name="直接箭头连接符 59"/>
          <p:cNvCxnSpPr/>
          <p:nvPr/>
        </p:nvCxnSpPr>
        <p:spPr>
          <a:xfrm>
            <a:off x="4454135" y="3645024"/>
            <a:ext cx="963604"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61" name="直接箭头连接符 60"/>
          <p:cNvCxnSpPr/>
          <p:nvPr/>
        </p:nvCxnSpPr>
        <p:spPr>
          <a:xfrm flipH="1">
            <a:off x="4427984" y="3869875"/>
            <a:ext cx="913999"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6444208" y="1556792"/>
            <a:ext cx="2041292" cy="551090"/>
          </a:xfrm>
          <a:prstGeom prst="rect">
            <a:avLst/>
          </a:prstGeom>
          <a:noFill/>
          <a:effectLst/>
        </p:spPr>
        <p:txBody>
          <a:bodyPr wrap="none" lIns="144000" tIns="90000" rIns="144000" bIns="90000" rtlCol="0">
            <a:spAutoFit/>
          </a:bodyPr>
          <a:lstStyle/>
          <a:p>
            <a:r>
              <a:rPr lang="en-US" altLang="zh-CN" sz="2400" smtClean="0">
                <a:solidFill>
                  <a:srgbClr val="0070C0"/>
                </a:solidFill>
                <a:latin typeface="微软雅黑" pitchFamily="34" charset="-122"/>
                <a:ea typeface="微软雅黑" pitchFamily="34" charset="-122"/>
              </a:rPr>
              <a:t>Ctrl</a:t>
            </a:r>
            <a:r>
              <a:rPr lang="zh-CN" altLang="en-US" sz="2400" smtClean="0">
                <a:solidFill>
                  <a:srgbClr val="0070C0"/>
                </a:solidFill>
                <a:latin typeface="微软雅黑" pitchFamily="34" charset="-122"/>
                <a:ea typeface="微软雅黑" pitchFamily="34" charset="-122"/>
              </a:rPr>
              <a:t>获取数据</a:t>
            </a:r>
            <a:endParaRPr lang="zh-CN" altLang="en-US" sz="2400" dirty="0" smtClean="0">
              <a:solidFill>
                <a:srgbClr val="0070C0"/>
              </a:solidFill>
              <a:latin typeface="微软雅黑" pitchFamily="34" charset="-122"/>
              <a:ea typeface="微软雅黑" pitchFamily="34" charset="-122"/>
            </a:endParaRPr>
          </a:p>
        </p:txBody>
      </p:sp>
      <p:sp>
        <p:nvSpPr>
          <p:cNvPr id="63" name="TextBox 62"/>
          <p:cNvSpPr txBox="1"/>
          <p:nvPr/>
        </p:nvSpPr>
        <p:spPr>
          <a:xfrm>
            <a:off x="6339830" y="3356992"/>
            <a:ext cx="2230446" cy="920422"/>
          </a:xfrm>
          <a:prstGeom prst="rect">
            <a:avLst/>
          </a:prstGeom>
          <a:noFill/>
          <a:effectLst/>
        </p:spPr>
        <p:txBody>
          <a:bodyPr wrap="none" lIns="144000" tIns="90000" rIns="144000" bIns="90000" rtlCol="0">
            <a:spAutoFit/>
          </a:bodyPr>
          <a:lstStyle/>
          <a:p>
            <a:r>
              <a:rPr lang="en-US" altLang="zh-CN" sz="2400" smtClean="0">
                <a:solidFill>
                  <a:srgbClr val="FF0000"/>
                </a:solidFill>
                <a:latin typeface="微软雅黑" pitchFamily="34" charset="-122"/>
                <a:ea typeface="微软雅黑" pitchFamily="34" charset="-122"/>
              </a:rPr>
              <a:t>Ctrl</a:t>
            </a:r>
            <a:r>
              <a:rPr lang="zh-CN" altLang="en-US" sz="2400" smtClean="0">
                <a:solidFill>
                  <a:srgbClr val="FF0000"/>
                </a:solidFill>
                <a:latin typeface="微软雅黑" pitchFamily="34" charset="-122"/>
                <a:ea typeface="微软雅黑" pitchFamily="34" charset="-122"/>
              </a:rPr>
              <a:t>驱动</a:t>
            </a:r>
            <a:r>
              <a:rPr lang="en-US" altLang="zh-CN" sz="2400" smtClean="0">
                <a:solidFill>
                  <a:srgbClr val="FF0000"/>
                </a:solidFill>
                <a:latin typeface="微软雅黑" pitchFamily="34" charset="-122"/>
                <a:ea typeface="微软雅黑" pitchFamily="34" charset="-122"/>
              </a:rPr>
              <a:t>View</a:t>
            </a:r>
          </a:p>
          <a:p>
            <a:r>
              <a:rPr lang="en-US" altLang="zh-CN" sz="2400" smtClean="0">
                <a:solidFill>
                  <a:srgbClr val="FF0000"/>
                </a:solidFill>
                <a:latin typeface="微软雅黑" pitchFamily="34" charset="-122"/>
                <a:ea typeface="微软雅黑" pitchFamily="34" charset="-122"/>
              </a:rPr>
              <a:t>View</a:t>
            </a:r>
            <a:r>
              <a:rPr lang="zh-CN" altLang="en-US" sz="2400" smtClean="0">
                <a:solidFill>
                  <a:srgbClr val="FF0000"/>
                </a:solidFill>
                <a:latin typeface="微软雅黑" pitchFamily="34" charset="-122"/>
                <a:ea typeface="微软雅黑" pitchFamily="34" charset="-122"/>
              </a:rPr>
              <a:t>获取数据</a:t>
            </a:r>
            <a:endParaRPr lang="zh-CN" altLang="en-US" sz="2400" dirty="0" smtClean="0">
              <a:solidFill>
                <a:srgbClr val="FF0000"/>
              </a:solidFill>
              <a:latin typeface="微软雅黑" pitchFamily="34" charset="-122"/>
              <a:ea typeface="微软雅黑" pitchFamily="34" charset="-122"/>
            </a:endParaRPr>
          </a:p>
        </p:txBody>
      </p:sp>
      <p:sp>
        <p:nvSpPr>
          <p:cNvPr id="64" name="TextBox 63"/>
          <p:cNvSpPr txBox="1"/>
          <p:nvPr/>
        </p:nvSpPr>
        <p:spPr>
          <a:xfrm>
            <a:off x="6372200" y="4977756"/>
            <a:ext cx="2631197" cy="920422"/>
          </a:xfrm>
          <a:prstGeom prst="rect">
            <a:avLst/>
          </a:prstGeom>
          <a:noFill/>
          <a:effectLst/>
        </p:spPr>
        <p:txBody>
          <a:bodyPr wrap="none" lIns="144000" tIns="90000" rIns="144000" bIns="90000" rtlCol="0">
            <a:spAutoFit/>
          </a:bodyPr>
          <a:lstStyle/>
          <a:p>
            <a:r>
              <a:rPr lang="en-US" altLang="zh-CN" sz="2400">
                <a:solidFill>
                  <a:srgbClr val="00B050"/>
                </a:solidFill>
                <a:latin typeface="微软雅黑" pitchFamily="34" charset="-122"/>
                <a:ea typeface="微软雅黑" pitchFamily="34" charset="-122"/>
              </a:rPr>
              <a:t>View</a:t>
            </a:r>
            <a:r>
              <a:rPr lang="zh-CN" altLang="en-US" sz="2400" smtClean="0">
                <a:solidFill>
                  <a:srgbClr val="00B050"/>
                </a:solidFill>
                <a:latin typeface="微软雅黑" pitchFamily="34" charset="-122"/>
                <a:ea typeface="微软雅黑" pitchFamily="34" charset="-122"/>
              </a:rPr>
              <a:t>驱动子</a:t>
            </a:r>
            <a:r>
              <a:rPr lang="en-US" altLang="zh-CN" sz="2400" smtClean="0">
                <a:solidFill>
                  <a:srgbClr val="00B050"/>
                </a:solidFill>
                <a:latin typeface="微软雅黑" pitchFamily="34" charset="-122"/>
                <a:ea typeface="微软雅黑" pitchFamily="34" charset="-122"/>
              </a:rPr>
              <a:t>View</a:t>
            </a:r>
          </a:p>
          <a:p>
            <a:r>
              <a:rPr lang="zh-CN" altLang="en-US" sz="2400" smtClean="0">
                <a:solidFill>
                  <a:srgbClr val="00B050"/>
                </a:solidFill>
                <a:latin typeface="微软雅黑" pitchFamily="34" charset="-122"/>
                <a:ea typeface="微软雅黑" pitchFamily="34" charset="-122"/>
              </a:rPr>
              <a:t>子</a:t>
            </a:r>
            <a:r>
              <a:rPr lang="en-US" altLang="zh-CN" sz="2400" smtClean="0">
                <a:solidFill>
                  <a:srgbClr val="00B050"/>
                </a:solidFill>
                <a:latin typeface="微软雅黑" pitchFamily="34" charset="-122"/>
                <a:ea typeface="微软雅黑" pitchFamily="34" charset="-122"/>
              </a:rPr>
              <a:t>View</a:t>
            </a:r>
            <a:r>
              <a:rPr lang="zh-CN" altLang="en-US" sz="2400" smtClean="0">
                <a:solidFill>
                  <a:srgbClr val="00B050"/>
                </a:solidFill>
                <a:latin typeface="微软雅黑" pitchFamily="34" charset="-122"/>
                <a:ea typeface="微软雅黑" pitchFamily="34" charset="-122"/>
              </a:rPr>
              <a:t>获取数据</a:t>
            </a:r>
            <a:endParaRPr lang="zh-CN" altLang="en-US" sz="2400" dirty="0" smtClean="0">
              <a:solidFill>
                <a:srgbClr val="00B050"/>
              </a:solidFill>
              <a:latin typeface="微软雅黑" pitchFamily="34" charset="-122"/>
              <a:ea typeface="微软雅黑" pitchFamily="34" charset="-122"/>
            </a:endParaRPr>
          </a:p>
        </p:txBody>
      </p:sp>
      <p:cxnSp>
        <p:nvCxnSpPr>
          <p:cNvPr id="66" name="直接箭头连接符 65"/>
          <p:cNvCxnSpPr/>
          <p:nvPr/>
        </p:nvCxnSpPr>
        <p:spPr>
          <a:xfrm flipV="1">
            <a:off x="1667551" y="2268966"/>
            <a:ext cx="528185" cy="79999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936246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righ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right)">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4"/>
                                        </p:tgtEl>
                                        <p:attrNameLst>
                                          <p:attrName>style.visibility</p:attrName>
                                        </p:attrNameLst>
                                      </p:cBhvr>
                                      <p:to>
                                        <p:strVal val="visible"/>
                                      </p:to>
                                    </p:set>
                                    <p:animEffect transition="in" filter="fade">
                                      <p:cBhvr>
                                        <p:cTn id="27" dur="500"/>
                                        <p:tgtEl>
                                          <p:spTgt spid="5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par>
                                <p:cTn id="33" presetID="10"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66"/>
                                        </p:tgtEl>
                                        <p:attrNameLst>
                                          <p:attrName>style.visibility</p:attrName>
                                        </p:attrNameLst>
                                      </p:cBhvr>
                                      <p:to>
                                        <p:strVal val="visible"/>
                                      </p:to>
                                    </p:set>
                                    <p:animEffect transition="in" filter="wipe(left)">
                                      <p:cBhvr>
                                        <p:cTn id="40" dur="500"/>
                                        <p:tgtEl>
                                          <p:spTgt spid="6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31"/>
                                        </p:tgtEl>
                                        <p:attrNameLst>
                                          <p:attrName>style.visibility</p:attrName>
                                        </p:attrNameLst>
                                      </p:cBhvr>
                                      <p:to>
                                        <p:strVal val="visible"/>
                                      </p:to>
                                    </p:set>
                                    <p:animEffect transition="in" filter="wipe(left)">
                                      <p:cBhvr>
                                        <p:cTn id="45" dur="500"/>
                                        <p:tgtEl>
                                          <p:spTgt spid="31"/>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60"/>
                                        </p:tgtEl>
                                        <p:attrNameLst>
                                          <p:attrName>style.visibility</p:attrName>
                                        </p:attrNameLst>
                                      </p:cBhvr>
                                      <p:to>
                                        <p:strVal val="visible"/>
                                      </p:to>
                                    </p:set>
                                    <p:animEffect transition="in" filter="wipe(left)">
                                      <p:cBhvr>
                                        <p:cTn id="50" dur="500"/>
                                        <p:tgtEl>
                                          <p:spTgt spid="60"/>
                                        </p:tgtEl>
                                      </p:cBhvr>
                                    </p:animEffect>
                                  </p:childTnLst>
                                </p:cTn>
                              </p:par>
                            </p:childTnLst>
                          </p:cTn>
                        </p:par>
                        <p:par>
                          <p:cTn id="51" fill="hold">
                            <p:stCondLst>
                              <p:cond delay="500"/>
                            </p:stCondLst>
                            <p:childTnLst>
                              <p:par>
                                <p:cTn id="52" presetID="22" presetClass="entr" presetSubtype="2" fill="hold" nodeType="afterEffect">
                                  <p:stCondLst>
                                    <p:cond delay="0"/>
                                  </p:stCondLst>
                                  <p:childTnLst>
                                    <p:set>
                                      <p:cBhvr>
                                        <p:cTn id="53" dur="1" fill="hold">
                                          <p:stCondLst>
                                            <p:cond delay="0"/>
                                          </p:stCondLst>
                                        </p:cTn>
                                        <p:tgtEl>
                                          <p:spTgt spid="61"/>
                                        </p:tgtEl>
                                        <p:attrNameLst>
                                          <p:attrName>style.visibility</p:attrName>
                                        </p:attrNameLst>
                                      </p:cBhvr>
                                      <p:to>
                                        <p:strVal val="visible"/>
                                      </p:to>
                                    </p:set>
                                    <p:animEffect transition="in" filter="wipe(right)">
                                      <p:cBhvr>
                                        <p:cTn id="54" dur="500"/>
                                        <p:tgtEl>
                                          <p:spTgt spid="61"/>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2" fill="hold" nodeType="clickEffect">
                                  <p:stCondLst>
                                    <p:cond delay="0"/>
                                  </p:stCondLst>
                                  <p:childTnLst>
                                    <p:set>
                                      <p:cBhvr>
                                        <p:cTn id="58" dur="1" fill="hold">
                                          <p:stCondLst>
                                            <p:cond delay="0"/>
                                          </p:stCondLst>
                                        </p:cTn>
                                        <p:tgtEl>
                                          <p:spTgt spid="37"/>
                                        </p:tgtEl>
                                        <p:attrNameLst>
                                          <p:attrName>style.visibility</p:attrName>
                                        </p:attrNameLst>
                                      </p:cBhvr>
                                      <p:to>
                                        <p:strVal val="visible"/>
                                      </p:to>
                                    </p:set>
                                    <p:animEffect transition="in" filter="wipe(right)">
                                      <p:cBhvr>
                                        <p:cTn id="59" dur="500"/>
                                        <p:tgtEl>
                                          <p:spTgt spid="37"/>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63"/>
                                        </p:tgtEl>
                                        <p:attrNameLst>
                                          <p:attrName>style.visibility</p:attrName>
                                        </p:attrNameLst>
                                      </p:cBhvr>
                                      <p:to>
                                        <p:strVal val="visible"/>
                                      </p:to>
                                    </p:set>
                                    <p:animEffect transition="in" filter="fade">
                                      <p:cBhvr>
                                        <p:cTn id="64" dur="500"/>
                                        <p:tgtEl>
                                          <p:spTgt spid="63"/>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500"/>
                                        <p:tgtEl>
                                          <p:spTgt spid="23"/>
                                        </p:tgtEl>
                                      </p:cBhvr>
                                    </p:animEffect>
                                  </p:childTnLst>
                                </p:cTn>
                              </p:par>
                              <p:par>
                                <p:cTn id="70" presetID="10" presetClass="entr" presetSubtype="0" fill="hold" nodeType="with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fade">
                                      <p:cBhvr>
                                        <p:cTn id="72" dur="500"/>
                                        <p:tgtEl>
                                          <p:spTgt spid="14"/>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nodeType="clickEffect">
                                  <p:stCondLst>
                                    <p:cond delay="0"/>
                                  </p:stCondLst>
                                  <p:childTnLst>
                                    <p:set>
                                      <p:cBhvr>
                                        <p:cTn id="76" dur="1" fill="hold">
                                          <p:stCondLst>
                                            <p:cond delay="0"/>
                                          </p:stCondLst>
                                        </p:cTn>
                                        <p:tgtEl>
                                          <p:spTgt spid="7"/>
                                        </p:tgtEl>
                                        <p:attrNameLst>
                                          <p:attrName>style.visibility</p:attrName>
                                        </p:attrNameLst>
                                      </p:cBhvr>
                                      <p:to>
                                        <p:strVal val="visible"/>
                                      </p:to>
                                    </p:set>
                                    <p:animEffect transition="in" filter="wipe(up)">
                                      <p:cBhvr>
                                        <p:cTn id="77" dur="500"/>
                                        <p:tgtEl>
                                          <p:spTgt spid="7"/>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45"/>
                                        </p:tgtEl>
                                        <p:attrNameLst>
                                          <p:attrName>style.visibility</p:attrName>
                                        </p:attrNameLst>
                                      </p:cBhvr>
                                      <p:to>
                                        <p:strVal val="visible"/>
                                      </p:to>
                                    </p:set>
                                    <p:animEffect transition="in" filter="wipe(left)">
                                      <p:cBhvr>
                                        <p:cTn id="82" dur="500"/>
                                        <p:tgtEl>
                                          <p:spTgt spid="45"/>
                                        </p:tgtEl>
                                      </p:cBhvr>
                                    </p:animEffect>
                                  </p:childTnLst>
                                </p:cTn>
                              </p:par>
                            </p:childTnLst>
                          </p:cTn>
                        </p:par>
                        <p:par>
                          <p:cTn id="83" fill="hold">
                            <p:stCondLst>
                              <p:cond delay="500"/>
                            </p:stCondLst>
                            <p:childTnLst>
                              <p:par>
                                <p:cTn id="84" presetID="22" presetClass="entr" presetSubtype="2" fill="hold" nodeType="afterEffect">
                                  <p:stCondLst>
                                    <p:cond delay="0"/>
                                  </p:stCondLst>
                                  <p:childTnLst>
                                    <p:set>
                                      <p:cBhvr>
                                        <p:cTn id="85" dur="1" fill="hold">
                                          <p:stCondLst>
                                            <p:cond delay="0"/>
                                          </p:stCondLst>
                                        </p:cTn>
                                        <p:tgtEl>
                                          <p:spTgt spid="46"/>
                                        </p:tgtEl>
                                        <p:attrNameLst>
                                          <p:attrName>style.visibility</p:attrName>
                                        </p:attrNameLst>
                                      </p:cBhvr>
                                      <p:to>
                                        <p:strVal val="visible"/>
                                      </p:to>
                                    </p:set>
                                    <p:animEffect transition="in" filter="wipe(right)">
                                      <p:cBhvr>
                                        <p:cTn id="86" dur="500"/>
                                        <p:tgtEl>
                                          <p:spTgt spid="46"/>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4" fill="hold" nodeType="clickEffect">
                                  <p:stCondLst>
                                    <p:cond delay="0"/>
                                  </p:stCondLst>
                                  <p:childTnLst>
                                    <p:set>
                                      <p:cBhvr>
                                        <p:cTn id="90" dur="1" fill="hold">
                                          <p:stCondLst>
                                            <p:cond delay="0"/>
                                          </p:stCondLst>
                                        </p:cTn>
                                        <p:tgtEl>
                                          <p:spTgt spid="9"/>
                                        </p:tgtEl>
                                        <p:attrNameLst>
                                          <p:attrName>style.visibility</p:attrName>
                                        </p:attrNameLst>
                                      </p:cBhvr>
                                      <p:to>
                                        <p:strVal val="visible"/>
                                      </p:to>
                                    </p:set>
                                    <p:animEffect transition="in" filter="wipe(down)">
                                      <p:cBhvr>
                                        <p:cTn id="91" dur="500"/>
                                        <p:tgtEl>
                                          <p:spTgt spid="9"/>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64"/>
                                        </p:tgtEl>
                                        <p:attrNameLst>
                                          <p:attrName>style.visibility</p:attrName>
                                        </p:attrNameLst>
                                      </p:cBhvr>
                                      <p:to>
                                        <p:strVal val="visible"/>
                                      </p:to>
                                    </p:set>
                                    <p:animEffect transition="in" filter="fade">
                                      <p:cBhvr>
                                        <p:cTn id="96"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63" grpId="0"/>
      <p:bldP spid="64"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我们的选择与约定</a:t>
            </a:r>
            <a:endParaRPr lang="zh-CN" altLang="en-US"/>
          </a:p>
        </p:txBody>
      </p:sp>
      <p:sp>
        <p:nvSpPr>
          <p:cNvPr id="4" name="灯片编号占位符 3"/>
          <p:cNvSpPr>
            <a:spLocks noGrp="1"/>
          </p:cNvSpPr>
          <p:nvPr>
            <p:ph type="sldNum" sz="quarter" idx="12"/>
          </p:nvPr>
        </p:nvSpPr>
        <p:spPr/>
        <p:txBody>
          <a:bodyPr/>
          <a:lstStyle/>
          <a:p>
            <a:fld id="{8AF02B71-8991-4516-A01E-F1A9ACD28BDC}" type="slidenum">
              <a:rPr lang="en-US" smtClean="0"/>
              <a:pPr/>
              <a:t>68</a:t>
            </a:fld>
            <a:endParaRPr lang="en-US"/>
          </a:p>
        </p:txBody>
      </p:sp>
      <p:pic>
        <p:nvPicPr>
          <p:cNvPr id="1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2447" y="4373010"/>
            <a:ext cx="864096" cy="1270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104" y="4451607"/>
            <a:ext cx="864096" cy="1120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直接箭头连接符 8"/>
          <p:cNvCxnSpPr/>
          <p:nvPr/>
        </p:nvCxnSpPr>
        <p:spPr>
          <a:xfrm flipH="1" flipV="1">
            <a:off x="2795739" y="4369057"/>
            <a:ext cx="3486096" cy="2020177"/>
          </a:xfrm>
          <a:prstGeom prst="straightConnector1">
            <a:avLst/>
          </a:prstGeom>
          <a:ln>
            <a:solidFill>
              <a:srgbClr val="00B050"/>
            </a:solidFill>
            <a:tailEnd type="arrow"/>
          </a:ln>
        </p:spPr>
        <p:style>
          <a:lnRef idx="2">
            <a:schemeClr val="accent1"/>
          </a:lnRef>
          <a:fillRef idx="0">
            <a:schemeClr val="accent1"/>
          </a:fillRef>
          <a:effectRef idx="1">
            <a:schemeClr val="accent1"/>
          </a:effectRef>
          <a:fontRef idx="minor">
            <a:schemeClr val="tx1"/>
          </a:fontRef>
        </p:style>
      </p:cxnSp>
      <p:cxnSp>
        <p:nvCxnSpPr>
          <p:cNvPr id="45" name="直接箭头连接符 44"/>
          <p:cNvCxnSpPr/>
          <p:nvPr/>
        </p:nvCxnSpPr>
        <p:spPr>
          <a:xfrm>
            <a:off x="6398351" y="4786818"/>
            <a:ext cx="963604" cy="0"/>
          </a:xfrm>
          <a:prstGeom prst="straightConnector1">
            <a:avLst/>
          </a:prstGeom>
          <a:ln>
            <a:solidFill>
              <a:srgbClr val="00B050"/>
            </a:solidFill>
            <a:tailEnd type="arrow"/>
          </a:ln>
        </p:spPr>
        <p:style>
          <a:lnRef idx="2">
            <a:schemeClr val="accent1"/>
          </a:lnRef>
          <a:fillRef idx="0">
            <a:schemeClr val="accent1"/>
          </a:fillRef>
          <a:effectRef idx="1">
            <a:schemeClr val="accent1"/>
          </a:effectRef>
          <a:fontRef idx="minor">
            <a:schemeClr val="tx1"/>
          </a:fontRef>
        </p:style>
      </p:cxnSp>
      <p:cxnSp>
        <p:nvCxnSpPr>
          <p:cNvPr id="46" name="直接箭头连接符 45"/>
          <p:cNvCxnSpPr>
            <a:endCxn id="23" idx="3"/>
          </p:cNvCxnSpPr>
          <p:nvPr/>
        </p:nvCxnSpPr>
        <p:spPr>
          <a:xfrm flipH="1">
            <a:off x="6372200" y="5011669"/>
            <a:ext cx="913999" cy="0"/>
          </a:xfrm>
          <a:prstGeom prst="straightConnector1">
            <a:avLst/>
          </a:prstGeom>
          <a:ln>
            <a:solidFill>
              <a:srgbClr val="00B050"/>
            </a:solidFill>
            <a:tailEnd type="arrow"/>
          </a:ln>
        </p:spPr>
        <p:style>
          <a:lnRef idx="2">
            <a:schemeClr val="accent1"/>
          </a:lnRef>
          <a:fillRef idx="0">
            <a:schemeClr val="accent1"/>
          </a:fillRef>
          <a:effectRef idx="1">
            <a:schemeClr val="accent1"/>
          </a:effectRef>
          <a:fontRef idx="minor">
            <a:schemeClr val="tx1"/>
          </a:fontRef>
        </p:style>
      </p:cxnSp>
      <p:grpSp>
        <p:nvGrpSpPr>
          <p:cNvPr id="3" name="组合 2"/>
          <p:cNvGrpSpPr/>
          <p:nvPr/>
        </p:nvGrpSpPr>
        <p:grpSpPr>
          <a:xfrm>
            <a:off x="1403648" y="1413173"/>
            <a:ext cx="5712383" cy="3006430"/>
            <a:chOff x="1403648" y="1413173"/>
            <a:chExt cx="5712383" cy="3006430"/>
          </a:xfrm>
        </p:grpSpPr>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95551" y="1413173"/>
              <a:ext cx="963901" cy="1007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1935" y="3148874"/>
              <a:ext cx="864096" cy="1270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648" y="2875193"/>
              <a:ext cx="1391903" cy="1209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3841" y="3253728"/>
              <a:ext cx="864096" cy="1120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1" name="直接箭头连接符 30"/>
            <p:cNvCxnSpPr/>
            <p:nvPr/>
          </p:nvCxnSpPr>
          <p:spPr>
            <a:xfrm>
              <a:off x="3563888" y="2348880"/>
              <a:ext cx="1053969" cy="100811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37" name="直接箭头连接符 36"/>
            <p:cNvCxnSpPr/>
            <p:nvPr/>
          </p:nvCxnSpPr>
          <p:spPr>
            <a:xfrm flipH="1">
              <a:off x="2843808" y="3688934"/>
              <a:ext cx="1560425"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60" name="直接箭头连接符 59"/>
            <p:cNvCxnSpPr/>
            <p:nvPr/>
          </p:nvCxnSpPr>
          <p:spPr>
            <a:xfrm>
              <a:off x="5318231" y="3633770"/>
              <a:ext cx="963604"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61" name="直接箭头连接符 60"/>
            <p:cNvCxnSpPr/>
            <p:nvPr/>
          </p:nvCxnSpPr>
          <p:spPr>
            <a:xfrm flipH="1">
              <a:off x="5292080" y="3858621"/>
              <a:ext cx="913999"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66" name="直接箭头连接符 65"/>
            <p:cNvCxnSpPr/>
            <p:nvPr/>
          </p:nvCxnSpPr>
          <p:spPr>
            <a:xfrm flipV="1">
              <a:off x="2531647" y="2348880"/>
              <a:ext cx="528185" cy="79999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pic>
        <p:nvPicPr>
          <p:cNvPr id="3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4408" y="5614655"/>
            <a:ext cx="864096" cy="1270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0065" y="5701158"/>
            <a:ext cx="864096" cy="1120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3" name="直接箭头连接符 32"/>
          <p:cNvCxnSpPr/>
          <p:nvPr/>
        </p:nvCxnSpPr>
        <p:spPr>
          <a:xfrm>
            <a:off x="7380312" y="6036369"/>
            <a:ext cx="963604" cy="0"/>
          </a:xfrm>
          <a:prstGeom prst="straightConnector1">
            <a:avLst/>
          </a:prstGeom>
          <a:ln>
            <a:solidFill>
              <a:srgbClr val="00B050"/>
            </a:solidFill>
            <a:tailEnd type="arrow"/>
          </a:ln>
        </p:spPr>
        <p:style>
          <a:lnRef idx="2">
            <a:schemeClr val="accent1"/>
          </a:lnRef>
          <a:fillRef idx="0">
            <a:schemeClr val="accent1"/>
          </a:fillRef>
          <a:effectRef idx="1">
            <a:schemeClr val="accent1"/>
          </a:effectRef>
          <a:fontRef idx="minor">
            <a:schemeClr val="tx1"/>
          </a:fontRef>
        </p:style>
      </p:cxnSp>
      <p:cxnSp>
        <p:nvCxnSpPr>
          <p:cNvPr id="34" name="直接箭头连接符 33"/>
          <p:cNvCxnSpPr>
            <a:endCxn id="32" idx="3"/>
          </p:cNvCxnSpPr>
          <p:nvPr/>
        </p:nvCxnSpPr>
        <p:spPr>
          <a:xfrm flipH="1">
            <a:off x="7354161" y="6261220"/>
            <a:ext cx="913999" cy="0"/>
          </a:xfrm>
          <a:prstGeom prst="straightConnector1">
            <a:avLst/>
          </a:prstGeom>
          <a:ln>
            <a:solidFill>
              <a:srgbClr val="00B050"/>
            </a:solidFill>
            <a:tailEnd type="arrow"/>
          </a:ln>
        </p:spPr>
        <p:style>
          <a:lnRef idx="2">
            <a:schemeClr val="accent1"/>
          </a:lnRef>
          <a:fillRef idx="0">
            <a:schemeClr val="accent1"/>
          </a:fillRef>
          <a:effectRef idx="1">
            <a:schemeClr val="accent1"/>
          </a:effectRef>
          <a:fontRef idx="minor">
            <a:schemeClr val="tx1"/>
          </a:fontRef>
        </p:style>
      </p:cxnSp>
      <p:pic>
        <p:nvPicPr>
          <p:cNvPr id="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304" y="1772816"/>
            <a:ext cx="864096" cy="1270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3961" y="1851413"/>
            <a:ext cx="864096" cy="1120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8" name="直接箭头连接符 37"/>
          <p:cNvCxnSpPr/>
          <p:nvPr/>
        </p:nvCxnSpPr>
        <p:spPr>
          <a:xfrm>
            <a:off x="6444208" y="2186624"/>
            <a:ext cx="963604" cy="0"/>
          </a:xfrm>
          <a:prstGeom prst="straightConnector1">
            <a:avLst/>
          </a:prstGeom>
          <a:ln>
            <a:solidFill>
              <a:srgbClr val="00B050"/>
            </a:solidFill>
            <a:tailEnd type="arrow"/>
          </a:ln>
        </p:spPr>
        <p:style>
          <a:lnRef idx="2">
            <a:schemeClr val="accent1"/>
          </a:lnRef>
          <a:fillRef idx="0">
            <a:schemeClr val="accent1"/>
          </a:fillRef>
          <a:effectRef idx="1">
            <a:schemeClr val="accent1"/>
          </a:effectRef>
          <a:fontRef idx="minor">
            <a:schemeClr val="tx1"/>
          </a:fontRef>
        </p:style>
      </p:cxnSp>
      <p:cxnSp>
        <p:nvCxnSpPr>
          <p:cNvPr id="39" name="直接箭头连接符 38"/>
          <p:cNvCxnSpPr>
            <a:endCxn id="36" idx="3"/>
          </p:cNvCxnSpPr>
          <p:nvPr/>
        </p:nvCxnSpPr>
        <p:spPr>
          <a:xfrm flipH="1">
            <a:off x="6418057" y="2411475"/>
            <a:ext cx="913999" cy="0"/>
          </a:xfrm>
          <a:prstGeom prst="straightConnector1">
            <a:avLst/>
          </a:prstGeom>
          <a:ln>
            <a:solidFill>
              <a:srgbClr val="00B050"/>
            </a:solidFill>
            <a:tailEnd type="arrow"/>
          </a:ln>
        </p:spPr>
        <p:style>
          <a:lnRef idx="2">
            <a:schemeClr val="accent1"/>
          </a:lnRef>
          <a:fillRef idx="0">
            <a:schemeClr val="accent1"/>
          </a:fillRef>
          <a:effectRef idx="1">
            <a:schemeClr val="accent1"/>
          </a:effectRef>
          <a:fontRef idx="minor">
            <a:schemeClr val="tx1"/>
          </a:fontRef>
        </p:style>
      </p:cxnSp>
      <p:cxnSp>
        <p:nvCxnSpPr>
          <p:cNvPr id="40" name="直接箭头连接符 39"/>
          <p:cNvCxnSpPr/>
          <p:nvPr/>
        </p:nvCxnSpPr>
        <p:spPr>
          <a:xfrm>
            <a:off x="5148064" y="4084978"/>
            <a:ext cx="601015" cy="568158"/>
          </a:xfrm>
          <a:prstGeom prst="straightConnector1">
            <a:avLst/>
          </a:prstGeom>
          <a:ln>
            <a:solidFill>
              <a:srgbClr val="00B050"/>
            </a:solidFill>
            <a:tailEnd type="arrow"/>
          </a:ln>
        </p:spPr>
        <p:style>
          <a:lnRef idx="2">
            <a:schemeClr val="accent1"/>
          </a:lnRef>
          <a:fillRef idx="0">
            <a:schemeClr val="accent1"/>
          </a:fillRef>
          <a:effectRef idx="1">
            <a:schemeClr val="accent1"/>
          </a:effectRef>
          <a:fontRef idx="minor">
            <a:schemeClr val="tx1"/>
          </a:fontRef>
        </p:style>
      </p:cxnSp>
      <p:cxnSp>
        <p:nvCxnSpPr>
          <p:cNvPr id="42" name="直接箭头连接符 41"/>
          <p:cNvCxnSpPr/>
          <p:nvPr/>
        </p:nvCxnSpPr>
        <p:spPr>
          <a:xfrm>
            <a:off x="6204433" y="5229200"/>
            <a:ext cx="527807" cy="571136"/>
          </a:xfrm>
          <a:prstGeom prst="straightConnector1">
            <a:avLst/>
          </a:prstGeom>
          <a:ln>
            <a:solidFill>
              <a:srgbClr val="00B050"/>
            </a:solidFill>
            <a:tailEnd type="arrow"/>
          </a:ln>
        </p:spPr>
        <p:style>
          <a:lnRef idx="2">
            <a:schemeClr val="accent1"/>
          </a:lnRef>
          <a:fillRef idx="0">
            <a:schemeClr val="accent1"/>
          </a:fillRef>
          <a:effectRef idx="1">
            <a:schemeClr val="accent1"/>
          </a:effectRef>
          <a:fontRef idx="minor">
            <a:schemeClr val="tx1"/>
          </a:fontRef>
        </p:style>
      </p:cxnSp>
      <p:cxnSp>
        <p:nvCxnSpPr>
          <p:cNvPr id="47" name="直接箭头连接符 46"/>
          <p:cNvCxnSpPr/>
          <p:nvPr/>
        </p:nvCxnSpPr>
        <p:spPr>
          <a:xfrm flipV="1">
            <a:off x="5148064" y="2564904"/>
            <a:ext cx="601014" cy="792088"/>
          </a:xfrm>
          <a:prstGeom prst="straightConnector1">
            <a:avLst/>
          </a:prstGeom>
          <a:ln>
            <a:solidFill>
              <a:srgbClr val="00B050"/>
            </a:solidFill>
            <a:tailEnd type="arrow"/>
          </a:ln>
        </p:spPr>
        <p:style>
          <a:lnRef idx="2">
            <a:schemeClr val="accent1"/>
          </a:lnRef>
          <a:fillRef idx="0">
            <a:schemeClr val="accent1"/>
          </a:fillRef>
          <a:effectRef idx="1">
            <a:schemeClr val="accent1"/>
          </a:effectRef>
          <a:fontRef idx="minor">
            <a:schemeClr val="tx1"/>
          </a:fontRef>
        </p:style>
      </p:cxnSp>
      <p:cxnSp>
        <p:nvCxnSpPr>
          <p:cNvPr id="50" name="直接箭头连接符 49"/>
          <p:cNvCxnSpPr/>
          <p:nvPr/>
        </p:nvCxnSpPr>
        <p:spPr>
          <a:xfrm flipH="1" flipV="1">
            <a:off x="2795739" y="3969348"/>
            <a:ext cx="2652832" cy="1039026"/>
          </a:xfrm>
          <a:prstGeom prst="straightConnector1">
            <a:avLst/>
          </a:prstGeom>
          <a:ln>
            <a:solidFill>
              <a:srgbClr val="00B050"/>
            </a:solidFill>
            <a:tailEnd type="arrow"/>
          </a:ln>
        </p:spPr>
        <p:style>
          <a:lnRef idx="2">
            <a:schemeClr val="accent1"/>
          </a:lnRef>
          <a:fillRef idx="0">
            <a:schemeClr val="accent1"/>
          </a:fillRef>
          <a:effectRef idx="1">
            <a:schemeClr val="accent1"/>
          </a:effectRef>
          <a:fontRef idx="minor">
            <a:schemeClr val="tx1"/>
          </a:fontRef>
        </p:style>
      </p:cxnSp>
      <p:cxnSp>
        <p:nvCxnSpPr>
          <p:cNvPr id="55" name="直接箭头连接符 54"/>
          <p:cNvCxnSpPr/>
          <p:nvPr/>
        </p:nvCxnSpPr>
        <p:spPr>
          <a:xfrm flipH="1">
            <a:off x="2843809" y="2348880"/>
            <a:ext cx="2604762" cy="1008112"/>
          </a:xfrm>
          <a:prstGeom prst="straightConnector1">
            <a:avLst/>
          </a:prstGeom>
          <a:ln>
            <a:solidFill>
              <a:srgbClr val="00B050"/>
            </a:solidFill>
            <a:tailEnd type="arrow"/>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107504" y="5254174"/>
            <a:ext cx="4569228" cy="920422"/>
          </a:xfrm>
          <a:prstGeom prst="rect">
            <a:avLst/>
          </a:prstGeom>
          <a:noFill/>
          <a:effectLst/>
        </p:spPr>
        <p:txBody>
          <a:bodyPr wrap="none" lIns="144000" tIns="90000" rIns="144000" bIns="90000" rtlCol="0">
            <a:spAutoFit/>
          </a:bodyPr>
          <a:lstStyle/>
          <a:p>
            <a:pPr marL="342900" indent="-342900">
              <a:buFont typeface="Arial" pitchFamily="34" charset="0"/>
              <a:buChar char="•"/>
            </a:pPr>
            <a:r>
              <a:rPr lang="zh-CN" altLang="en-US" sz="2400" smtClean="0">
                <a:solidFill>
                  <a:schemeClr val="tx1">
                    <a:lumMod val="95000"/>
                    <a:lumOff val="5000"/>
                  </a:schemeClr>
                </a:solidFill>
                <a:latin typeface="微软雅黑" pitchFamily="34" charset="-122"/>
                <a:ea typeface="微软雅黑" pitchFamily="34" charset="-122"/>
              </a:rPr>
              <a:t>每个</a:t>
            </a:r>
            <a:r>
              <a:rPr lang="en-US" altLang="zh-CN" sz="2400" smtClean="0">
                <a:solidFill>
                  <a:schemeClr val="tx1">
                    <a:lumMod val="95000"/>
                    <a:lumOff val="5000"/>
                  </a:schemeClr>
                </a:solidFill>
                <a:latin typeface="微软雅黑" pitchFamily="34" charset="-122"/>
                <a:ea typeface="微软雅黑" pitchFamily="34" charset="-122"/>
              </a:rPr>
              <a:t>URL</a:t>
            </a:r>
            <a:r>
              <a:rPr lang="zh-CN" altLang="en-US" sz="2400" smtClean="0">
                <a:solidFill>
                  <a:schemeClr val="tx1">
                    <a:lumMod val="95000"/>
                    <a:lumOff val="5000"/>
                  </a:schemeClr>
                </a:solidFill>
                <a:latin typeface="微软雅黑" pitchFamily="34" charset="-122"/>
                <a:ea typeface="微软雅黑" pitchFamily="34" charset="-122"/>
              </a:rPr>
              <a:t>对应一个</a:t>
            </a:r>
            <a:r>
              <a:rPr lang="en-US" altLang="zh-CN" sz="2400" smtClean="0">
                <a:solidFill>
                  <a:schemeClr val="tx1">
                    <a:lumMod val="95000"/>
                    <a:lumOff val="5000"/>
                  </a:schemeClr>
                </a:solidFill>
                <a:latin typeface="微软雅黑" pitchFamily="34" charset="-122"/>
                <a:ea typeface="微软雅黑" pitchFamily="34" charset="-122"/>
              </a:rPr>
              <a:t>Root View</a:t>
            </a:r>
          </a:p>
          <a:p>
            <a:pPr marL="342900" indent="-342900">
              <a:buFont typeface="Arial" pitchFamily="34" charset="0"/>
              <a:buChar char="•"/>
            </a:pPr>
            <a:r>
              <a:rPr lang="zh-CN" altLang="en-US" sz="2400" smtClean="0">
                <a:solidFill>
                  <a:schemeClr val="tx1">
                    <a:lumMod val="95000"/>
                    <a:lumOff val="5000"/>
                  </a:schemeClr>
                </a:solidFill>
                <a:latin typeface="微软雅黑" pitchFamily="34" charset="-122"/>
                <a:ea typeface="微软雅黑" pitchFamily="34" charset="-122"/>
              </a:rPr>
              <a:t>余下所有由</a:t>
            </a:r>
            <a:r>
              <a:rPr lang="en-US" altLang="zh-CN" sz="2400" smtClean="0">
                <a:solidFill>
                  <a:schemeClr val="tx1">
                    <a:lumMod val="95000"/>
                    <a:lumOff val="5000"/>
                  </a:schemeClr>
                </a:solidFill>
                <a:latin typeface="微软雅黑" pitchFamily="34" charset="-122"/>
                <a:ea typeface="微软雅黑" pitchFamily="34" charset="-122"/>
              </a:rPr>
              <a:t>RootView</a:t>
            </a:r>
            <a:r>
              <a:rPr lang="zh-CN" altLang="en-US" sz="2400" smtClean="0">
                <a:solidFill>
                  <a:schemeClr val="tx1">
                    <a:lumMod val="95000"/>
                    <a:lumOff val="5000"/>
                  </a:schemeClr>
                </a:solidFill>
                <a:latin typeface="微软雅黑" pitchFamily="34" charset="-122"/>
                <a:ea typeface="微软雅黑" pitchFamily="34" charset="-122"/>
              </a:rPr>
              <a:t>发起</a:t>
            </a:r>
            <a:endParaRPr lang="en-US" altLang="zh-CN" sz="2400" smtClean="0">
              <a:solidFill>
                <a:schemeClr val="tx1">
                  <a:lumMod val="95000"/>
                  <a:lumOff val="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9437869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par>
                                <p:cTn id="13" presetID="10" presetClass="entr" presetSubtype="0"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500"/>
                                        <p:tgtEl>
                                          <p:spTgt spid="36"/>
                                        </p:tgtEl>
                                      </p:cBhvr>
                                    </p:animEffect>
                                  </p:childTnLst>
                                </p:cTn>
                              </p:par>
                              <p:par>
                                <p:cTn id="16" presetID="10" presetClass="entr" presetSubtype="0" fill="hold"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47"/>
                                        </p:tgtEl>
                                        <p:attrNameLst>
                                          <p:attrName>style.visibility</p:attrName>
                                        </p:attrNameLst>
                                      </p:cBhvr>
                                      <p:to>
                                        <p:strVal val="visible"/>
                                      </p:to>
                                    </p:set>
                                    <p:animEffect transition="in" filter="wipe(left)">
                                      <p:cBhvr>
                                        <p:cTn id="26" dur="500"/>
                                        <p:tgtEl>
                                          <p:spTgt spid="47"/>
                                        </p:tgtEl>
                                      </p:cBhvr>
                                    </p:animEffect>
                                  </p:childTnLst>
                                </p:cTn>
                              </p:par>
                              <p:par>
                                <p:cTn id="27" presetID="22" presetClass="entr" presetSubtype="8" fill="hold" nodeType="with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wipe(left)">
                                      <p:cBhvr>
                                        <p:cTn id="29" dur="500"/>
                                        <p:tgtEl>
                                          <p:spTgt spid="4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wipe(left)">
                                      <p:cBhvr>
                                        <p:cTn id="34" dur="500"/>
                                        <p:tgtEl>
                                          <p:spTgt spid="38"/>
                                        </p:tgtEl>
                                      </p:cBhvr>
                                    </p:animEffect>
                                  </p:childTnLst>
                                </p:cTn>
                              </p:par>
                              <p:par>
                                <p:cTn id="35" presetID="22" presetClass="entr" presetSubtype="8" fill="hold" nodeType="with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wipe(left)">
                                      <p:cBhvr>
                                        <p:cTn id="37" dur="500"/>
                                        <p:tgtEl>
                                          <p:spTgt spid="45"/>
                                        </p:tgtEl>
                                      </p:cBhvr>
                                    </p:animEffect>
                                  </p:childTnLst>
                                </p:cTn>
                              </p:par>
                            </p:childTnLst>
                          </p:cTn>
                        </p:par>
                        <p:par>
                          <p:cTn id="38" fill="hold">
                            <p:stCondLst>
                              <p:cond delay="500"/>
                            </p:stCondLst>
                            <p:childTnLst>
                              <p:par>
                                <p:cTn id="39" presetID="22" presetClass="entr" presetSubtype="2" fill="hold" nodeType="afterEffect">
                                  <p:stCondLst>
                                    <p:cond delay="0"/>
                                  </p:stCondLst>
                                  <p:childTnLst>
                                    <p:set>
                                      <p:cBhvr>
                                        <p:cTn id="40" dur="1" fill="hold">
                                          <p:stCondLst>
                                            <p:cond delay="0"/>
                                          </p:stCondLst>
                                        </p:cTn>
                                        <p:tgtEl>
                                          <p:spTgt spid="39"/>
                                        </p:tgtEl>
                                        <p:attrNameLst>
                                          <p:attrName>style.visibility</p:attrName>
                                        </p:attrNameLst>
                                      </p:cBhvr>
                                      <p:to>
                                        <p:strVal val="visible"/>
                                      </p:to>
                                    </p:set>
                                    <p:animEffect transition="in" filter="wipe(right)">
                                      <p:cBhvr>
                                        <p:cTn id="41" dur="500"/>
                                        <p:tgtEl>
                                          <p:spTgt spid="39"/>
                                        </p:tgtEl>
                                      </p:cBhvr>
                                    </p:animEffect>
                                  </p:childTnLst>
                                </p:cTn>
                              </p:par>
                              <p:par>
                                <p:cTn id="42" presetID="22" presetClass="entr" presetSubtype="2" fill="hold" nodeType="with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wipe(right)">
                                      <p:cBhvr>
                                        <p:cTn id="44" dur="500"/>
                                        <p:tgtEl>
                                          <p:spTgt spid="46"/>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2" fill="hold" nodeType="clickEffect">
                                  <p:stCondLst>
                                    <p:cond delay="0"/>
                                  </p:stCondLst>
                                  <p:childTnLst>
                                    <p:set>
                                      <p:cBhvr>
                                        <p:cTn id="48" dur="1" fill="hold">
                                          <p:stCondLst>
                                            <p:cond delay="0"/>
                                          </p:stCondLst>
                                        </p:cTn>
                                        <p:tgtEl>
                                          <p:spTgt spid="50"/>
                                        </p:tgtEl>
                                        <p:attrNameLst>
                                          <p:attrName>style.visibility</p:attrName>
                                        </p:attrNameLst>
                                      </p:cBhvr>
                                      <p:to>
                                        <p:strVal val="visible"/>
                                      </p:to>
                                    </p:set>
                                    <p:animEffect transition="in" filter="wipe(right)">
                                      <p:cBhvr>
                                        <p:cTn id="49" dur="500"/>
                                        <p:tgtEl>
                                          <p:spTgt spid="50"/>
                                        </p:tgtEl>
                                      </p:cBhvr>
                                    </p:animEffect>
                                  </p:childTnLst>
                                </p:cTn>
                              </p:par>
                              <p:par>
                                <p:cTn id="50" presetID="22" presetClass="entr" presetSubtype="2" fill="hold" nodeType="withEffect">
                                  <p:stCondLst>
                                    <p:cond delay="0"/>
                                  </p:stCondLst>
                                  <p:childTnLst>
                                    <p:set>
                                      <p:cBhvr>
                                        <p:cTn id="51" dur="1" fill="hold">
                                          <p:stCondLst>
                                            <p:cond delay="0"/>
                                          </p:stCondLst>
                                        </p:cTn>
                                        <p:tgtEl>
                                          <p:spTgt spid="55"/>
                                        </p:tgtEl>
                                        <p:attrNameLst>
                                          <p:attrName>style.visibility</p:attrName>
                                        </p:attrNameLst>
                                      </p:cBhvr>
                                      <p:to>
                                        <p:strVal val="visible"/>
                                      </p:to>
                                    </p:set>
                                    <p:animEffect transition="in" filter="wipe(right)">
                                      <p:cBhvr>
                                        <p:cTn id="52" dur="500"/>
                                        <p:tgtEl>
                                          <p:spTgt spid="5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2"/>
                                        </p:tgtEl>
                                        <p:attrNameLst>
                                          <p:attrName>style.visibility</p:attrName>
                                        </p:attrNameLst>
                                      </p:cBhvr>
                                      <p:to>
                                        <p:strVal val="visible"/>
                                      </p:to>
                                    </p:set>
                                    <p:animEffect transition="in" filter="fade">
                                      <p:cBhvr>
                                        <p:cTn id="57" dur="500"/>
                                        <p:tgtEl>
                                          <p:spTgt spid="32"/>
                                        </p:tgtEl>
                                      </p:cBhvr>
                                    </p:animEffect>
                                  </p:childTnLst>
                                </p:cTn>
                              </p:par>
                              <p:par>
                                <p:cTn id="58" presetID="10" presetClass="entr" presetSubtype="0" fill="hold" nodeType="with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fade">
                                      <p:cBhvr>
                                        <p:cTn id="60" dur="500"/>
                                        <p:tgtEl>
                                          <p:spTgt spid="30"/>
                                        </p:tgtEl>
                                      </p:cBhvr>
                                    </p:animEffect>
                                  </p:childTnLst>
                                </p:cTn>
                              </p:par>
                            </p:childTnLst>
                          </p:cTn>
                        </p:par>
                        <p:par>
                          <p:cTn id="61" fill="hold">
                            <p:stCondLst>
                              <p:cond delay="500"/>
                            </p:stCondLst>
                            <p:childTnLst>
                              <p:par>
                                <p:cTn id="62" presetID="22" presetClass="entr" presetSubtype="8" fill="hold" nodeType="afterEffect">
                                  <p:stCondLst>
                                    <p:cond delay="0"/>
                                  </p:stCondLst>
                                  <p:childTnLst>
                                    <p:set>
                                      <p:cBhvr>
                                        <p:cTn id="63" dur="1" fill="hold">
                                          <p:stCondLst>
                                            <p:cond delay="0"/>
                                          </p:stCondLst>
                                        </p:cTn>
                                        <p:tgtEl>
                                          <p:spTgt spid="42"/>
                                        </p:tgtEl>
                                        <p:attrNameLst>
                                          <p:attrName>style.visibility</p:attrName>
                                        </p:attrNameLst>
                                      </p:cBhvr>
                                      <p:to>
                                        <p:strVal val="visible"/>
                                      </p:to>
                                    </p:set>
                                    <p:animEffect transition="in" filter="wipe(left)">
                                      <p:cBhvr>
                                        <p:cTn id="64" dur="500"/>
                                        <p:tgtEl>
                                          <p:spTgt spid="42"/>
                                        </p:tgtEl>
                                      </p:cBhvr>
                                    </p:animEffect>
                                  </p:childTnLst>
                                </p:cTn>
                              </p:par>
                            </p:childTnLst>
                          </p:cTn>
                        </p:par>
                        <p:par>
                          <p:cTn id="65" fill="hold">
                            <p:stCondLst>
                              <p:cond delay="1000"/>
                            </p:stCondLst>
                            <p:childTnLst>
                              <p:par>
                                <p:cTn id="66" presetID="22" presetClass="entr" presetSubtype="8" fill="hold" nodeType="afterEffect">
                                  <p:stCondLst>
                                    <p:cond delay="0"/>
                                  </p:stCondLst>
                                  <p:childTnLst>
                                    <p:set>
                                      <p:cBhvr>
                                        <p:cTn id="67" dur="1" fill="hold">
                                          <p:stCondLst>
                                            <p:cond delay="0"/>
                                          </p:stCondLst>
                                        </p:cTn>
                                        <p:tgtEl>
                                          <p:spTgt spid="33"/>
                                        </p:tgtEl>
                                        <p:attrNameLst>
                                          <p:attrName>style.visibility</p:attrName>
                                        </p:attrNameLst>
                                      </p:cBhvr>
                                      <p:to>
                                        <p:strVal val="visible"/>
                                      </p:to>
                                    </p:set>
                                    <p:animEffect transition="in" filter="wipe(left)">
                                      <p:cBhvr>
                                        <p:cTn id="68" dur="500"/>
                                        <p:tgtEl>
                                          <p:spTgt spid="33"/>
                                        </p:tgtEl>
                                      </p:cBhvr>
                                    </p:animEffect>
                                  </p:childTnLst>
                                </p:cTn>
                              </p:par>
                            </p:childTnLst>
                          </p:cTn>
                        </p:par>
                        <p:par>
                          <p:cTn id="69" fill="hold">
                            <p:stCondLst>
                              <p:cond delay="1500"/>
                            </p:stCondLst>
                            <p:childTnLst>
                              <p:par>
                                <p:cTn id="70" presetID="22" presetClass="entr" presetSubtype="2" fill="hold" nodeType="after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wipe(right)">
                                      <p:cBhvr>
                                        <p:cTn id="72" dur="500"/>
                                        <p:tgtEl>
                                          <p:spTgt spid="34"/>
                                        </p:tgtEl>
                                      </p:cBhvr>
                                    </p:animEffect>
                                  </p:childTnLst>
                                </p:cTn>
                              </p:par>
                            </p:childTnLst>
                          </p:cTn>
                        </p:par>
                        <p:par>
                          <p:cTn id="73" fill="hold">
                            <p:stCondLst>
                              <p:cond delay="2000"/>
                            </p:stCondLst>
                            <p:childTnLst>
                              <p:par>
                                <p:cTn id="74" presetID="22" presetClass="entr" presetSubtype="4" fill="hold" nodeType="afterEffect">
                                  <p:stCondLst>
                                    <p:cond delay="0"/>
                                  </p:stCondLst>
                                  <p:childTnLst>
                                    <p:set>
                                      <p:cBhvr>
                                        <p:cTn id="75" dur="1" fill="hold">
                                          <p:stCondLst>
                                            <p:cond delay="0"/>
                                          </p:stCondLst>
                                        </p:cTn>
                                        <p:tgtEl>
                                          <p:spTgt spid="9"/>
                                        </p:tgtEl>
                                        <p:attrNameLst>
                                          <p:attrName>style.visibility</p:attrName>
                                        </p:attrNameLst>
                                      </p:cBhvr>
                                      <p:to>
                                        <p:strVal val="visible"/>
                                      </p:to>
                                    </p:set>
                                    <p:animEffect transition="in" filter="wipe(down)">
                                      <p:cBhvr>
                                        <p:cTn id="76" dur="500"/>
                                        <p:tgtEl>
                                          <p:spTgt spid="9"/>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41"/>
                                        </p:tgtEl>
                                        <p:attrNameLst>
                                          <p:attrName>style.visibility</p:attrName>
                                        </p:attrNameLst>
                                      </p:cBhvr>
                                      <p:to>
                                        <p:strVal val="visible"/>
                                      </p:to>
                                    </p:set>
                                    <p:animEffect transition="in" filter="fade">
                                      <p:cBhvr>
                                        <p:cTn id="8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加强 </a:t>
            </a:r>
            <a:r>
              <a:rPr lang="en-US" altLang="zh-CN" smtClean="0"/>
              <a:t>Backbone v0.3</a:t>
            </a:r>
            <a:endParaRPr lang="zh-CN" altLang="en-US"/>
          </a:p>
        </p:txBody>
      </p:sp>
      <p:sp>
        <p:nvSpPr>
          <p:cNvPr id="4" name="灯片编号占位符 3"/>
          <p:cNvSpPr>
            <a:spLocks noGrp="1"/>
          </p:cNvSpPr>
          <p:nvPr>
            <p:ph type="sldNum" sz="quarter" idx="12"/>
          </p:nvPr>
        </p:nvSpPr>
        <p:spPr/>
        <p:txBody>
          <a:bodyPr/>
          <a:lstStyle/>
          <a:p>
            <a:fld id="{8AF02B71-8991-4516-A01E-F1A9ACD28BDC}" type="slidenum">
              <a:rPr lang="en-US" smtClean="0"/>
              <a:pPr/>
              <a:t>69</a:t>
            </a:fld>
            <a:endParaRPr lang="en-US"/>
          </a:p>
        </p:txBody>
      </p:sp>
      <p:sp>
        <p:nvSpPr>
          <p:cNvPr id="5" name="矩形 4"/>
          <p:cNvSpPr/>
          <p:nvPr/>
        </p:nvSpPr>
        <p:spPr>
          <a:xfrm>
            <a:off x="467544" y="1628800"/>
            <a:ext cx="8429926" cy="1200329"/>
          </a:xfrm>
          <a:prstGeom prst="rect">
            <a:avLst/>
          </a:prstGeom>
        </p:spPr>
        <p:txBody>
          <a:bodyPr wrap="square">
            <a:spAutoFit/>
          </a:bodyPr>
          <a:lstStyle/>
          <a:p>
            <a:r>
              <a:rPr lang="zh-CN" altLang="en-US" sz="2400" smtClean="0">
                <a:latin typeface="微软雅黑" pitchFamily="34" charset="-122"/>
                <a:ea typeface="微软雅黑" pitchFamily="34" charset="-122"/>
              </a:rPr>
              <a:t>除了</a:t>
            </a:r>
            <a:r>
              <a:rPr lang="en-US" altLang="zh-CN" sz="2400" smtClean="0">
                <a:latin typeface="微软雅黑" pitchFamily="34" charset="-122"/>
                <a:ea typeface="微软雅黑" pitchFamily="34" charset="-122"/>
              </a:rPr>
              <a:t>View</a:t>
            </a:r>
            <a:r>
              <a:rPr lang="zh-CN" altLang="en-US" sz="2400" smtClean="0">
                <a:latin typeface="微软雅黑" pitchFamily="34" charset="-122"/>
                <a:ea typeface="微软雅黑" pitchFamily="34" charset="-122"/>
              </a:rPr>
              <a:t>管理需要加强之外</a:t>
            </a:r>
            <a:r>
              <a:rPr lang="en-US" altLang="zh-CN" sz="2400" smtClean="0">
                <a:latin typeface="微软雅黑" pitchFamily="34" charset="-122"/>
                <a:ea typeface="微软雅黑" pitchFamily="34" charset="-122"/>
              </a:rPr>
              <a:t>Backbone</a:t>
            </a:r>
            <a:r>
              <a:rPr lang="zh-CN" altLang="en-US" sz="2400" smtClean="0">
                <a:latin typeface="微软雅黑" pitchFamily="34" charset="-122"/>
                <a:ea typeface="微软雅黑" pitchFamily="34" charset="-122"/>
              </a:rPr>
              <a:t>还存在一些问题</a:t>
            </a:r>
            <a:r>
              <a:rPr lang="en-US" altLang="zh-CN" sz="2400" smtClean="0">
                <a:latin typeface="微软雅黑" pitchFamily="34" charset="-122"/>
                <a:ea typeface="微软雅黑" pitchFamily="34" charset="-122"/>
              </a:rPr>
              <a:t>:</a:t>
            </a:r>
          </a:p>
          <a:p>
            <a:pPr marL="342900" indent="-342900">
              <a:buFont typeface="Arial" pitchFamily="34" charset="0"/>
              <a:buChar char="•"/>
            </a:pPr>
            <a:r>
              <a:rPr lang="en-US" altLang="zh-CN" sz="2400">
                <a:latin typeface="微软雅黑" pitchFamily="34" charset="-122"/>
                <a:ea typeface="微软雅黑" pitchFamily="34" charset="-122"/>
              </a:rPr>
              <a:t>IE6/7</a:t>
            </a:r>
            <a:r>
              <a:rPr lang="zh-CN" altLang="en-US" sz="2400">
                <a:latin typeface="微软雅黑" pitchFamily="34" charset="-122"/>
                <a:ea typeface="微软雅黑" pitchFamily="34" charset="-122"/>
              </a:rPr>
              <a:t>的兼容性不佳</a:t>
            </a:r>
            <a:r>
              <a:rPr lang="en-US" altLang="zh-CN" sz="2400">
                <a:latin typeface="微软雅黑" pitchFamily="34" charset="-122"/>
                <a:ea typeface="微软雅黑" pitchFamily="34" charset="-122"/>
              </a:rPr>
              <a:t>,History</a:t>
            </a:r>
            <a:r>
              <a:rPr lang="zh-CN" altLang="en-US" sz="2400">
                <a:latin typeface="微软雅黑" pitchFamily="34" charset="-122"/>
                <a:ea typeface="微软雅黑" pitchFamily="34" charset="-122"/>
              </a:rPr>
              <a:t>组件有</a:t>
            </a:r>
            <a:r>
              <a:rPr lang="zh-CN" altLang="en-US" sz="2400">
                <a:latin typeface="微软雅黑" pitchFamily="34" charset="-122"/>
                <a:ea typeface="微软雅黑" pitchFamily="34" charset="-122"/>
                <a:hlinkClick r:id="rId2"/>
              </a:rPr>
              <a:t>问题</a:t>
            </a:r>
            <a:endParaRPr lang="en-US" altLang="zh-CN" sz="2400">
              <a:latin typeface="微软雅黑" pitchFamily="34" charset="-122"/>
              <a:ea typeface="微软雅黑" pitchFamily="34" charset="-122"/>
            </a:endParaRPr>
          </a:p>
          <a:p>
            <a:pPr marL="342900" lvl="1" indent="-342900">
              <a:buFont typeface="Arial" pitchFamily="34" charset="0"/>
              <a:buChar char="•"/>
            </a:pPr>
            <a:r>
              <a:rPr lang="zh-CN" altLang="en-US" sz="2400" smtClean="0">
                <a:latin typeface="微软雅黑" pitchFamily="34" charset="-122"/>
                <a:ea typeface="微软雅黑" pitchFamily="34" charset="-122"/>
              </a:rPr>
              <a:t>使用</a:t>
            </a:r>
            <a:r>
              <a:rPr lang="en-US" altLang="zh-CN" sz="2400">
                <a:latin typeface="微软雅黑" pitchFamily="34" charset="-122"/>
                <a:ea typeface="微软雅黑" pitchFamily="34" charset="-122"/>
              </a:rPr>
              <a:t>JQuery</a:t>
            </a:r>
            <a:r>
              <a:rPr lang="zh-CN" altLang="en-US" sz="2400">
                <a:latin typeface="微软雅黑" pitchFamily="34" charset="-122"/>
                <a:ea typeface="微软雅黑" pitchFamily="34" charset="-122"/>
              </a:rPr>
              <a:t>的事件代理</a:t>
            </a:r>
            <a:r>
              <a:rPr lang="en-US" altLang="zh-CN" sz="2400">
                <a:latin typeface="微软雅黑" pitchFamily="34" charset="-122"/>
                <a:ea typeface="微软雅黑" pitchFamily="34" charset="-122"/>
              </a:rPr>
              <a:t>,</a:t>
            </a:r>
            <a:r>
              <a:rPr lang="zh-CN" altLang="en-US" sz="2400">
                <a:latin typeface="微软雅黑" pitchFamily="34" charset="-122"/>
                <a:ea typeface="微软雅黑" pitchFamily="34" charset="-122"/>
              </a:rPr>
              <a:t>性能不佳也不利于内存控制</a:t>
            </a:r>
            <a:r>
              <a:rPr lang="en-US" altLang="zh-CN" sz="2400" smtClean="0">
                <a:latin typeface="微软雅黑" pitchFamily="34" charset="-122"/>
                <a:ea typeface="微软雅黑" pitchFamily="34" charset="-122"/>
              </a:rPr>
              <a:t>.</a:t>
            </a:r>
          </a:p>
        </p:txBody>
      </p:sp>
      <p:sp>
        <p:nvSpPr>
          <p:cNvPr id="6" name="矩形 5"/>
          <p:cNvSpPr/>
          <p:nvPr/>
        </p:nvSpPr>
        <p:spPr>
          <a:xfrm>
            <a:off x="467543" y="4797152"/>
            <a:ext cx="7704857" cy="1569660"/>
          </a:xfrm>
          <a:prstGeom prst="rect">
            <a:avLst/>
          </a:prstGeom>
        </p:spPr>
        <p:txBody>
          <a:bodyPr wrap="square">
            <a:spAutoFit/>
          </a:bodyPr>
          <a:lstStyle/>
          <a:p>
            <a:r>
              <a:rPr lang="en-US" altLang="zh-CN" sz="2400" smtClean="0">
                <a:latin typeface="微软雅黑" pitchFamily="34" charset="-122"/>
                <a:ea typeface="微软雅黑" pitchFamily="34" charset="-122"/>
              </a:rPr>
              <a:t>MagixJS</a:t>
            </a:r>
            <a:r>
              <a:rPr lang="zh-CN" altLang="en-US" sz="2400">
                <a:latin typeface="微软雅黑" pitchFamily="34" charset="-122"/>
                <a:ea typeface="微软雅黑" pitchFamily="34" charset="-122"/>
              </a:rPr>
              <a:t>是</a:t>
            </a:r>
            <a:r>
              <a:rPr lang="en-US" altLang="zh-CN" sz="2400">
                <a:latin typeface="微软雅黑" pitchFamily="34" charset="-122"/>
                <a:ea typeface="微软雅黑" pitchFamily="34" charset="-122"/>
              </a:rPr>
              <a:t>Backbone.js v0.3</a:t>
            </a:r>
            <a:r>
              <a:rPr lang="zh-CN" altLang="en-US" sz="2400">
                <a:latin typeface="微软雅黑" pitchFamily="34" charset="-122"/>
                <a:ea typeface="微软雅黑" pitchFamily="34" charset="-122"/>
              </a:rPr>
              <a:t>的扩展</a:t>
            </a:r>
            <a:r>
              <a:rPr lang="en-US" altLang="zh-CN" sz="2400">
                <a:latin typeface="微软雅黑" pitchFamily="34" charset="-122"/>
                <a:ea typeface="微软雅黑" pitchFamily="34" charset="-122"/>
              </a:rPr>
              <a:t>.</a:t>
            </a:r>
          </a:p>
          <a:p>
            <a:r>
              <a:rPr lang="zh-CN" altLang="en-US" sz="2400">
                <a:latin typeface="微软雅黑" pitchFamily="34" charset="-122"/>
                <a:ea typeface="微软雅黑" pitchFamily="34" charset="-122"/>
              </a:rPr>
              <a:t>适合用来构建大型的</a:t>
            </a:r>
            <a:r>
              <a:rPr lang="en-US" altLang="zh-CN" sz="2400">
                <a:latin typeface="微软雅黑" pitchFamily="34" charset="-122"/>
                <a:ea typeface="微软雅黑" pitchFamily="34" charset="-122"/>
              </a:rPr>
              <a:t>,</a:t>
            </a:r>
            <a:r>
              <a:rPr lang="zh-CN" altLang="en-US" sz="2400">
                <a:latin typeface="微软雅黑" pitchFamily="34" charset="-122"/>
                <a:ea typeface="微软雅黑" pitchFamily="34" charset="-122"/>
              </a:rPr>
              <a:t>面向前后端开发者以及</a:t>
            </a:r>
            <a:r>
              <a:rPr lang="en-US" altLang="zh-CN" sz="2400">
                <a:latin typeface="微软雅黑" pitchFamily="34" charset="-122"/>
                <a:ea typeface="微软雅黑" pitchFamily="34" charset="-122"/>
              </a:rPr>
              <a:t>IE6</a:t>
            </a:r>
            <a:r>
              <a:rPr lang="zh-CN" altLang="en-US" sz="2400">
                <a:latin typeface="微软雅黑" pitchFamily="34" charset="-122"/>
                <a:ea typeface="微软雅黑" pitchFamily="34" charset="-122"/>
              </a:rPr>
              <a:t>友好的</a:t>
            </a:r>
            <a:r>
              <a:rPr lang="en-US" altLang="zh-CN" sz="2400">
                <a:latin typeface="微软雅黑" pitchFamily="34" charset="-122"/>
                <a:ea typeface="微软雅黑" pitchFamily="34" charset="-122"/>
              </a:rPr>
              <a:t>,</a:t>
            </a:r>
            <a:r>
              <a:rPr lang="zh-CN" altLang="en-US" sz="2400">
                <a:latin typeface="微软雅黑" pitchFamily="34" charset="-122"/>
                <a:ea typeface="微软雅黑" pitchFamily="34" charset="-122"/>
              </a:rPr>
              <a:t>基于</a:t>
            </a:r>
            <a:r>
              <a:rPr lang="en-US" altLang="zh-CN" sz="2400">
                <a:latin typeface="微软雅黑" pitchFamily="34" charset="-122"/>
                <a:ea typeface="微软雅黑" pitchFamily="34" charset="-122"/>
              </a:rPr>
              <a:t>MVC</a:t>
            </a:r>
            <a:r>
              <a:rPr lang="zh-CN" altLang="en-US" sz="2400">
                <a:latin typeface="微软雅黑" pitchFamily="34" charset="-122"/>
                <a:ea typeface="微软雅黑" pitchFamily="34" charset="-122"/>
              </a:rPr>
              <a:t>结构和</a:t>
            </a:r>
            <a:r>
              <a:rPr lang="en-US" altLang="zh-CN" sz="2400">
                <a:latin typeface="微软雅黑" pitchFamily="34" charset="-122"/>
                <a:ea typeface="微软雅黑" pitchFamily="34" charset="-122"/>
              </a:rPr>
              <a:t>Hash</a:t>
            </a:r>
            <a:r>
              <a:rPr lang="zh-CN" altLang="en-US" sz="2400">
                <a:latin typeface="微软雅黑" pitchFamily="34" charset="-122"/>
                <a:ea typeface="微软雅黑" pitchFamily="34" charset="-122"/>
              </a:rPr>
              <a:t>驱动的</a:t>
            </a:r>
            <a:r>
              <a:rPr lang="en-US" altLang="zh-CN" sz="2400">
                <a:latin typeface="微软雅黑" pitchFamily="34" charset="-122"/>
                <a:ea typeface="微软雅黑" pitchFamily="34" charset="-122"/>
              </a:rPr>
              <a:t>OPOA</a:t>
            </a:r>
            <a:r>
              <a:rPr lang="zh-CN" altLang="en-US" sz="2400">
                <a:latin typeface="微软雅黑" pitchFamily="34" charset="-122"/>
                <a:ea typeface="微软雅黑" pitchFamily="34" charset="-122"/>
              </a:rPr>
              <a:t>应用</a:t>
            </a:r>
            <a:r>
              <a:rPr lang="en-US" altLang="zh-CN" sz="2400">
                <a:latin typeface="微软雅黑" pitchFamily="34" charset="-122"/>
                <a:ea typeface="微软雅黑" pitchFamily="34" charset="-122"/>
              </a:rPr>
              <a:t>.</a:t>
            </a:r>
          </a:p>
          <a:p>
            <a:r>
              <a:rPr lang="en-US" altLang="zh-CN" sz="2400">
                <a:latin typeface="微软雅黑" pitchFamily="34" charset="-122"/>
                <a:ea typeface="微软雅黑" pitchFamily="34" charset="-122"/>
                <a:hlinkClick r:id="rId3"/>
              </a:rPr>
              <a:t>http://magixjs.github.com</a:t>
            </a:r>
            <a:endParaRPr lang="zh-CN" altLang="en-US" sz="2400"/>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2887" y="2924944"/>
            <a:ext cx="5021361" cy="1671134"/>
          </a:xfrm>
          <a:prstGeom prst="rect">
            <a:avLst/>
          </a:prstGeom>
          <a:noFill/>
          <a:ln>
            <a:noFill/>
          </a:ln>
          <a:effectLst>
            <a:outerShdw blurRad="127000"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91604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animEffect transition="in" filter="fade">
                                      <p:cBhvr>
                                        <p:cTn id="7" dur="500"/>
                                        <p:tgtEl>
                                          <p:spTgt spid="409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见着拆招的循环</a:t>
            </a:r>
            <a:endParaRPr lang="zh-CN" altLang="en-US"/>
          </a:p>
        </p:txBody>
      </p:sp>
      <p:graphicFrame>
        <p:nvGraphicFramePr>
          <p:cNvPr id="6" name="内容占位符 5"/>
          <p:cNvGraphicFramePr>
            <a:graphicFrameLocks noGrp="1"/>
          </p:cNvGraphicFramePr>
          <p:nvPr>
            <p:ph idx="1"/>
            <p:extLst>
              <p:ext uri="{D42A27DB-BD31-4B8C-83A1-F6EECF244321}">
                <p14:modId xmlns:p14="http://schemas.microsoft.com/office/powerpoint/2010/main" val="2124916213"/>
              </p:ext>
            </p:extLst>
          </p:nvPr>
        </p:nvGraphicFramePr>
        <p:xfrm>
          <a:off x="685800" y="1828800"/>
          <a:ext cx="7924800" cy="42084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灯片编号占位符 3"/>
          <p:cNvSpPr>
            <a:spLocks noGrp="1"/>
          </p:cNvSpPr>
          <p:nvPr>
            <p:ph type="sldNum" sz="quarter" idx="12"/>
          </p:nvPr>
        </p:nvSpPr>
        <p:spPr/>
        <p:txBody>
          <a:bodyPr/>
          <a:lstStyle/>
          <a:p>
            <a:fld id="{8AF02B71-8991-4516-A01E-F1A9ACD28BDC}" type="slidenum">
              <a:rPr lang="en-US" smtClean="0"/>
              <a:pPr/>
              <a:t>7</a:t>
            </a:fld>
            <a:endParaRPr lang="en-US"/>
          </a:p>
        </p:txBody>
      </p:sp>
    </p:spTree>
    <p:extLst>
      <p:ext uri="{BB962C8B-B14F-4D97-AF65-F5344CB8AC3E}">
        <p14:creationId xmlns:p14="http://schemas.microsoft.com/office/powerpoint/2010/main" val="15728189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graphicEl>
                                              <a:dgm id="{1145E519-9018-486D-B44A-560B11B42B5C}"/>
                                            </p:graphicEl>
                                          </p:spTgt>
                                        </p:tgtEl>
                                        <p:attrNameLst>
                                          <p:attrName>style.visibility</p:attrName>
                                        </p:attrNameLst>
                                      </p:cBhvr>
                                      <p:to>
                                        <p:strVal val="visible"/>
                                      </p:to>
                                    </p:set>
                                    <p:animEffect transition="in" filter="fade">
                                      <p:cBhvr>
                                        <p:cTn id="7" dur="500"/>
                                        <p:tgtEl>
                                          <p:spTgt spid="6">
                                            <p:graphicEl>
                                              <a:dgm id="{1145E519-9018-486D-B44A-560B11B42B5C}"/>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graphicEl>
                                              <a:dgm id="{CD6CE6D5-B6E9-4E63-BD17-C2C5CF6A37A0}"/>
                                            </p:graphicEl>
                                          </p:spTgt>
                                        </p:tgtEl>
                                        <p:attrNameLst>
                                          <p:attrName>style.visibility</p:attrName>
                                        </p:attrNameLst>
                                      </p:cBhvr>
                                      <p:to>
                                        <p:strVal val="visible"/>
                                      </p:to>
                                    </p:set>
                                    <p:animEffect transition="in" filter="fade">
                                      <p:cBhvr>
                                        <p:cTn id="12" dur="500"/>
                                        <p:tgtEl>
                                          <p:spTgt spid="6">
                                            <p:graphicEl>
                                              <a:dgm id="{CD6CE6D5-B6E9-4E63-BD17-C2C5CF6A37A0}"/>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graphicEl>
                                              <a:dgm id="{9364AC6A-0DD4-4429-A64E-E996FF9D2E24}"/>
                                            </p:graphicEl>
                                          </p:spTgt>
                                        </p:tgtEl>
                                        <p:attrNameLst>
                                          <p:attrName>style.visibility</p:attrName>
                                        </p:attrNameLst>
                                      </p:cBhvr>
                                      <p:to>
                                        <p:strVal val="visible"/>
                                      </p:to>
                                    </p:set>
                                    <p:animEffect transition="in" filter="fade">
                                      <p:cBhvr>
                                        <p:cTn id="15" dur="500"/>
                                        <p:tgtEl>
                                          <p:spTgt spid="6">
                                            <p:graphicEl>
                                              <a:dgm id="{9364AC6A-0DD4-4429-A64E-E996FF9D2E24}"/>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graphicEl>
                                              <a:dgm id="{F309FE0A-792C-49F4-89AD-15F41B102BBF}"/>
                                            </p:graphicEl>
                                          </p:spTgt>
                                        </p:tgtEl>
                                        <p:attrNameLst>
                                          <p:attrName>style.visibility</p:attrName>
                                        </p:attrNameLst>
                                      </p:cBhvr>
                                      <p:to>
                                        <p:strVal val="visible"/>
                                      </p:to>
                                    </p:set>
                                    <p:animEffect transition="in" filter="fade">
                                      <p:cBhvr>
                                        <p:cTn id="20" dur="500"/>
                                        <p:tgtEl>
                                          <p:spTgt spid="6">
                                            <p:graphicEl>
                                              <a:dgm id="{F309FE0A-792C-49F4-89AD-15F41B102BBF}"/>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graphicEl>
                                              <a:dgm id="{BD0480AE-8BD1-4C44-A121-0D6096A9BA34}"/>
                                            </p:graphicEl>
                                          </p:spTgt>
                                        </p:tgtEl>
                                        <p:attrNameLst>
                                          <p:attrName>style.visibility</p:attrName>
                                        </p:attrNameLst>
                                      </p:cBhvr>
                                      <p:to>
                                        <p:strVal val="visible"/>
                                      </p:to>
                                    </p:set>
                                    <p:animEffect transition="in" filter="fade">
                                      <p:cBhvr>
                                        <p:cTn id="23" dur="500"/>
                                        <p:tgtEl>
                                          <p:spTgt spid="6">
                                            <p:graphicEl>
                                              <a:dgm id="{BD0480AE-8BD1-4C44-A121-0D6096A9BA34}"/>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6">
                                            <p:graphicEl>
                                              <a:dgm id="{69C55589-665E-4B2A-8AB4-CE7E1D08F31F}"/>
                                            </p:graphicEl>
                                          </p:spTgt>
                                        </p:tgtEl>
                                        <p:attrNameLst>
                                          <p:attrName>style.visibility</p:attrName>
                                        </p:attrNameLst>
                                      </p:cBhvr>
                                      <p:to>
                                        <p:strVal val="visible"/>
                                      </p:to>
                                    </p:set>
                                    <p:animEffect transition="in" filter="fade">
                                      <p:cBhvr>
                                        <p:cTn id="28" dur="500"/>
                                        <p:tgtEl>
                                          <p:spTgt spid="6">
                                            <p:graphicEl>
                                              <a:dgm id="{69C55589-665E-4B2A-8AB4-CE7E1D08F31F}"/>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graphicEl>
                                              <a:dgm id="{3559B934-6F1C-4A2F-A28F-3518E3AC4620}"/>
                                            </p:graphicEl>
                                          </p:spTgt>
                                        </p:tgtEl>
                                        <p:attrNameLst>
                                          <p:attrName>style.visibility</p:attrName>
                                        </p:attrNameLst>
                                      </p:cBhvr>
                                      <p:to>
                                        <p:strVal val="visible"/>
                                      </p:to>
                                    </p:set>
                                    <p:animEffect transition="in" filter="fade">
                                      <p:cBhvr>
                                        <p:cTn id="31" dur="500"/>
                                        <p:tgtEl>
                                          <p:spTgt spid="6">
                                            <p:graphicEl>
                                              <a:dgm id="{3559B934-6F1C-4A2F-A28F-3518E3AC4620}"/>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6">
                                            <p:graphicEl>
                                              <a:dgm id="{6DFBA6AD-DC13-442B-B5DA-A2B2232E4B5B}"/>
                                            </p:graphicEl>
                                          </p:spTgt>
                                        </p:tgtEl>
                                        <p:attrNameLst>
                                          <p:attrName>style.visibility</p:attrName>
                                        </p:attrNameLst>
                                      </p:cBhvr>
                                      <p:to>
                                        <p:strVal val="visible"/>
                                      </p:to>
                                    </p:set>
                                    <p:animEffect transition="in" filter="fade">
                                      <p:cBhvr>
                                        <p:cTn id="36" dur="500"/>
                                        <p:tgtEl>
                                          <p:spTgt spid="6">
                                            <p:graphicEl>
                                              <a:dgm id="{6DFBA6AD-DC13-442B-B5DA-A2B2232E4B5B}"/>
                                            </p:graphic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
                                            <p:graphicEl>
                                              <a:dgm id="{21CAF833-2805-49AF-89D0-DBC3065D49FB}"/>
                                            </p:graphicEl>
                                          </p:spTgt>
                                        </p:tgtEl>
                                        <p:attrNameLst>
                                          <p:attrName>style.visibility</p:attrName>
                                        </p:attrNameLst>
                                      </p:cBhvr>
                                      <p:to>
                                        <p:strVal val="visible"/>
                                      </p:to>
                                    </p:set>
                                    <p:animEffect transition="in" filter="fade">
                                      <p:cBhvr>
                                        <p:cTn id="39" dur="500"/>
                                        <p:tgtEl>
                                          <p:spTgt spid="6">
                                            <p:graphicEl>
                                              <a:dgm id="{21CAF833-2805-49AF-89D0-DBC3065D49FB}"/>
                                            </p:graphic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
                                            <p:graphicEl>
                                              <a:dgm id="{FC7FACCD-9D97-4671-A24E-79B81594FF01}"/>
                                            </p:graphicEl>
                                          </p:spTgt>
                                        </p:tgtEl>
                                        <p:attrNameLst>
                                          <p:attrName>style.visibility</p:attrName>
                                        </p:attrNameLst>
                                      </p:cBhvr>
                                      <p:to>
                                        <p:strVal val="visible"/>
                                      </p:to>
                                    </p:set>
                                    <p:animEffect transition="in" filter="fade">
                                      <p:cBhvr>
                                        <p:cTn id="42" dur="500"/>
                                        <p:tgtEl>
                                          <p:spTgt spid="6">
                                            <p:graphicEl>
                                              <a:dgm id="{FC7FACCD-9D97-4671-A24E-79B81594FF0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MagixJS</a:t>
            </a:r>
            <a:r>
              <a:rPr lang="zh-CN" altLang="en-US" smtClean="0"/>
              <a:t>的</a:t>
            </a:r>
            <a:r>
              <a:rPr lang="en-US" altLang="zh-CN" smtClean="0"/>
              <a:t>MVC</a:t>
            </a:r>
            <a:r>
              <a:rPr lang="zh-CN" altLang="en-US" smtClean="0"/>
              <a:t>架构</a:t>
            </a:r>
            <a:endParaRPr lang="zh-CN" altLang="en-US"/>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519841"/>
            <a:ext cx="8076391" cy="4118959"/>
          </a:xfrm>
        </p:spPr>
      </p:pic>
      <p:sp>
        <p:nvSpPr>
          <p:cNvPr id="4" name="灯片编号占位符 3"/>
          <p:cNvSpPr>
            <a:spLocks noGrp="1"/>
          </p:cNvSpPr>
          <p:nvPr>
            <p:ph type="sldNum" sz="quarter" idx="12"/>
          </p:nvPr>
        </p:nvSpPr>
        <p:spPr/>
        <p:txBody>
          <a:bodyPr/>
          <a:lstStyle/>
          <a:p>
            <a:fld id="{8AF02B71-8991-4516-A01E-F1A9ACD28BDC}" type="slidenum">
              <a:rPr lang="en-US" smtClean="0"/>
              <a:pPr/>
              <a:t>70</a:t>
            </a:fld>
            <a:endParaRPr lang="en-US"/>
          </a:p>
        </p:txBody>
      </p:sp>
      <p:grpSp>
        <p:nvGrpSpPr>
          <p:cNvPr id="15" name="组合 14"/>
          <p:cNvGrpSpPr/>
          <p:nvPr/>
        </p:nvGrpSpPr>
        <p:grpSpPr>
          <a:xfrm>
            <a:off x="5029200" y="2204864"/>
            <a:ext cx="2365897" cy="3505200"/>
            <a:chOff x="5105400" y="2514600"/>
            <a:chExt cx="2365897" cy="3505200"/>
          </a:xfrm>
        </p:grpSpPr>
        <p:cxnSp>
          <p:nvCxnSpPr>
            <p:cNvPr id="7" name="直接连接符 6"/>
            <p:cNvCxnSpPr/>
            <p:nvPr/>
          </p:nvCxnSpPr>
          <p:spPr>
            <a:xfrm>
              <a:off x="6324600" y="2514600"/>
              <a:ext cx="0" cy="3505200"/>
            </a:xfrm>
            <a:prstGeom prst="line">
              <a:avLst/>
            </a:prstGeom>
            <a:ln w="50800">
              <a:solidFill>
                <a:srgbClr val="C00000"/>
              </a:solidFill>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5105400" y="5610693"/>
              <a:ext cx="1008609" cy="369332"/>
            </a:xfrm>
            <a:prstGeom prst="rect">
              <a:avLst/>
            </a:prstGeom>
            <a:noFill/>
          </p:spPr>
          <p:txBody>
            <a:bodyPr wrap="none" rtlCol="0">
              <a:spAutoFit/>
            </a:bodyPr>
            <a:lstStyle/>
            <a:p>
              <a:r>
                <a:rPr lang="en-US" altLang="zh-CN" smtClean="0">
                  <a:solidFill>
                    <a:srgbClr val="FF0000"/>
                  </a:solidFill>
                </a:rPr>
                <a:t>Browser</a:t>
              </a:r>
              <a:endParaRPr lang="zh-CN" altLang="en-US">
                <a:solidFill>
                  <a:srgbClr val="FF0000"/>
                </a:solidFill>
              </a:endParaRPr>
            </a:p>
          </p:txBody>
        </p:sp>
        <p:sp>
          <p:nvSpPr>
            <p:cNvPr id="12" name="TextBox 11"/>
            <p:cNvSpPr txBox="1"/>
            <p:nvPr/>
          </p:nvSpPr>
          <p:spPr>
            <a:xfrm>
              <a:off x="6629400" y="5610693"/>
              <a:ext cx="841897" cy="369332"/>
            </a:xfrm>
            <a:prstGeom prst="rect">
              <a:avLst/>
            </a:prstGeom>
            <a:noFill/>
          </p:spPr>
          <p:txBody>
            <a:bodyPr wrap="none" rtlCol="0">
              <a:spAutoFit/>
            </a:bodyPr>
            <a:lstStyle/>
            <a:p>
              <a:r>
                <a:rPr lang="en-US" altLang="zh-CN" smtClean="0">
                  <a:solidFill>
                    <a:srgbClr val="FF0000"/>
                  </a:solidFill>
                </a:rPr>
                <a:t>Server</a:t>
              </a:r>
              <a:endParaRPr lang="zh-CN" altLang="en-US">
                <a:solidFill>
                  <a:srgbClr val="FF0000"/>
                </a:solidFill>
              </a:endParaRPr>
            </a:p>
          </p:txBody>
        </p:sp>
      </p:grpSp>
      <p:grpSp>
        <p:nvGrpSpPr>
          <p:cNvPr id="27" name="组合 26"/>
          <p:cNvGrpSpPr/>
          <p:nvPr/>
        </p:nvGrpSpPr>
        <p:grpSpPr>
          <a:xfrm>
            <a:off x="3276600" y="2602468"/>
            <a:ext cx="1905000" cy="1283732"/>
            <a:chOff x="3276600" y="2831068"/>
            <a:chExt cx="1905000" cy="1283732"/>
          </a:xfrm>
        </p:grpSpPr>
        <p:cxnSp>
          <p:nvCxnSpPr>
            <p:cNvPr id="14" name="直接连接符 13"/>
            <p:cNvCxnSpPr/>
            <p:nvPr/>
          </p:nvCxnSpPr>
          <p:spPr>
            <a:xfrm flipH="1">
              <a:off x="4038600" y="2971800"/>
              <a:ext cx="1143000" cy="533400"/>
            </a:xfrm>
            <a:prstGeom prst="line">
              <a:avLst/>
            </a:prstGeom>
            <a:ln w="50800">
              <a:solidFill>
                <a:srgbClr val="C00000"/>
              </a:solidFill>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3276600" y="2831068"/>
              <a:ext cx="867802" cy="369332"/>
            </a:xfrm>
            <a:prstGeom prst="rect">
              <a:avLst/>
            </a:prstGeom>
            <a:noFill/>
          </p:spPr>
          <p:txBody>
            <a:bodyPr wrap="none" rtlCol="0">
              <a:spAutoFit/>
            </a:bodyPr>
            <a:lstStyle/>
            <a:p>
              <a:r>
                <a:rPr lang="en-US" altLang="zh-CN" dirty="0">
                  <a:solidFill>
                    <a:srgbClr val="FF0000"/>
                  </a:solidFill>
                </a:rPr>
                <a:t>Router</a:t>
              </a:r>
              <a:endParaRPr lang="zh-CN" altLang="en-US" dirty="0">
                <a:solidFill>
                  <a:srgbClr val="FF0000"/>
                </a:solidFill>
              </a:endParaRPr>
            </a:p>
          </p:txBody>
        </p:sp>
        <p:sp>
          <p:nvSpPr>
            <p:cNvPr id="26" name="TextBox 25"/>
            <p:cNvSpPr txBox="1"/>
            <p:nvPr/>
          </p:nvSpPr>
          <p:spPr>
            <a:xfrm>
              <a:off x="4191000" y="3745468"/>
              <a:ext cx="680636" cy="369332"/>
            </a:xfrm>
            <a:prstGeom prst="rect">
              <a:avLst/>
            </a:prstGeom>
            <a:noFill/>
          </p:spPr>
          <p:txBody>
            <a:bodyPr wrap="none" rtlCol="0">
              <a:spAutoFit/>
            </a:bodyPr>
            <a:lstStyle/>
            <a:p>
              <a:r>
                <a:rPr lang="en-US" altLang="zh-CN">
                  <a:solidFill>
                    <a:srgbClr val="FF0000"/>
                  </a:solidFill>
                </a:rPr>
                <a:t>View</a:t>
              </a:r>
              <a:endParaRPr lang="zh-CN" altLang="en-US">
                <a:solidFill>
                  <a:srgbClr val="FF0000"/>
                </a:solidFill>
              </a:endParaRPr>
            </a:p>
          </p:txBody>
        </p:sp>
      </p:grpSp>
      <p:sp>
        <p:nvSpPr>
          <p:cNvPr id="28" name="TextBox 27"/>
          <p:cNvSpPr txBox="1"/>
          <p:nvPr/>
        </p:nvSpPr>
        <p:spPr>
          <a:xfrm>
            <a:off x="304799" y="5715000"/>
            <a:ext cx="7090297" cy="923330"/>
          </a:xfrm>
          <a:prstGeom prst="rect">
            <a:avLst/>
          </a:prstGeom>
          <a:noFill/>
        </p:spPr>
        <p:txBody>
          <a:bodyPr wrap="square" rtlCol="0">
            <a:spAutoFit/>
          </a:bodyPr>
          <a:lstStyle/>
          <a:p>
            <a:r>
              <a:rPr lang="zh-CN" altLang="en-US" smtClean="0">
                <a:latin typeface="微软雅黑" pitchFamily="34" charset="-122"/>
                <a:ea typeface="微软雅黑" pitchFamily="34" charset="-122"/>
              </a:rPr>
              <a:t>弱化</a:t>
            </a:r>
            <a:r>
              <a:rPr lang="en-US" altLang="zh-CN" smtClean="0">
                <a:latin typeface="微软雅黑" pitchFamily="34" charset="-122"/>
                <a:ea typeface="微软雅黑" pitchFamily="34" charset="-122"/>
              </a:rPr>
              <a:t>Controller,</a:t>
            </a:r>
            <a:r>
              <a:rPr lang="zh-CN" altLang="en-US" smtClean="0">
                <a:latin typeface="微软雅黑" pitchFamily="34" charset="-122"/>
                <a:ea typeface="微软雅黑" pitchFamily="34" charset="-122"/>
              </a:rPr>
              <a:t>让</a:t>
            </a:r>
            <a:r>
              <a:rPr lang="en-US" altLang="zh-CN" smtClean="0">
                <a:latin typeface="微软雅黑" pitchFamily="34" charset="-122"/>
                <a:ea typeface="微软雅黑" pitchFamily="34" charset="-122"/>
              </a:rPr>
              <a:t>url</a:t>
            </a:r>
            <a:r>
              <a:rPr lang="zh-CN" altLang="en-US" smtClean="0">
                <a:latin typeface="微软雅黑" pitchFamily="34" charset="-122"/>
                <a:ea typeface="微软雅黑" pitchFamily="34" charset="-122"/>
              </a:rPr>
              <a:t>能够通过</a:t>
            </a:r>
            <a:r>
              <a:rPr lang="en-US" altLang="zh-CN" smtClean="0">
                <a:latin typeface="微软雅黑" pitchFamily="34" charset="-122"/>
                <a:ea typeface="微软雅黑" pitchFamily="34" charset="-122"/>
              </a:rPr>
              <a:t>Router</a:t>
            </a:r>
            <a:r>
              <a:rPr lang="zh-CN" altLang="en-US" smtClean="0">
                <a:latin typeface="微软雅黑" pitchFamily="34" charset="-122"/>
                <a:ea typeface="微软雅黑" pitchFamily="34" charset="-122"/>
              </a:rPr>
              <a:t>快速对应到</a:t>
            </a:r>
            <a:r>
              <a:rPr lang="en-US" altLang="zh-CN" smtClean="0">
                <a:latin typeface="微软雅黑" pitchFamily="34" charset="-122"/>
                <a:ea typeface="微软雅黑" pitchFamily="34" charset="-122"/>
              </a:rPr>
              <a:t>Root View</a:t>
            </a:r>
          </a:p>
          <a:p>
            <a:r>
              <a:rPr lang="zh-CN" altLang="en-US">
                <a:latin typeface="微软雅黑" pitchFamily="34" charset="-122"/>
                <a:ea typeface="微软雅黑" pitchFamily="34" charset="-122"/>
              </a:rPr>
              <a:t>由</a:t>
            </a:r>
            <a:r>
              <a:rPr lang="en-US" altLang="zh-CN" smtClean="0">
                <a:latin typeface="微软雅黑" pitchFamily="34" charset="-122"/>
                <a:ea typeface="微软雅黑" pitchFamily="34" charset="-122"/>
              </a:rPr>
              <a:t>View</a:t>
            </a:r>
            <a:r>
              <a:rPr lang="zh-CN" altLang="en-US" smtClean="0">
                <a:latin typeface="微软雅黑" pitchFamily="34" charset="-122"/>
                <a:ea typeface="微软雅黑" pitchFamily="34" charset="-122"/>
              </a:rPr>
              <a:t>来代替</a:t>
            </a:r>
            <a:r>
              <a:rPr lang="en-US" altLang="zh-CN" smtClean="0">
                <a:latin typeface="微软雅黑" pitchFamily="34" charset="-122"/>
                <a:ea typeface="微软雅黑" pitchFamily="34" charset="-122"/>
              </a:rPr>
              <a:t>Controller</a:t>
            </a:r>
            <a:r>
              <a:rPr lang="zh-CN" altLang="en-US" smtClean="0">
                <a:latin typeface="微软雅黑" pitchFamily="34" charset="-122"/>
                <a:ea typeface="微软雅黑" pitchFamily="34" charset="-122"/>
              </a:rPr>
              <a:t>负责获取数据</a:t>
            </a:r>
            <a:r>
              <a:rPr lang="en-US" altLang="zh-CN" smtClean="0">
                <a:latin typeface="微软雅黑" pitchFamily="34" charset="-122"/>
                <a:ea typeface="微软雅黑" pitchFamily="34" charset="-122"/>
              </a:rPr>
              <a:t>.</a:t>
            </a:r>
          </a:p>
          <a:p>
            <a:r>
              <a:rPr lang="en-US" altLang="zh-CN" smtClean="0">
                <a:latin typeface="微软雅黑" pitchFamily="34" charset="-122"/>
                <a:ea typeface="微软雅黑" pitchFamily="34" charset="-122"/>
              </a:rPr>
              <a:t>View</a:t>
            </a:r>
            <a:r>
              <a:rPr lang="zh-CN" altLang="en-US" smtClean="0">
                <a:latin typeface="微软雅黑" pitchFamily="34" charset="-122"/>
                <a:ea typeface="微软雅黑" pitchFamily="34" charset="-122"/>
              </a:rPr>
              <a:t>还负责渲染视图</a:t>
            </a:r>
            <a:r>
              <a:rPr lang="en-US" altLang="zh-CN" smtClean="0">
                <a:latin typeface="微软雅黑" pitchFamily="34" charset="-122"/>
                <a:ea typeface="微软雅黑" pitchFamily="34" charset="-122"/>
              </a:rPr>
              <a:t>,</a:t>
            </a:r>
            <a:r>
              <a:rPr lang="zh-CN" altLang="en-US" smtClean="0">
                <a:latin typeface="微软雅黑" pitchFamily="34" charset="-122"/>
                <a:ea typeface="微软雅黑" pitchFamily="34" charset="-122"/>
              </a:rPr>
              <a:t>注册交互事件</a:t>
            </a:r>
            <a:r>
              <a:rPr lang="en-US" altLang="zh-CN" smtClean="0">
                <a:latin typeface="微软雅黑" pitchFamily="34" charset="-122"/>
                <a:ea typeface="微软雅黑" pitchFamily="34" charset="-122"/>
              </a:rPr>
              <a:t>,</a:t>
            </a:r>
            <a:r>
              <a:rPr lang="zh-CN" altLang="en-US" smtClean="0">
                <a:latin typeface="微软雅黑" pitchFamily="34" charset="-122"/>
                <a:ea typeface="微软雅黑" pitchFamily="34" charset="-122"/>
              </a:rPr>
              <a:t>以及驱动其子</a:t>
            </a:r>
            <a:r>
              <a:rPr lang="en-US" altLang="zh-CN" smtClean="0">
                <a:latin typeface="微软雅黑" pitchFamily="34" charset="-122"/>
                <a:ea typeface="微软雅黑" pitchFamily="34" charset="-122"/>
              </a:rPr>
              <a:t>View</a:t>
            </a:r>
            <a:r>
              <a:rPr lang="zh-CN" altLang="en-US" smtClean="0">
                <a:latin typeface="微软雅黑" pitchFamily="34" charset="-122"/>
                <a:ea typeface="微软雅黑" pitchFamily="34" charset="-122"/>
              </a:rPr>
              <a:t>的渲染</a:t>
            </a:r>
            <a:r>
              <a:rPr lang="en-US" altLang="zh-CN" smtClean="0">
                <a:latin typeface="微软雅黑" pitchFamily="34" charset="-122"/>
                <a:ea typeface="微软雅黑" pitchFamily="34" charset="-122"/>
              </a:rPr>
              <a:t>.</a:t>
            </a:r>
            <a:endParaRPr lang="zh-CN" altLang="en-US">
              <a:latin typeface="微软雅黑" pitchFamily="34" charset="-122"/>
              <a:ea typeface="微软雅黑" pitchFamily="34" charset="-122"/>
            </a:endParaRPr>
          </a:p>
        </p:txBody>
      </p:sp>
    </p:spTree>
    <p:extLst>
      <p:ext uri="{BB962C8B-B14F-4D97-AF65-F5344CB8AC3E}">
        <p14:creationId xmlns:p14="http://schemas.microsoft.com/office/powerpoint/2010/main" val="16348891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right)">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Backbone 0.5 MVC</a:t>
            </a:r>
            <a:r>
              <a:rPr lang="zh-CN" altLang="en-US" smtClean="0"/>
              <a:t>调整</a:t>
            </a:r>
            <a:endParaRPr lang="zh-CN" altLang="en-US"/>
          </a:p>
        </p:txBody>
      </p:sp>
      <p:sp>
        <p:nvSpPr>
          <p:cNvPr id="4" name="灯片编号占位符 3"/>
          <p:cNvSpPr>
            <a:spLocks noGrp="1"/>
          </p:cNvSpPr>
          <p:nvPr>
            <p:ph type="sldNum" sz="quarter" idx="12"/>
          </p:nvPr>
        </p:nvSpPr>
        <p:spPr/>
        <p:txBody>
          <a:bodyPr/>
          <a:lstStyle/>
          <a:p>
            <a:fld id="{8AF02B71-8991-4516-A01E-F1A9ACD28BDC}" type="slidenum">
              <a:rPr lang="en-US" smtClean="0"/>
              <a:pPr/>
              <a:t>71</a:t>
            </a:fld>
            <a:endParaRPr lang="en-US"/>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456" y="2131678"/>
            <a:ext cx="7299952" cy="2737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圆角矩形 2"/>
          <p:cNvSpPr/>
          <p:nvPr/>
        </p:nvSpPr>
        <p:spPr>
          <a:xfrm>
            <a:off x="1403648" y="3572427"/>
            <a:ext cx="4104456" cy="648661"/>
          </a:xfrm>
          <a:prstGeom prst="roundRect">
            <a:avLst/>
          </a:prstGeom>
          <a:noFill/>
          <a:ln w="63500">
            <a:solidFill>
              <a:srgbClr val="FF0000"/>
            </a:solidFill>
          </a:ln>
        </p:spPr>
        <p:style>
          <a:lnRef idx="0">
            <a:scrgbClr r="0" g="0" b="0"/>
          </a:lnRef>
          <a:fillRef idx="1002">
            <a:schemeClr val="lt2"/>
          </a:fillRef>
          <a:effectRef idx="0">
            <a:scrgbClr r="0" g="0" b="0"/>
          </a:effectRef>
          <a:fontRef idx="major"/>
        </p:style>
        <p:txBody>
          <a:bodyPr wrap="square" rtlCol="0" anchor="ctr">
            <a:spAutoFit/>
          </a:bodyPr>
          <a:lstStyle/>
          <a:p>
            <a:pPr algn="ctr"/>
            <a:endParaRPr lang="zh-CN" altLang="en-US" sz="2400" dirty="0">
              <a:latin typeface="微软雅黑" pitchFamily="34" charset="-122"/>
              <a:ea typeface="微软雅黑" pitchFamily="34" charset="-122"/>
            </a:endParaRPr>
          </a:p>
        </p:txBody>
      </p:sp>
    </p:spTree>
    <p:extLst>
      <p:ext uri="{BB962C8B-B14F-4D97-AF65-F5344CB8AC3E}">
        <p14:creationId xmlns:p14="http://schemas.microsoft.com/office/powerpoint/2010/main" val="41292365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模块化与组件结构小结</a:t>
            </a:r>
            <a:endParaRPr lang="zh-CN" altLang="en-US"/>
          </a:p>
        </p:txBody>
      </p:sp>
      <p:sp>
        <p:nvSpPr>
          <p:cNvPr id="3" name="内容占位符 2"/>
          <p:cNvSpPr>
            <a:spLocks noGrp="1"/>
          </p:cNvSpPr>
          <p:nvPr>
            <p:ph idx="1"/>
          </p:nvPr>
        </p:nvSpPr>
        <p:spPr/>
        <p:txBody>
          <a:bodyPr/>
          <a:lstStyle/>
          <a:p>
            <a:r>
              <a:rPr lang="zh-CN" altLang="en-US" smtClean="0"/>
              <a:t>技术更替</a:t>
            </a:r>
            <a:r>
              <a:rPr lang="en-US" altLang="zh-CN" smtClean="0"/>
              <a:t>,</a:t>
            </a:r>
            <a:r>
              <a:rPr lang="zh-CN" altLang="en-US" smtClean="0"/>
              <a:t>但好的东西要传承发展下去</a:t>
            </a:r>
            <a:endParaRPr lang="en-US" altLang="zh-CN" smtClean="0"/>
          </a:p>
          <a:p>
            <a:pPr lvl="1"/>
            <a:r>
              <a:rPr lang="en-US" altLang="zh-CN" smtClean="0"/>
              <a:t>Y</a:t>
            </a:r>
            <a:r>
              <a:rPr lang="zh-CN" altLang="en-US" smtClean="0"/>
              <a:t>模块化</a:t>
            </a:r>
            <a:r>
              <a:rPr lang="en-US" altLang="zh-CN" smtClean="0"/>
              <a:t>=&gt;SeaJS </a:t>
            </a:r>
          </a:p>
          <a:p>
            <a:pPr lvl="1"/>
            <a:r>
              <a:rPr lang="en-US" altLang="zh-CN" smtClean="0"/>
              <a:t>Y.Widget=&gt;Backbone MVC</a:t>
            </a:r>
          </a:p>
          <a:p>
            <a:pPr lvl="1"/>
            <a:r>
              <a:rPr lang="en-US" altLang="zh-CN"/>
              <a:t>Y.ATTR =&gt; </a:t>
            </a:r>
            <a:r>
              <a:rPr lang="en-US" altLang="zh-CN" smtClean="0"/>
              <a:t>Model </a:t>
            </a:r>
            <a:r>
              <a:rPr lang="en-US" altLang="zh-CN"/>
              <a:t>with change event</a:t>
            </a:r>
          </a:p>
          <a:p>
            <a:pPr lvl="1"/>
            <a:r>
              <a:rPr lang="en-US" altLang="zh-CN"/>
              <a:t>Y.EventTarget =&gt; </a:t>
            </a:r>
            <a:r>
              <a:rPr lang="en-US" altLang="zh-CN" smtClean="0"/>
              <a:t>Backbone bind&amp;trigger</a:t>
            </a:r>
          </a:p>
          <a:p>
            <a:pPr lvl="1"/>
            <a:r>
              <a:rPr lang="en-US" altLang="zh-CN" smtClean="0"/>
              <a:t>X-HTC STL DAO=&gt;Backbone.Model /Backbone.Collection</a:t>
            </a:r>
            <a:endParaRPr lang="en-US" altLang="zh-CN"/>
          </a:p>
          <a:p>
            <a:pPr lvl="1"/>
            <a:endParaRPr lang="zh-CN" altLang="en-US"/>
          </a:p>
        </p:txBody>
      </p:sp>
      <p:sp>
        <p:nvSpPr>
          <p:cNvPr id="4" name="灯片编号占位符 3"/>
          <p:cNvSpPr>
            <a:spLocks noGrp="1"/>
          </p:cNvSpPr>
          <p:nvPr>
            <p:ph type="sldNum" sz="quarter" idx="12"/>
          </p:nvPr>
        </p:nvSpPr>
        <p:spPr/>
        <p:txBody>
          <a:bodyPr/>
          <a:lstStyle/>
          <a:p>
            <a:fld id="{8AF02B71-8991-4516-A01E-F1A9ACD28BDC}" type="slidenum">
              <a:rPr lang="en-US" smtClean="0"/>
              <a:pPr/>
              <a:t>72</a:t>
            </a:fld>
            <a:endParaRPr lang="en-US"/>
          </a:p>
        </p:txBody>
      </p:sp>
    </p:spTree>
    <p:extLst>
      <p:ext uri="{BB962C8B-B14F-4D97-AF65-F5344CB8AC3E}">
        <p14:creationId xmlns:p14="http://schemas.microsoft.com/office/powerpoint/2010/main" val="8918498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Dom&amp;IFrame Like Views</a:t>
            </a:r>
            <a:br>
              <a:rPr lang="en-US" altLang="zh-CN" smtClean="0"/>
            </a:br>
            <a:r>
              <a:rPr lang="en-US" altLang="zh-CN" sz="2800" smtClean="0"/>
              <a:t>--</a:t>
            </a:r>
            <a:r>
              <a:rPr lang="zh-CN" altLang="en-US" sz="2800" smtClean="0"/>
              <a:t>解决程序结构设计问题</a:t>
            </a:r>
            <a:r>
              <a:rPr lang="en-US" altLang="zh-CN" sz="2800" smtClean="0"/>
              <a:t>:</a:t>
            </a:r>
            <a:r>
              <a:rPr lang="zh-CN" altLang="en-US" sz="2800" smtClean="0"/>
              <a:t>寻找参照</a:t>
            </a:r>
            <a:r>
              <a:rPr lang="en-US" altLang="zh-CN" sz="2800" smtClean="0"/>
              <a:t>.</a:t>
            </a:r>
            <a:endParaRPr lang="zh-CN" altLang="en-US"/>
          </a:p>
        </p:txBody>
      </p:sp>
      <p:sp>
        <p:nvSpPr>
          <p:cNvPr id="4" name="灯片编号占位符 3"/>
          <p:cNvSpPr>
            <a:spLocks noGrp="1"/>
          </p:cNvSpPr>
          <p:nvPr>
            <p:ph type="sldNum" sz="quarter" idx="12"/>
          </p:nvPr>
        </p:nvSpPr>
        <p:spPr/>
        <p:txBody>
          <a:bodyPr/>
          <a:lstStyle/>
          <a:p>
            <a:fld id="{8AF02B71-8991-4516-A01E-F1A9ACD28BDC}" type="slidenum">
              <a:rPr lang="en-US" smtClean="0"/>
              <a:pPr/>
              <a:t>73</a:t>
            </a:fld>
            <a:endParaRPr lang="en-US"/>
          </a:p>
        </p:txBody>
      </p:sp>
    </p:spTree>
    <p:extLst>
      <p:ext uri="{BB962C8B-B14F-4D97-AF65-F5344CB8AC3E}">
        <p14:creationId xmlns:p14="http://schemas.microsoft.com/office/powerpoint/2010/main" val="8593003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1828036" y="3212976"/>
            <a:ext cx="1591836" cy="2913529"/>
            <a:chOff x="4473841" y="1851413"/>
            <a:chExt cx="2880320" cy="4969869"/>
          </a:xfrm>
        </p:grpSpPr>
        <p:pic>
          <p:nvPicPr>
            <p:cNvPr id="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4451607"/>
              <a:ext cx="864096" cy="1120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3841" y="3253728"/>
              <a:ext cx="864096" cy="1120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0065" y="5701158"/>
              <a:ext cx="864096" cy="1120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3961" y="1851413"/>
              <a:ext cx="864096" cy="1120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3" name="直接箭头连接符 12"/>
            <p:cNvCxnSpPr/>
            <p:nvPr/>
          </p:nvCxnSpPr>
          <p:spPr>
            <a:xfrm>
              <a:off x="5148064" y="4084978"/>
              <a:ext cx="601015" cy="568158"/>
            </a:xfrm>
            <a:prstGeom prst="straightConnector1">
              <a:avLst/>
            </a:prstGeom>
            <a:ln>
              <a:solidFill>
                <a:srgbClr val="00B050"/>
              </a:solidFill>
              <a:tailEnd type="arrow"/>
            </a:ln>
          </p:spPr>
          <p:style>
            <a:lnRef idx="2">
              <a:schemeClr val="accent1"/>
            </a:lnRef>
            <a:fillRef idx="0">
              <a:schemeClr val="accent1"/>
            </a:fillRef>
            <a:effectRef idx="1">
              <a:schemeClr val="accent1"/>
            </a:effectRef>
            <a:fontRef idx="minor">
              <a:schemeClr val="tx1"/>
            </a:fontRef>
          </p:style>
        </p:cxnSp>
        <p:cxnSp>
          <p:nvCxnSpPr>
            <p:cNvPr id="14" name="直接箭头连接符 13"/>
            <p:cNvCxnSpPr/>
            <p:nvPr/>
          </p:nvCxnSpPr>
          <p:spPr>
            <a:xfrm>
              <a:off x="6204433" y="5229200"/>
              <a:ext cx="527807" cy="571136"/>
            </a:xfrm>
            <a:prstGeom prst="straightConnector1">
              <a:avLst/>
            </a:prstGeom>
            <a:ln>
              <a:solidFill>
                <a:srgbClr val="00B050"/>
              </a:solidFill>
              <a:tailEnd type="arrow"/>
            </a:ln>
          </p:spPr>
          <p:style>
            <a:lnRef idx="2">
              <a:schemeClr val="accent1"/>
            </a:lnRef>
            <a:fillRef idx="0">
              <a:schemeClr val="accent1"/>
            </a:fillRef>
            <a:effectRef idx="1">
              <a:schemeClr val="accent1"/>
            </a:effectRef>
            <a:fontRef idx="minor">
              <a:schemeClr val="tx1"/>
            </a:fontRef>
          </p:style>
        </p:cxnSp>
        <p:cxnSp>
          <p:nvCxnSpPr>
            <p:cNvPr id="15" name="直接箭头连接符 14"/>
            <p:cNvCxnSpPr/>
            <p:nvPr/>
          </p:nvCxnSpPr>
          <p:spPr>
            <a:xfrm flipV="1">
              <a:off x="5148064" y="2564904"/>
              <a:ext cx="601014" cy="792088"/>
            </a:xfrm>
            <a:prstGeom prst="straightConnector1">
              <a:avLst/>
            </a:prstGeom>
            <a:ln>
              <a:solidFill>
                <a:srgbClr val="00B050"/>
              </a:solidFill>
              <a:tailEnd type="arrow"/>
            </a:ln>
          </p:spPr>
          <p:style>
            <a:lnRef idx="2">
              <a:schemeClr val="accent1"/>
            </a:lnRef>
            <a:fillRef idx="0">
              <a:schemeClr val="accent1"/>
            </a:fillRef>
            <a:effectRef idx="1">
              <a:schemeClr val="accent1"/>
            </a:effectRef>
            <a:fontRef idx="minor">
              <a:schemeClr val="tx1"/>
            </a:fontRef>
          </p:style>
        </p:cxnSp>
      </p:grpSp>
      <p:sp>
        <p:nvSpPr>
          <p:cNvPr id="2" name="标题 1"/>
          <p:cNvSpPr>
            <a:spLocks noGrp="1"/>
          </p:cNvSpPr>
          <p:nvPr>
            <p:ph type="title"/>
          </p:nvPr>
        </p:nvSpPr>
        <p:spPr/>
        <p:txBody>
          <a:bodyPr/>
          <a:lstStyle/>
          <a:p>
            <a:r>
              <a:rPr lang="en-US" altLang="zh-CN" smtClean="0"/>
              <a:t>MagixJS</a:t>
            </a:r>
            <a:r>
              <a:rPr lang="zh-CN" altLang="en-US" smtClean="0"/>
              <a:t>页面渲染流程</a:t>
            </a:r>
            <a:endParaRPr lang="zh-CN" altLang="en-US"/>
          </a:p>
        </p:txBody>
      </p:sp>
      <p:sp>
        <p:nvSpPr>
          <p:cNvPr id="3" name="内容占位符 2"/>
          <p:cNvSpPr>
            <a:spLocks noGrp="1"/>
          </p:cNvSpPr>
          <p:nvPr>
            <p:ph idx="1"/>
          </p:nvPr>
        </p:nvSpPr>
        <p:spPr/>
        <p:txBody>
          <a:bodyPr>
            <a:normAutofit/>
          </a:bodyPr>
          <a:lstStyle/>
          <a:p>
            <a:pPr marL="0" indent="0">
              <a:buNone/>
            </a:pPr>
            <a:r>
              <a:rPr lang="zh-CN" altLang="en-US" sz="2400" smtClean="0"/>
              <a:t>传统页面页面渲染自上而下</a:t>
            </a:r>
            <a:endParaRPr lang="en-US" altLang="zh-CN" sz="2400" smtClean="0"/>
          </a:p>
          <a:p>
            <a:pPr marL="0" indent="0">
              <a:buNone/>
            </a:pPr>
            <a:r>
              <a:rPr lang="en-US" altLang="zh-CN" sz="2400" smtClean="0"/>
              <a:t>MagixJS</a:t>
            </a:r>
            <a:r>
              <a:rPr lang="zh-CN" altLang="en-US" sz="2400" smtClean="0"/>
              <a:t>应用页面渲染是自外向内</a:t>
            </a:r>
            <a:endParaRPr lang="en-US" altLang="zh-CN" sz="2400" smtClean="0"/>
          </a:p>
        </p:txBody>
      </p:sp>
      <p:sp>
        <p:nvSpPr>
          <p:cNvPr id="4" name="灯片编号占位符 3"/>
          <p:cNvSpPr>
            <a:spLocks noGrp="1"/>
          </p:cNvSpPr>
          <p:nvPr>
            <p:ph type="sldNum" sz="quarter" idx="12"/>
          </p:nvPr>
        </p:nvSpPr>
        <p:spPr/>
        <p:txBody>
          <a:bodyPr/>
          <a:lstStyle/>
          <a:p>
            <a:fld id="{8AF02B71-8991-4516-A01E-F1A9ACD28BDC}" type="slidenum">
              <a:rPr lang="en-US" smtClean="0"/>
              <a:pPr/>
              <a:t>74</a:t>
            </a:fld>
            <a:endParaRPr lang="en-US"/>
          </a:p>
        </p:txBody>
      </p:sp>
      <p:sp>
        <p:nvSpPr>
          <p:cNvPr id="5" name="矩形 4"/>
          <p:cNvSpPr/>
          <p:nvPr/>
        </p:nvSpPr>
        <p:spPr>
          <a:xfrm>
            <a:off x="762000" y="3124200"/>
            <a:ext cx="7315200" cy="3124200"/>
          </a:xfrm>
          <a:prstGeom prst="rect">
            <a:avLst/>
          </a:prstGeom>
          <a:solidFill>
            <a:schemeClr val="accent2">
              <a:alpha val="8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altLang="zh-CN" smtClean="0">
                <a:solidFill>
                  <a:srgbClr val="FF0000"/>
                </a:solidFill>
              </a:rPr>
              <a:t>Root View</a:t>
            </a:r>
          </a:p>
          <a:p>
            <a:endParaRPr lang="en-US" altLang="zh-CN"/>
          </a:p>
          <a:p>
            <a:endParaRPr lang="en-US" altLang="zh-CN" smtClean="0"/>
          </a:p>
          <a:p>
            <a:endParaRPr lang="en-US" altLang="zh-CN"/>
          </a:p>
          <a:p>
            <a:endParaRPr lang="en-US" altLang="zh-CN" smtClean="0"/>
          </a:p>
          <a:p>
            <a:endParaRPr lang="en-US" altLang="zh-CN"/>
          </a:p>
          <a:p>
            <a:endParaRPr lang="en-US" altLang="zh-CN" smtClean="0"/>
          </a:p>
          <a:p>
            <a:endParaRPr lang="en-US" altLang="zh-CN"/>
          </a:p>
          <a:p>
            <a:endParaRPr lang="en-US" altLang="zh-CN" smtClean="0"/>
          </a:p>
          <a:p>
            <a:endParaRPr lang="en-US" altLang="zh-CN"/>
          </a:p>
          <a:p>
            <a:endParaRPr lang="zh-CN" altLang="en-US"/>
          </a:p>
        </p:txBody>
      </p:sp>
      <p:sp>
        <p:nvSpPr>
          <p:cNvPr id="6" name="矩形 5"/>
          <p:cNvSpPr/>
          <p:nvPr/>
        </p:nvSpPr>
        <p:spPr>
          <a:xfrm>
            <a:off x="2895600" y="3886200"/>
            <a:ext cx="4419600" cy="192293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altLang="zh-CN" smtClean="0"/>
              <a:t>View2</a:t>
            </a:r>
          </a:p>
          <a:p>
            <a:pPr algn="ctr"/>
            <a:endParaRPr lang="en-US" altLang="zh-CN"/>
          </a:p>
          <a:p>
            <a:pPr algn="ctr"/>
            <a:endParaRPr lang="en-US" altLang="zh-CN" smtClean="0"/>
          </a:p>
          <a:p>
            <a:pPr algn="ctr"/>
            <a:endParaRPr lang="en-US" altLang="zh-CN"/>
          </a:p>
          <a:p>
            <a:pPr algn="ctr"/>
            <a:endParaRPr lang="en-US" altLang="zh-CN" smtClean="0"/>
          </a:p>
          <a:p>
            <a:pPr algn="ctr"/>
            <a:endParaRPr lang="zh-CN" altLang="en-US"/>
          </a:p>
        </p:txBody>
      </p:sp>
      <p:sp>
        <p:nvSpPr>
          <p:cNvPr id="7" name="矩形 6"/>
          <p:cNvSpPr/>
          <p:nvPr/>
        </p:nvSpPr>
        <p:spPr>
          <a:xfrm>
            <a:off x="990600" y="3886200"/>
            <a:ext cx="1371600" cy="192293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altLang="zh-CN" smtClean="0"/>
              <a:t>View1</a:t>
            </a:r>
          </a:p>
          <a:p>
            <a:pPr algn="ctr"/>
            <a:endParaRPr lang="en-US" altLang="zh-CN"/>
          </a:p>
          <a:p>
            <a:pPr algn="ctr"/>
            <a:endParaRPr lang="en-US" altLang="zh-CN" smtClean="0"/>
          </a:p>
          <a:p>
            <a:pPr algn="ctr"/>
            <a:endParaRPr lang="en-US" altLang="zh-CN"/>
          </a:p>
          <a:p>
            <a:pPr algn="ctr"/>
            <a:endParaRPr lang="en-US" altLang="zh-CN" smtClean="0"/>
          </a:p>
          <a:p>
            <a:pPr algn="ctr"/>
            <a:endParaRPr lang="zh-CN" altLang="en-US"/>
          </a:p>
        </p:txBody>
      </p:sp>
      <p:sp>
        <p:nvSpPr>
          <p:cNvPr id="8" name="矩形 7"/>
          <p:cNvSpPr/>
          <p:nvPr/>
        </p:nvSpPr>
        <p:spPr>
          <a:xfrm>
            <a:off x="4038600" y="4720590"/>
            <a:ext cx="2667000" cy="8763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zh-CN" smtClean="0"/>
              <a:t>View2_1</a:t>
            </a:r>
            <a:endParaRPr lang="en-US" altLang="zh-CN"/>
          </a:p>
          <a:p>
            <a:endParaRPr lang="zh-CN" altLang="en-US"/>
          </a:p>
        </p:txBody>
      </p:sp>
    </p:spTree>
    <p:extLst>
      <p:ext uri="{BB962C8B-B14F-4D97-AF65-F5344CB8AC3E}">
        <p14:creationId xmlns:p14="http://schemas.microsoft.com/office/powerpoint/2010/main" val="3672934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772816"/>
            <a:ext cx="3964901" cy="4392488"/>
          </a:xfrm>
          <a:prstGeom prst="rect">
            <a:avLst/>
          </a:prstGeom>
          <a:noFill/>
          <a:ln>
            <a:noFill/>
          </a:ln>
          <a:effectLst>
            <a:outerShdw blurRad="127000"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p:txBody>
          <a:bodyPr/>
          <a:lstStyle/>
          <a:p>
            <a:r>
              <a:rPr lang="en-US" altLang="zh-CN" smtClean="0"/>
              <a:t>VOMTree</a:t>
            </a:r>
            <a:r>
              <a:rPr lang="zh-CN" altLang="en-US"/>
              <a:t>记录</a:t>
            </a:r>
            <a:r>
              <a:rPr lang="en-US" altLang="zh-CN" smtClean="0"/>
              <a:t>View</a:t>
            </a:r>
            <a:r>
              <a:rPr lang="en-US" altLang="zh-CN"/>
              <a:t>s</a:t>
            </a:r>
            <a:r>
              <a:rPr lang="zh-CN" altLang="en-US" smtClean="0"/>
              <a:t>层次关系</a:t>
            </a:r>
            <a:endParaRPr lang="zh-CN" altLang="en-US"/>
          </a:p>
        </p:txBody>
      </p:sp>
      <p:sp>
        <p:nvSpPr>
          <p:cNvPr id="4" name="灯片编号占位符 3"/>
          <p:cNvSpPr>
            <a:spLocks noGrp="1"/>
          </p:cNvSpPr>
          <p:nvPr>
            <p:ph type="sldNum" sz="quarter" idx="12"/>
          </p:nvPr>
        </p:nvSpPr>
        <p:spPr/>
        <p:txBody>
          <a:bodyPr/>
          <a:lstStyle/>
          <a:p>
            <a:fld id="{8AF02B71-8991-4516-A01E-F1A9ACD28BDC}" type="slidenum">
              <a:rPr lang="en-US" smtClean="0"/>
              <a:pPr/>
              <a:t>75</a:t>
            </a:fld>
            <a:endParaRPr lang="en-US"/>
          </a:p>
        </p:txBody>
      </p:sp>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3935" y="1559235"/>
            <a:ext cx="6344529" cy="5237082"/>
          </a:xfrm>
          <a:prstGeom prst="rect">
            <a:avLst/>
          </a:prstGeom>
          <a:noFill/>
          <a:ln>
            <a:noFill/>
          </a:ln>
          <a:effectLst>
            <a:outerShdw blurRad="127000"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2200" y="3040380"/>
            <a:ext cx="2664296" cy="3556972"/>
          </a:xfrm>
          <a:prstGeom prst="rect">
            <a:avLst/>
          </a:prstGeom>
          <a:noFill/>
          <a:ln>
            <a:noFill/>
          </a:ln>
          <a:effectLst>
            <a:outerShdw blurRad="127000"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704017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fade">
                                      <p:cBhvr>
                                        <p:cTn id="7" dur="500"/>
                                        <p:tgtEl>
                                          <p:spTgt spid="41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01"/>
                                        </p:tgtEl>
                                        <p:attrNameLst>
                                          <p:attrName>style.visibility</p:attrName>
                                        </p:attrNameLst>
                                      </p:cBhvr>
                                      <p:to>
                                        <p:strVal val="visible"/>
                                      </p:to>
                                    </p:set>
                                    <p:animEffect transition="in" filter="fade">
                                      <p:cBhvr>
                                        <p:cTn id="12" dur="500"/>
                                        <p:tgtEl>
                                          <p:spTgt spid="4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View</a:t>
            </a:r>
            <a:r>
              <a:rPr lang="zh-CN" altLang="en-US" smtClean="0"/>
              <a:t>的容器 </a:t>
            </a:r>
            <a:r>
              <a:rPr lang="en-US" altLang="zh-CN" smtClean="0"/>
              <a:t>-- VCElement</a:t>
            </a:r>
            <a:endParaRPr lang="zh-CN" altLang="en-US"/>
          </a:p>
        </p:txBody>
      </p:sp>
      <p:sp>
        <p:nvSpPr>
          <p:cNvPr id="4" name="灯片编号占位符 3"/>
          <p:cNvSpPr>
            <a:spLocks noGrp="1"/>
          </p:cNvSpPr>
          <p:nvPr>
            <p:ph type="sldNum" sz="quarter" idx="12"/>
          </p:nvPr>
        </p:nvSpPr>
        <p:spPr/>
        <p:txBody>
          <a:bodyPr/>
          <a:lstStyle/>
          <a:p>
            <a:fld id="{8AF02B71-8991-4516-A01E-F1A9ACD28BDC}" type="slidenum">
              <a:rPr lang="en-US" smtClean="0"/>
              <a:pPr/>
              <a:t>76</a:t>
            </a:fld>
            <a:endParaRPr lang="en-US"/>
          </a:p>
        </p:txBody>
      </p:sp>
      <p:sp>
        <p:nvSpPr>
          <p:cNvPr id="7" name="TextBox 6"/>
          <p:cNvSpPr txBox="1"/>
          <p:nvPr/>
        </p:nvSpPr>
        <p:spPr>
          <a:xfrm>
            <a:off x="395535" y="1628800"/>
            <a:ext cx="8501935" cy="2336194"/>
          </a:xfrm>
          <a:prstGeom prst="rect">
            <a:avLst/>
          </a:prstGeom>
          <a:noFill/>
          <a:effectLst/>
        </p:spPr>
        <p:txBody>
          <a:bodyPr wrap="square" lIns="144000" tIns="90000" rIns="144000" bIns="90000" rtlCol="0">
            <a:spAutoFit/>
          </a:bodyPr>
          <a:lstStyle/>
          <a:p>
            <a:r>
              <a:rPr lang="en-US" altLang="zh-CN" sz="2800" smtClean="0">
                <a:latin typeface="微软雅黑" pitchFamily="34" charset="-122"/>
                <a:ea typeface="微软雅黑" pitchFamily="34" charset="-122"/>
              </a:rPr>
              <a:t>VCElement(ViewContainerElement):</a:t>
            </a:r>
          </a:p>
          <a:p>
            <a:r>
              <a:rPr lang="zh-CN" altLang="en-US" sz="2800" smtClean="0">
                <a:latin typeface="微软雅黑" pitchFamily="34" charset="-122"/>
                <a:ea typeface="微软雅黑" pitchFamily="34" charset="-122"/>
              </a:rPr>
              <a:t>我们需要有</a:t>
            </a:r>
            <a:r>
              <a:rPr lang="en-US" altLang="zh-CN" sz="2800" smtClean="0">
                <a:latin typeface="微软雅黑" pitchFamily="34" charset="-122"/>
                <a:ea typeface="微软雅黑" pitchFamily="34" charset="-122"/>
              </a:rPr>
              <a:t>View</a:t>
            </a:r>
            <a:r>
              <a:rPr lang="zh-CN" altLang="en-US" sz="2800" smtClean="0">
                <a:latin typeface="微软雅黑" pitchFamily="34" charset="-122"/>
                <a:ea typeface="微软雅黑" pitchFamily="34" charset="-122"/>
              </a:rPr>
              <a:t>的容器</a:t>
            </a:r>
            <a:r>
              <a:rPr lang="en-US" altLang="zh-CN" sz="2800" smtClean="0">
                <a:latin typeface="微软雅黑" pitchFamily="34" charset="-122"/>
                <a:ea typeface="微软雅黑" pitchFamily="34" charset="-122"/>
              </a:rPr>
              <a:t>,</a:t>
            </a:r>
            <a:r>
              <a:rPr lang="zh-CN" altLang="en-US" sz="2800" smtClean="0">
                <a:latin typeface="微软雅黑" pitchFamily="34" charset="-122"/>
                <a:ea typeface="微软雅黑" pitchFamily="34" charset="-122"/>
              </a:rPr>
              <a:t>在页面中划出一个逻辑区块</a:t>
            </a:r>
            <a:r>
              <a:rPr lang="en-US" altLang="zh-CN" sz="2800" smtClean="0">
                <a:latin typeface="微软雅黑" pitchFamily="34" charset="-122"/>
                <a:ea typeface="微软雅黑" pitchFamily="34" charset="-122"/>
              </a:rPr>
              <a:t>, View</a:t>
            </a:r>
            <a:r>
              <a:rPr lang="zh-CN" altLang="en-US" sz="2800" smtClean="0">
                <a:latin typeface="微软雅黑" pitchFamily="34" charset="-122"/>
                <a:ea typeface="微软雅黑" pitchFamily="34" charset="-122"/>
              </a:rPr>
              <a:t>可以装载到容器中</a:t>
            </a:r>
            <a:r>
              <a:rPr lang="en-US" altLang="zh-CN" sz="2800" smtClean="0">
                <a:latin typeface="微软雅黑" pitchFamily="34" charset="-122"/>
                <a:ea typeface="微软雅黑" pitchFamily="34" charset="-122"/>
              </a:rPr>
              <a:t>,</a:t>
            </a:r>
            <a:r>
              <a:rPr lang="zh-CN" altLang="en-US" sz="2800" smtClean="0">
                <a:latin typeface="微软雅黑" pitchFamily="34" charset="-122"/>
                <a:ea typeface="微软雅黑" pitchFamily="34" charset="-122"/>
              </a:rPr>
              <a:t>也可以卸载掉</a:t>
            </a:r>
            <a:r>
              <a:rPr lang="en-US" altLang="zh-CN" sz="2800" smtClean="0">
                <a:latin typeface="微软雅黑" pitchFamily="34" charset="-122"/>
                <a:ea typeface="微软雅黑" pitchFamily="34" charset="-122"/>
              </a:rPr>
              <a:t>.</a:t>
            </a:r>
          </a:p>
          <a:p>
            <a:endParaRPr lang="en-US" altLang="zh-CN" sz="2800">
              <a:latin typeface="微软雅黑" pitchFamily="34" charset="-122"/>
              <a:ea typeface="微软雅黑" pitchFamily="34" charset="-122"/>
            </a:endParaRPr>
          </a:p>
          <a:p>
            <a:r>
              <a:rPr lang="zh-CN" altLang="en-US" sz="2800" smtClean="0">
                <a:latin typeface="微软雅黑" pitchFamily="34" charset="-122"/>
                <a:ea typeface="微软雅黑" pitchFamily="34" charset="-122"/>
              </a:rPr>
              <a:t>这就像页面中的</a:t>
            </a:r>
            <a:r>
              <a:rPr lang="en-US" altLang="zh-CN" sz="2800" smtClean="0">
                <a:latin typeface="微软雅黑" pitchFamily="34" charset="-122"/>
                <a:ea typeface="微软雅黑" pitchFamily="34" charset="-122"/>
              </a:rPr>
              <a:t>iframe,</a:t>
            </a:r>
            <a:r>
              <a:rPr lang="zh-CN" altLang="en-US" sz="2800" smtClean="0">
                <a:latin typeface="微软雅黑" pitchFamily="34" charset="-122"/>
                <a:ea typeface="微软雅黑" pitchFamily="34" charset="-122"/>
              </a:rPr>
              <a:t>通过切换</a:t>
            </a:r>
            <a:r>
              <a:rPr lang="en-US" altLang="zh-CN" sz="2800" smtClean="0">
                <a:latin typeface="微软雅黑" pitchFamily="34" charset="-122"/>
                <a:ea typeface="微软雅黑" pitchFamily="34" charset="-122"/>
              </a:rPr>
              <a:t>src</a:t>
            </a:r>
            <a:r>
              <a:rPr lang="zh-CN" altLang="en-US" sz="2800" smtClean="0">
                <a:latin typeface="微软雅黑" pitchFamily="34" charset="-122"/>
                <a:ea typeface="微软雅黑" pitchFamily="34" charset="-122"/>
              </a:rPr>
              <a:t>改变</a:t>
            </a:r>
            <a:r>
              <a:rPr lang="en-US" altLang="zh-CN" sz="2800" smtClean="0">
                <a:latin typeface="微软雅黑" pitchFamily="34" charset="-122"/>
                <a:ea typeface="微软雅黑" pitchFamily="34" charset="-122"/>
              </a:rPr>
              <a:t>iframe</a:t>
            </a:r>
            <a:r>
              <a:rPr lang="zh-CN" altLang="en-US" sz="2800" smtClean="0">
                <a:latin typeface="微软雅黑" pitchFamily="34" charset="-122"/>
                <a:ea typeface="微软雅黑" pitchFamily="34" charset="-122"/>
              </a:rPr>
              <a:t>内容</a:t>
            </a:r>
            <a:r>
              <a:rPr lang="en-US" altLang="zh-CN" sz="2800" smtClean="0">
                <a:latin typeface="微软雅黑" pitchFamily="34" charset="-122"/>
                <a:ea typeface="微软雅黑" pitchFamily="34" charset="-122"/>
              </a:rPr>
              <a:t>.</a:t>
            </a:r>
            <a:endParaRPr lang="zh-CN" altLang="en-US" sz="2800" dirty="0" smtClean="0">
              <a:latin typeface="微软雅黑" pitchFamily="34" charset="-122"/>
              <a:ea typeface="微软雅黑" pitchFamily="34" charset="-122"/>
            </a:endParaRPr>
          </a:p>
        </p:txBody>
      </p:sp>
      <p:sp>
        <p:nvSpPr>
          <p:cNvPr id="8" name="TextBox 7"/>
          <p:cNvSpPr txBox="1"/>
          <p:nvPr/>
        </p:nvSpPr>
        <p:spPr>
          <a:xfrm>
            <a:off x="558562" y="4365104"/>
            <a:ext cx="7973878" cy="551090"/>
          </a:xfrm>
          <a:prstGeom prst="rect">
            <a:avLst/>
          </a:prstGeom>
          <a: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colorTemperature colorTemp="3625"/>
                      </a14:imgEffect>
                      <a14:imgEffect>
                        <a14:saturation sat="90000"/>
                      </a14:imgEffect>
                    </a14:imgLayer>
                  </a14:imgProps>
                </a:ext>
              </a:extLst>
            </a:blip>
            <a:tile tx="0" ty="0" sx="100000" sy="100000" flip="none" algn="tl"/>
          </a:blipFill>
          <a:effectLst>
            <a:outerShdw blurRad="88900" dist="38100" dir="2700000" algn="tl" rotWithShape="0">
              <a:prstClr val="black">
                <a:alpha val="40000"/>
              </a:prstClr>
            </a:outerShdw>
          </a:effectLst>
        </p:spPr>
        <p:txBody>
          <a:bodyPr wrap="none" lIns="144000" tIns="90000" rIns="144000" bIns="90000" rtlCol="0">
            <a:spAutoFit/>
          </a:bodyPr>
          <a:lstStyle/>
          <a:p>
            <a:r>
              <a:rPr lang="en-US" altLang="zh-CN" sz="2400">
                <a:latin typeface="微软雅黑" pitchFamily="34" charset="-122"/>
                <a:ea typeface="微软雅黑" pitchFamily="34" charset="-122"/>
              </a:rPr>
              <a:t>&lt;</a:t>
            </a:r>
            <a:r>
              <a:rPr lang="en-US" altLang="zh-CN" sz="2400">
                <a:solidFill>
                  <a:srgbClr val="FF0000"/>
                </a:solidFill>
                <a:latin typeface="微软雅黑" pitchFamily="34" charset="-122"/>
                <a:ea typeface="微软雅黑" pitchFamily="34" charset="-122"/>
              </a:rPr>
              <a:t>iframe</a:t>
            </a:r>
            <a:r>
              <a:rPr lang="en-US" altLang="zh-CN" sz="2400">
                <a:latin typeface="微软雅黑" pitchFamily="34" charset="-122"/>
                <a:ea typeface="微软雅黑" pitchFamily="34" charset="-122"/>
              </a:rPr>
              <a:t> src="</a:t>
            </a:r>
            <a:r>
              <a:rPr lang="en-US" altLang="zh-CN" sz="2400">
                <a:solidFill>
                  <a:srgbClr val="00B050"/>
                </a:solidFill>
                <a:latin typeface="微软雅黑" pitchFamily="34" charset="-122"/>
                <a:ea typeface="微软雅黑" pitchFamily="34" charset="-122"/>
              </a:rPr>
              <a:t>pagelocation</a:t>
            </a:r>
            <a:r>
              <a:rPr lang="en-US" altLang="zh-CN" sz="2400">
                <a:latin typeface="微软雅黑" pitchFamily="34" charset="-122"/>
                <a:ea typeface="微软雅黑" pitchFamily="34" charset="-122"/>
              </a:rPr>
              <a:t>?</a:t>
            </a:r>
            <a:r>
              <a:rPr lang="en-US" altLang="zh-CN" sz="2400">
                <a:solidFill>
                  <a:srgbClr val="0070C0"/>
                </a:solidFill>
                <a:latin typeface="微软雅黑" pitchFamily="34" charset="-122"/>
                <a:ea typeface="微软雅黑" pitchFamily="34" charset="-122"/>
              </a:rPr>
              <a:t>querystring</a:t>
            </a:r>
            <a:r>
              <a:rPr lang="en-US" altLang="zh-CN" sz="2400">
                <a:latin typeface="微软雅黑" pitchFamily="34" charset="-122"/>
                <a:ea typeface="微软雅黑" pitchFamily="34" charset="-122"/>
              </a:rPr>
              <a:t>"&gt;&lt;/iframe&gt;</a:t>
            </a:r>
            <a:endParaRPr lang="zh-CN" altLang="en-US" sz="2400" dirty="0">
              <a:latin typeface="微软雅黑" pitchFamily="34" charset="-122"/>
              <a:ea typeface="微软雅黑" pitchFamily="34" charset="-122"/>
            </a:endParaRPr>
          </a:p>
        </p:txBody>
      </p:sp>
      <p:sp>
        <p:nvSpPr>
          <p:cNvPr id="9" name="TextBox 8"/>
          <p:cNvSpPr txBox="1"/>
          <p:nvPr/>
        </p:nvSpPr>
        <p:spPr>
          <a:xfrm>
            <a:off x="558562" y="5398190"/>
            <a:ext cx="7721693" cy="920422"/>
          </a:xfrm>
          <a:prstGeom prst="rect">
            <a:avLst/>
          </a:prstGeom>
          <a: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colorTemperature colorTemp="3625"/>
                      </a14:imgEffect>
                      <a14:imgEffect>
                        <a14:saturation sat="90000"/>
                      </a14:imgEffect>
                    </a14:imgLayer>
                  </a14:imgProps>
                </a:ext>
              </a:extLst>
            </a:blip>
            <a:tile tx="0" ty="0" sx="100000" sy="100000" flip="none" algn="tl"/>
          </a:blipFill>
          <a:effectLst>
            <a:outerShdw blurRad="88900" dist="38100" dir="2700000" algn="tl" rotWithShape="0">
              <a:prstClr val="black">
                <a:alpha val="40000"/>
              </a:prstClr>
            </a:outerShdw>
          </a:effectLst>
        </p:spPr>
        <p:txBody>
          <a:bodyPr wrap="none" lIns="144000" tIns="90000" rIns="144000" bIns="90000" rtlCol="0">
            <a:spAutoFit/>
          </a:bodyPr>
          <a:lstStyle/>
          <a:p>
            <a:r>
              <a:rPr lang="en-US" altLang="zh-CN" sz="2400">
                <a:latin typeface="微软雅黑" pitchFamily="34" charset="-122"/>
                <a:ea typeface="微软雅黑" pitchFamily="34" charset="-122"/>
              </a:rPr>
              <a:t>&lt;</a:t>
            </a:r>
            <a:r>
              <a:rPr lang="en-US" altLang="zh-CN" sz="2400">
                <a:solidFill>
                  <a:srgbClr val="FF0000"/>
                </a:solidFill>
                <a:latin typeface="微软雅黑" pitchFamily="34" charset="-122"/>
                <a:ea typeface="微软雅黑" pitchFamily="34" charset="-122"/>
              </a:rPr>
              <a:t>mxvc</a:t>
            </a:r>
            <a:r>
              <a:rPr lang="en-US" altLang="zh-CN" sz="2400">
                <a:latin typeface="微软雅黑" pitchFamily="34" charset="-122"/>
                <a:ea typeface="微软雅黑" pitchFamily="34" charset="-122"/>
              </a:rPr>
              <a:t> id=</a:t>
            </a:r>
            <a:r>
              <a:rPr lang="en-US" altLang="zh-CN" sz="2400" smtClean="0">
                <a:latin typeface="微软雅黑" pitchFamily="34" charset="-122"/>
                <a:ea typeface="微软雅黑" pitchFamily="34" charset="-122"/>
              </a:rPr>
              <a:t>'vc-nav' </a:t>
            </a:r>
            <a:r>
              <a:rPr lang="en-US" altLang="zh-CN" sz="2400">
                <a:latin typeface="微软雅黑" pitchFamily="34" charset="-122"/>
                <a:ea typeface="微软雅黑" pitchFamily="34" charset="-122"/>
              </a:rPr>
              <a:t>view_name="</a:t>
            </a:r>
            <a:r>
              <a:rPr lang="en-US" altLang="zh-CN" sz="2400" smtClean="0">
                <a:solidFill>
                  <a:srgbClr val="00B050"/>
                </a:solidFill>
                <a:latin typeface="微软雅黑" pitchFamily="34" charset="-122"/>
                <a:ea typeface="微软雅黑" pitchFamily="34" charset="-122"/>
              </a:rPr>
              <a:t>app/views/nav</a:t>
            </a:r>
            <a:r>
              <a:rPr lang="en-US" altLang="zh-CN" sz="2400" smtClean="0">
                <a:latin typeface="微软雅黑" pitchFamily="34" charset="-122"/>
                <a:ea typeface="微软雅黑" pitchFamily="34" charset="-122"/>
              </a:rPr>
              <a:t>"/&gt;</a:t>
            </a:r>
          </a:p>
          <a:p>
            <a:r>
              <a:rPr lang="zh-CN" altLang="en-US" sz="2400" smtClean="0">
                <a:solidFill>
                  <a:srgbClr val="0070C0"/>
                </a:solidFill>
                <a:latin typeface="微软雅黑" pitchFamily="34" charset="-122"/>
                <a:ea typeface="微软雅黑" pitchFamily="34" charset="-122"/>
              </a:rPr>
              <a:t>以整个页面的</a:t>
            </a:r>
            <a:r>
              <a:rPr lang="en-US" altLang="zh-CN" sz="2400" smtClean="0">
                <a:solidFill>
                  <a:srgbClr val="0070C0"/>
                </a:solidFill>
                <a:latin typeface="微软雅黑" pitchFamily="34" charset="-122"/>
                <a:ea typeface="微软雅黑" pitchFamily="34" charset="-122"/>
              </a:rPr>
              <a:t>hash</a:t>
            </a:r>
            <a:r>
              <a:rPr lang="zh-CN" altLang="en-US" sz="2400" smtClean="0">
                <a:solidFill>
                  <a:srgbClr val="0070C0"/>
                </a:solidFill>
                <a:latin typeface="微软雅黑" pitchFamily="34" charset="-122"/>
                <a:ea typeface="微软雅黑" pitchFamily="34" charset="-122"/>
              </a:rPr>
              <a:t>值作为每个</a:t>
            </a:r>
            <a:r>
              <a:rPr lang="en-US" altLang="zh-CN" sz="2400" smtClean="0">
                <a:solidFill>
                  <a:srgbClr val="0070C0"/>
                </a:solidFill>
                <a:latin typeface="微软雅黑" pitchFamily="34" charset="-122"/>
                <a:ea typeface="微软雅黑" pitchFamily="34" charset="-122"/>
              </a:rPr>
              <a:t>mxvc</a:t>
            </a:r>
            <a:r>
              <a:rPr lang="zh-CN" altLang="en-US" sz="2400" smtClean="0">
                <a:solidFill>
                  <a:srgbClr val="0070C0"/>
                </a:solidFill>
                <a:latin typeface="微软雅黑" pitchFamily="34" charset="-122"/>
                <a:ea typeface="微软雅黑" pitchFamily="34" charset="-122"/>
              </a:rPr>
              <a:t>的</a:t>
            </a:r>
            <a:r>
              <a:rPr lang="en-US" altLang="zh-CN" sz="2400" smtClean="0">
                <a:solidFill>
                  <a:srgbClr val="0070C0"/>
                </a:solidFill>
                <a:latin typeface="微软雅黑" pitchFamily="34" charset="-122"/>
                <a:ea typeface="微软雅黑" pitchFamily="34" charset="-122"/>
              </a:rPr>
              <a:t>querystring</a:t>
            </a:r>
            <a:endParaRPr lang="zh-CN" altLang="en-US" sz="2400" dirty="0">
              <a:solidFill>
                <a:srgbClr val="0070C0"/>
              </a:solidFill>
              <a:latin typeface="微软雅黑" pitchFamily="34" charset="-122"/>
              <a:ea typeface="微软雅黑" pitchFamily="34" charset="-122"/>
            </a:endParaRPr>
          </a:p>
        </p:txBody>
      </p:sp>
    </p:spTree>
    <p:extLst>
      <p:ext uri="{BB962C8B-B14F-4D97-AF65-F5344CB8AC3E}">
        <p14:creationId xmlns:p14="http://schemas.microsoft.com/office/powerpoint/2010/main" val="42293943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为什么不直接使用</a:t>
            </a:r>
            <a:r>
              <a:rPr lang="en-US" altLang="zh-CN" smtClean="0"/>
              <a:t>iframe</a:t>
            </a:r>
            <a:endParaRPr lang="zh-CN" altLang="en-US"/>
          </a:p>
        </p:txBody>
      </p:sp>
      <p:sp>
        <p:nvSpPr>
          <p:cNvPr id="4" name="灯片编号占位符 3"/>
          <p:cNvSpPr>
            <a:spLocks noGrp="1"/>
          </p:cNvSpPr>
          <p:nvPr>
            <p:ph type="sldNum" sz="quarter" idx="12"/>
          </p:nvPr>
        </p:nvSpPr>
        <p:spPr/>
        <p:txBody>
          <a:bodyPr/>
          <a:lstStyle/>
          <a:p>
            <a:fld id="{8AF02B71-8991-4516-A01E-F1A9ACD28BDC}" type="slidenum">
              <a:rPr lang="en-US" smtClean="0"/>
              <a:pPr/>
              <a:t>77</a:t>
            </a:fld>
            <a:endParaRPr lang="en-US"/>
          </a:p>
        </p:txBody>
      </p:sp>
      <p:sp>
        <p:nvSpPr>
          <p:cNvPr id="5" name="TextBox 4"/>
          <p:cNvSpPr txBox="1"/>
          <p:nvPr/>
        </p:nvSpPr>
        <p:spPr>
          <a:xfrm>
            <a:off x="543344" y="1484784"/>
            <a:ext cx="6548936" cy="612645"/>
          </a:xfrm>
          <a:prstGeom prst="rect">
            <a:avLst/>
          </a:prstGeom>
          <a:noFill/>
          <a:effectLst/>
        </p:spPr>
        <p:txBody>
          <a:bodyPr wrap="none" lIns="144000" tIns="90000" rIns="144000" bIns="90000" rtlCol="0">
            <a:spAutoFit/>
          </a:bodyPr>
          <a:lstStyle/>
          <a:p>
            <a:r>
              <a:rPr lang="zh-CN" altLang="en-US" sz="2800" smtClean="0">
                <a:latin typeface="微软雅黑" pitchFamily="34" charset="-122"/>
                <a:ea typeface="微软雅黑" pitchFamily="34" charset="-122"/>
              </a:rPr>
              <a:t>子</a:t>
            </a:r>
            <a:r>
              <a:rPr lang="en-US" altLang="zh-CN" sz="2800" smtClean="0">
                <a:latin typeface="微软雅黑" pitchFamily="34" charset="-122"/>
                <a:ea typeface="微软雅黑" pitchFamily="34" charset="-122"/>
              </a:rPr>
              <a:t>iframe</a:t>
            </a:r>
            <a:r>
              <a:rPr lang="zh-CN" altLang="en-US" sz="2800" smtClean="0">
                <a:latin typeface="微软雅黑" pitchFamily="34" charset="-122"/>
                <a:ea typeface="微软雅黑" pitchFamily="34" charset="-122"/>
              </a:rPr>
              <a:t>无法突破父</a:t>
            </a:r>
            <a:r>
              <a:rPr lang="en-US" altLang="zh-CN" sz="2800" smtClean="0">
                <a:latin typeface="微软雅黑" pitchFamily="34" charset="-122"/>
                <a:ea typeface="微软雅黑" pitchFamily="34" charset="-122"/>
              </a:rPr>
              <a:t>iframe</a:t>
            </a:r>
            <a:r>
              <a:rPr lang="zh-CN" altLang="en-US" sz="2800" smtClean="0">
                <a:latin typeface="微软雅黑" pitchFamily="34" charset="-122"/>
                <a:ea typeface="微软雅黑" pitchFamily="34" charset="-122"/>
              </a:rPr>
              <a:t>的显示区域</a:t>
            </a:r>
            <a:r>
              <a:rPr lang="en-US" altLang="zh-CN" sz="2800" smtClean="0">
                <a:latin typeface="微软雅黑" pitchFamily="34" charset="-122"/>
                <a:ea typeface="微软雅黑" pitchFamily="34" charset="-122"/>
              </a:rPr>
              <a:t>!</a:t>
            </a:r>
            <a:endParaRPr lang="zh-CN" altLang="en-US" sz="2800" dirty="0" smtClean="0">
              <a:latin typeface="微软雅黑" pitchFamily="34" charset="-122"/>
              <a:ea typeface="微软雅黑" pitchFamily="34" charset="-122"/>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204864"/>
            <a:ext cx="6912768" cy="4441939"/>
          </a:xfrm>
          <a:prstGeom prst="rect">
            <a:avLst/>
          </a:prstGeom>
          <a:noFill/>
          <a:ln>
            <a:noFill/>
          </a:ln>
          <a:effectLst>
            <a:outerShdw blurRad="127000"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5" name="组合 14"/>
          <p:cNvGrpSpPr/>
          <p:nvPr/>
        </p:nvGrpSpPr>
        <p:grpSpPr>
          <a:xfrm>
            <a:off x="2195736" y="4221089"/>
            <a:ext cx="5256584" cy="1440160"/>
            <a:chOff x="2195736" y="4221089"/>
            <a:chExt cx="5256584" cy="1440160"/>
          </a:xfrm>
        </p:grpSpPr>
        <p:sp>
          <p:nvSpPr>
            <p:cNvPr id="6" name="圆角矩形 5"/>
            <p:cNvSpPr/>
            <p:nvPr/>
          </p:nvSpPr>
          <p:spPr>
            <a:xfrm>
              <a:off x="2195736" y="4221089"/>
              <a:ext cx="5256584" cy="1440160"/>
            </a:xfrm>
            <a:prstGeom prst="roundRect">
              <a:avLst/>
            </a:prstGeom>
            <a:noFill/>
            <a:ln w="50800">
              <a:solidFill>
                <a:srgbClr val="FF0000"/>
              </a:solidFill>
            </a:ln>
          </p:spPr>
          <p:style>
            <a:lnRef idx="0">
              <a:scrgbClr r="0" g="0" b="0"/>
            </a:lnRef>
            <a:fillRef idx="1002">
              <a:schemeClr val="lt2"/>
            </a:fillRef>
            <a:effectRef idx="0">
              <a:scrgbClr r="0" g="0" b="0"/>
            </a:effectRef>
            <a:fontRef idx="major"/>
          </p:style>
          <p:txBody>
            <a:bodyPr wrap="square" rtlCol="0" anchor="ctr">
              <a:spAutoFit/>
            </a:bodyPr>
            <a:lstStyle/>
            <a:p>
              <a:pPr algn="ctr"/>
              <a:endParaRPr lang="zh-CN" altLang="en-US" sz="2400" dirty="0">
                <a:latin typeface="微软雅黑" pitchFamily="34" charset="-122"/>
                <a:ea typeface="微软雅黑" pitchFamily="34" charset="-122"/>
              </a:endParaRPr>
            </a:p>
          </p:txBody>
        </p:sp>
        <p:sp>
          <p:nvSpPr>
            <p:cNvPr id="14" name="TextBox 13"/>
            <p:cNvSpPr txBox="1"/>
            <p:nvPr/>
          </p:nvSpPr>
          <p:spPr>
            <a:xfrm>
              <a:off x="3059832" y="4869161"/>
              <a:ext cx="4176464" cy="735756"/>
            </a:xfrm>
            <a:prstGeom prst="rect">
              <a:avLst/>
            </a:prstGeom>
            <a:noFill/>
            <a:effectLst/>
          </p:spPr>
          <p:txBody>
            <a:bodyPr wrap="square" lIns="144000" tIns="90000" rIns="144000" bIns="90000" rtlCol="0">
              <a:spAutoFit/>
            </a:bodyPr>
            <a:lstStyle/>
            <a:p>
              <a:pPr algn="r"/>
              <a:r>
                <a:rPr lang="zh-CN" altLang="en-US" smtClean="0">
                  <a:solidFill>
                    <a:srgbClr val="FF0000"/>
                  </a:solidFill>
                  <a:latin typeface="微软雅黑" pitchFamily="34" charset="-122"/>
                  <a:ea typeface="微软雅黑" pitchFamily="34" charset="-122"/>
                </a:rPr>
                <a:t>占据全屏</a:t>
              </a:r>
              <a:r>
                <a:rPr lang="en-US" altLang="zh-CN" smtClean="0">
                  <a:solidFill>
                    <a:srgbClr val="FF0000"/>
                  </a:solidFill>
                  <a:latin typeface="微软雅黑" pitchFamily="34" charset="-122"/>
                  <a:ea typeface="微软雅黑" pitchFamily="34" charset="-122"/>
                </a:rPr>
                <a:t>,</a:t>
              </a:r>
              <a:r>
                <a:rPr lang="zh-CN" altLang="en-US" smtClean="0">
                  <a:solidFill>
                    <a:srgbClr val="FF0000"/>
                  </a:solidFill>
                  <a:latin typeface="微软雅黑" pitchFamily="34" charset="-122"/>
                  <a:ea typeface="微软雅黑" pitchFamily="34" charset="-122"/>
                </a:rPr>
                <a:t>却隶属于</a:t>
              </a:r>
              <a:r>
                <a:rPr lang="en-US" altLang="zh-CN" smtClean="0">
                  <a:solidFill>
                    <a:srgbClr val="FF0000"/>
                  </a:solidFill>
                  <a:latin typeface="微软雅黑" pitchFamily="34" charset="-122"/>
                  <a:ea typeface="微软雅黑" pitchFamily="34" charset="-122"/>
                </a:rPr>
                <a:t>"</a:t>
              </a:r>
              <a:r>
                <a:rPr lang="zh-CN" altLang="en-US" smtClean="0">
                  <a:solidFill>
                    <a:srgbClr val="FF0000"/>
                  </a:solidFill>
                  <a:latin typeface="微软雅黑" pitchFamily="34" charset="-122"/>
                  <a:ea typeface="微软雅黑" pitchFamily="34" charset="-122"/>
                </a:rPr>
                <a:t>计划信息</a:t>
              </a:r>
              <a:r>
                <a:rPr lang="en-US" altLang="zh-CN" smtClean="0">
                  <a:solidFill>
                    <a:srgbClr val="FF0000"/>
                  </a:solidFill>
                  <a:latin typeface="微软雅黑" pitchFamily="34" charset="-122"/>
                  <a:ea typeface="微软雅黑" pitchFamily="34" charset="-122"/>
                </a:rPr>
                <a:t>"</a:t>
              </a:r>
              <a:r>
                <a:rPr lang="zh-CN" altLang="en-US" smtClean="0">
                  <a:solidFill>
                    <a:srgbClr val="FF0000"/>
                  </a:solidFill>
                  <a:latin typeface="微软雅黑" pitchFamily="34" charset="-122"/>
                  <a:ea typeface="微软雅黑" pitchFamily="34" charset="-122"/>
                </a:rPr>
                <a:t>子</a:t>
              </a:r>
              <a:r>
                <a:rPr lang="en-US" altLang="zh-CN" smtClean="0">
                  <a:solidFill>
                    <a:srgbClr val="FF0000"/>
                  </a:solidFill>
                  <a:latin typeface="微软雅黑" pitchFamily="34" charset="-122"/>
                  <a:ea typeface="微软雅黑" pitchFamily="34" charset="-122"/>
                </a:rPr>
                <a:t>view</a:t>
              </a:r>
            </a:p>
            <a:p>
              <a:pPr algn="r"/>
              <a:r>
                <a:rPr lang="zh-CN" altLang="en-US">
                  <a:solidFill>
                    <a:srgbClr val="FF0000"/>
                  </a:solidFill>
                  <a:latin typeface="微软雅黑" pitchFamily="34" charset="-122"/>
                  <a:ea typeface="微软雅黑" pitchFamily="34" charset="-122"/>
                </a:rPr>
                <a:t>必须</a:t>
              </a:r>
              <a:r>
                <a:rPr lang="zh-CN" altLang="en-US" smtClean="0">
                  <a:solidFill>
                    <a:srgbClr val="FF0000"/>
                  </a:solidFill>
                  <a:latin typeface="微软雅黑" pitchFamily="34" charset="-122"/>
                  <a:ea typeface="微软雅黑" pitchFamily="34" charset="-122"/>
                </a:rPr>
                <a:t>跟随子</a:t>
              </a:r>
              <a:r>
                <a:rPr lang="en-US" altLang="zh-CN" smtClean="0">
                  <a:solidFill>
                    <a:srgbClr val="FF0000"/>
                  </a:solidFill>
                  <a:latin typeface="微软雅黑" pitchFamily="34" charset="-122"/>
                  <a:ea typeface="微软雅黑" pitchFamily="34" charset="-122"/>
                </a:rPr>
                <a:t>view</a:t>
              </a:r>
              <a:r>
                <a:rPr lang="zh-CN" altLang="en-US" smtClean="0">
                  <a:solidFill>
                    <a:srgbClr val="FF0000"/>
                  </a:solidFill>
                  <a:latin typeface="微软雅黑" pitchFamily="34" charset="-122"/>
                  <a:ea typeface="微软雅黑" pitchFamily="34" charset="-122"/>
                </a:rPr>
                <a:t>一同销毁</a:t>
              </a:r>
              <a:endParaRPr lang="en-US" altLang="zh-CN" smtClean="0">
                <a:solidFill>
                  <a:srgbClr val="FF0000"/>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072232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218"/>
                                        </p:tgtEl>
                                        <p:attrNameLst>
                                          <p:attrName>style.visibility</p:attrName>
                                        </p:attrNameLst>
                                      </p:cBhvr>
                                      <p:to>
                                        <p:strVal val="visible"/>
                                      </p:to>
                                    </p:set>
                                    <p:animEffect transition="in" filter="fade">
                                      <p:cBhvr>
                                        <p:cTn id="12" dur="500"/>
                                        <p:tgtEl>
                                          <p:spTgt spid="92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VCElement</a:t>
            </a:r>
            <a:endParaRPr lang="zh-CN" altLang="en-US"/>
          </a:p>
        </p:txBody>
      </p:sp>
      <p:sp>
        <p:nvSpPr>
          <p:cNvPr id="4" name="灯片编号占位符 3"/>
          <p:cNvSpPr>
            <a:spLocks noGrp="1"/>
          </p:cNvSpPr>
          <p:nvPr>
            <p:ph type="sldNum" sz="quarter" idx="12"/>
          </p:nvPr>
        </p:nvSpPr>
        <p:spPr/>
        <p:txBody>
          <a:bodyPr/>
          <a:lstStyle/>
          <a:p>
            <a:fld id="{8AF02B71-8991-4516-A01E-F1A9ACD28BDC}" type="slidenum">
              <a:rPr lang="en-US" smtClean="0"/>
              <a:pPr/>
              <a:t>78</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447800"/>
            <a:ext cx="2448272" cy="5277104"/>
          </a:xfrm>
          <a:prstGeom prst="rect">
            <a:avLst/>
          </a:prstGeom>
          <a:noFill/>
          <a:ln>
            <a:noFill/>
          </a:ln>
          <a:effectLst>
            <a:outerShdw blurRad="127000"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2847491" y="1556792"/>
            <a:ext cx="6049979" cy="4921517"/>
          </a:xfrm>
          <a:prstGeom prst="rect">
            <a:avLst/>
          </a:prstGeom>
          <a:noFill/>
          <a:effectLst/>
        </p:spPr>
        <p:txBody>
          <a:bodyPr wrap="square" lIns="144000" tIns="90000" rIns="144000" bIns="90000" rtlCol="0">
            <a:spAutoFit/>
          </a:bodyPr>
          <a:lstStyle/>
          <a:p>
            <a:pPr marL="457200" indent="-457200">
              <a:buFont typeface="Arial" pitchFamily="34" charset="0"/>
              <a:buChar char="•"/>
            </a:pPr>
            <a:r>
              <a:rPr lang="zh-CN" altLang="en-US" sz="2800" smtClean="0">
                <a:latin typeface="微软雅黑" pitchFamily="34" charset="-122"/>
                <a:ea typeface="微软雅黑" pitchFamily="34" charset="-122"/>
              </a:rPr>
              <a:t>每个</a:t>
            </a:r>
            <a:r>
              <a:rPr lang="en-US" altLang="zh-CN" sz="2800" smtClean="0">
                <a:latin typeface="微软雅黑" pitchFamily="34" charset="-122"/>
                <a:ea typeface="微软雅黑" pitchFamily="34" charset="-122"/>
              </a:rPr>
              <a:t>VCElement,</a:t>
            </a:r>
            <a:r>
              <a:rPr lang="zh-CN" altLang="en-US" sz="2800" smtClean="0">
                <a:latin typeface="微软雅黑" pitchFamily="34" charset="-122"/>
                <a:ea typeface="微软雅黑" pitchFamily="34" charset="-122"/>
              </a:rPr>
              <a:t>对应</a:t>
            </a:r>
            <a:r>
              <a:rPr lang="en-US" altLang="zh-CN" sz="2800" smtClean="0">
                <a:latin typeface="微软雅黑" pitchFamily="34" charset="-122"/>
                <a:ea typeface="微软雅黑" pitchFamily="34" charset="-122"/>
              </a:rPr>
              <a:t>Dom</a:t>
            </a:r>
            <a:r>
              <a:rPr lang="zh-CN" altLang="en-US" sz="2800" smtClean="0">
                <a:latin typeface="微软雅黑" pitchFamily="34" charset="-122"/>
                <a:ea typeface="微软雅黑" pitchFamily="34" charset="-122"/>
              </a:rPr>
              <a:t>中的一个</a:t>
            </a:r>
            <a:r>
              <a:rPr lang="en-US" altLang="zh-CN" sz="2800" smtClean="0">
                <a:latin typeface="微软雅黑" pitchFamily="34" charset="-122"/>
                <a:ea typeface="微软雅黑" pitchFamily="34" charset="-122"/>
              </a:rPr>
              <a:t>&lt;mxvc&gt;</a:t>
            </a:r>
            <a:r>
              <a:rPr lang="zh-CN" altLang="en-US" sz="2800" smtClean="0">
                <a:latin typeface="微软雅黑" pitchFamily="34" charset="-122"/>
                <a:ea typeface="微软雅黑" pitchFamily="34" charset="-122"/>
              </a:rPr>
              <a:t>节点</a:t>
            </a:r>
            <a:r>
              <a:rPr lang="en-US" altLang="zh-CN" sz="2800" smtClean="0">
                <a:latin typeface="微软雅黑" pitchFamily="34" charset="-122"/>
                <a:ea typeface="微软雅黑" pitchFamily="34" charset="-122"/>
              </a:rPr>
              <a:t>,</a:t>
            </a:r>
            <a:r>
              <a:rPr lang="zh-CN" altLang="en-US" sz="2800" smtClean="0">
                <a:latin typeface="微软雅黑" pitchFamily="34" charset="-122"/>
                <a:ea typeface="微软雅黑" pitchFamily="34" charset="-122"/>
              </a:rPr>
              <a:t>也可以指定</a:t>
            </a:r>
            <a:r>
              <a:rPr lang="en-US" altLang="zh-CN" sz="2800" smtClean="0">
                <a:latin typeface="微软雅黑" pitchFamily="34" charset="-122"/>
                <a:ea typeface="微软雅黑" pitchFamily="34" charset="-122"/>
              </a:rPr>
              <a:t>Dom</a:t>
            </a:r>
            <a:r>
              <a:rPr lang="zh-CN" altLang="en-US" sz="2800" smtClean="0">
                <a:latin typeface="微软雅黑" pitchFamily="34" charset="-122"/>
                <a:ea typeface="微软雅黑" pitchFamily="34" charset="-122"/>
              </a:rPr>
              <a:t>中现有的任一节点</a:t>
            </a:r>
            <a:endParaRPr lang="en-US" altLang="zh-CN" sz="2800" smtClean="0">
              <a:latin typeface="微软雅黑" pitchFamily="34" charset="-122"/>
              <a:ea typeface="微软雅黑" pitchFamily="34" charset="-122"/>
            </a:endParaRPr>
          </a:p>
          <a:p>
            <a:pPr marL="457200" indent="-457200">
              <a:buFont typeface="Arial" pitchFamily="34" charset="0"/>
              <a:buChar char="•"/>
            </a:pPr>
            <a:r>
              <a:rPr lang="zh-CN" altLang="en-US" sz="2800" smtClean="0">
                <a:latin typeface="微软雅黑" pitchFamily="34" charset="-122"/>
                <a:ea typeface="微软雅黑" pitchFamily="34" charset="-122"/>
              </a:rPr>
              <a:t>通过</a:t>
            </a:r>
            <a:r>
              <a:rPr lang="en-US" altLang="zh-CN" sz="2800" smtClean="0">
                <a:latin typeface="微软雅黑" pitchFamily="34" charset="-122"/>
                <a:ea typeface="微软雅黑" pitchFamily="34" charset="-122"/>
              </a:rPr>
              <a:t>mountView,unmountView</a:t>
            </a:r>
            <a:r>
              <a:rPr lang="zh-CN" altLang="en-US" sz="2800" smtClean="0">
                <a:latin typeface="微软雅黑" pitchFamily="34" charset="-122"/>
                <a:ea typeface="微软雅黑" pitchFamily="34" charset="-122"/>
              </a:rPr>
              <a:t>进行</a:t>
            </a:r>
            <a:r>
              <a:rPr lang="en-US" altLang="zh-CN" sz="2800" smtClean="0">
                <a:latin typeface="微软雅黑" pitchFamily="34" charset="-122"/>
                <a:ea typeface="微软雅黑" pitchFamily="34" charset="-122"/>
              </a:rPr>
              <a:t>View</a:t>
            </a:r>
            <a:r>
              <a:rPr lang="zh-CN" altLang="en-US" sz="2800" smtClean="0">
                <a:latin typeface="微软雅黑" pitchFamily="34" charset="-122"/>
                <a:ea typeface="微软雅黑" pitchFamily="34" charset="-122"/>
              </a:rPr>
              <a:t>装载和卸载</a:t>
            </a:r>
            <a:r>
              <a:rPr lang="en-US" altLang="zh-CN" sz="2800" smtClean="0">
                <a:latin typeface="微软雅黑" pitchFamily="34" charset="-122"/>
                <a:ea typeface="微软雅黑" pitchFamily="34" charset="-122"/>
              </a:rPr>
              <a:t>.</a:t>
            </a:r>
          </a:p>
          <a:p>
            <a:pPr marL="457200" indent="-457200">
              <a:buFont typeface="Arial" pitchFamily="34" charset="0"/>
              <a:buChar char="•"/>
            </a:pPr>
            <a:r>
              <a:rPr lang="zh-CN" altLang="en-US" sz="2800" smtClean="0">
                <a:latin typeface="微软雅黑" pitchFamily="34" charset="-122"/>
                <a:ea typeface="微软雅黑" pitchFamily="34" charset="-122"/>
              </a:rPr>
              <a:t>通过</a:t>
            </a:r>
            <a:r>
              <a:rPr lang="en-US" altLang="zh-CN" sz="2800" smtClean="0">
                <a:latin typeface="微软雅黑" pitchFamily="34" charset="-122"/>
                <a:ea typeface="微软雅黑" pitchFamily="34" charset="-122"/>
              </a:rPr>
              <a:t>appendChild</a:t>
            </a:r>
            <a:r>
              <a:rPr lang="zh-CN" altLang="en-US" sz="2800" smtClean="0">
                <a:latin typeface="微软雅黑" pitchFamily="34" charset="-122"/>
                <a:ea typeface="微软雅黑" pitchFamily="34" charset="-122"/>
              </a:rPr>
              <a:t>将子</a:t>
            </a:r>
            <a:r>
              <a:rPr lang="en-US" altLang="zh-CN" sz="2800" smtClean="0">
                <a:latin typeface="微软雅黑" pitchFamily="34" charset="-122"/>
                <a:ea typeface="微软雅黑" pitchFamily="34" charset="-122"/>
              </a:rPr>
              <a:t>VC</a:t>
            </a:r>
            <a:r>
              <a:rPr lang="zh-CN" altLang="en-US" sz="2800" smtClean="0">
                <a:latin typeface="微软雅黑" pitchFamily="34" charset="-122"/>
                <a:ea typeface="微软雅黑" pitchFamily="34" charset="-122"/>
              </a:rPr>
              <a:t>装入父</a:t>
            </a:r>
            <a:r>
              <a:rPr lang="en-US" altLang="zh-CN" sz="2800" smtClean="0">
                <a:latin typeface="微软雅黑" pitchFamily="34" charset="-122"/>
                <a:ea typeface="微软雅黑" pitchFamily="34" charset="-122"/>
              </a:rPr>
              <a:t>VC</a:t>
            </a:r>
            <a:r>
              <a:rPr lang="zh-CN" altLang="en-US" sz="2800" smtClean="0">
                <a:latin typeface="微软雅黑" pitchFamily="34" charset="-122"/>
                <a:ea typeface="微软雅黑" pitchFamily="34" charset="-122"/>
              </a:rPr>
              <a:t>的子节点列表中</a:t>
            </a:r>
            <a:r>
              <a:rPr lang="en-US" altLang="zh-CN" sz="2800" smtClean="0">
                <a:latin typeface="微软雅黑" pitchFamily="34" charset="-122"/>
                <a:ea typeface="微软雅黑" pitchFamily="34" charset="-122"/>
              </a:rPr>
              <a:t>,</a:t>
            </a:r>
            <a:r>
              <a:rPr lang="zh-CN" altLang="en-US" sz="2800" smtClean="0">
                <a:latin typeface="微软雅黑" pitchFamily="34" charset="-122"/>
                <a:ea typeface="微软雅黑" pitchFamily="34" charset="-122"/>
              </a:rPr>
              <a:t>形成关系</a:t>
            </a:r>
            <a:endParaRPr lang="en-US" altLang="zh-CN" sz="2800" smtClean="0">
              <a:latin typeface="微软雅黑" pitchFamily="34" charset="-122"/>
              <a:ea typeface="微软雅黑" pitchFamily="34" charset="-122"/>
            </a:endParaRPr>
          </a:p>
          <a:p>
            <a:pPr marL="457200" indent="-457200">
              <a:buFont typeface="Arial" pitchFamily="34" charset="0"/>
              <a:buChar char="•"/>
            </a:pPr>
            <a:r>
              <a:rPr lang="zh-CN" altLang="en-US" sz="2800" smtClean="0">
                <a:latin typeface="微软雅黑" pitchFamily="34" charset="-122"/>
                <a:ea typeface="微软雅黑" pitchFamily="34" charset="-122"/>
              </a:rPr>
              <a:t>通过</a:t>
            </a:r>
            <a:r>
              <a:rPr lang="en-US" altLang="zh-CN" sz="2800" smtClean="0">
                <a:latin typeface="微软雅黑" pitchFamily="34" charset="-122"/>
                <a:ea typeface="微软雅黑" pitchFamily="34" charset="-122"/>
              </a:rPr>
              <a:t>getElements,</a:t>
            </a:r>
            <a:r>
              <a:rPr lang="zh-CN" altLang="en-US" sz="2800" smtClean="0">
                <a:latin typeface="微软雅黑" pitchFamily="34" charset="-122"/>
                <a:ea typeface="微软雅黑" pitchFamily="34" charset="-122"/>
              </a:rPr>
              <a:t>获取子</a:t>
            </a:r>
            <a:r>
              <a:rPr lang="en-US" altLang="zh-CN" sz="2800" smtClean="0">
                <a:latin typeface="微软雅黑" pitchFamily="34" charset="-122"/>
                <a:ea typeface="微软雅黑" pitchFamily="34" charset="-122"/>
              </a:rPr>
              <a:t>&lt;mxvc&gt;</a:t>
            </a:r>
            <a:r>
              <a:rPr lang="zh-CN" altLang="en-US" sz="2800" smtClean="0">
                <a:latin typeface="微软雅黑" pitchFamily="34" charset="-122"/>
                <a:ea typeface="微软雅黑" pitchFamily="34" charset="-122"/>
              </a:rPr>
              <a:t>节点用于初始化</a:t>
            </a:r>
            <a:endParaRPr lang="en-US" altLang="zh-CN" sz="2800" smtClean="0">
              <a:latin typeface="微软雅黑" pitchFamily="34" charset="-122"/>
              <a:ea typeface="微软雅黑" pitchFamily="34" charset="-122"/>
            </a:endParaRPr>
          </a:p>
          <a:p>
            <a:pPr marL="457200" indent="-457200">
              <a:buFont typeface="Arial" pitchFamily="34" charset="0"/>
              <a:buChar char="•"/>
            </a:pPr>
            <a:r>
              <a:rPr lang="zh-CN" altLang="en-US" sz="2800" smtClean="0">
                <a:latin typeface="微软雅黑" pitchFamily="34" charset="-122"/>
                <a:ea typeface="微软雅黑" pitchFamily="34" charset="-122"/>
              </a:rPr>
              <a:t>通过</a:t>
            </a:r>
            <a:r>
              <a:rPr lang="en-US" altLang="zh-CN" sz="2800" smtClean="0">
                <a:latin typeface="微软雅黑" pitchFamily="34" charset="-122"/>
                <a:ea typeface="微软雅黑" pitchFamily="34" charset="-122"/>
              </a:rPr>
              <a:t>removeNode,removeChild</a:t>
            </a:r>
            <a:r>
              <a:rPr lang="zh-CN" altLang="en-US" sz="2800" smtClean="0">
                <a:latin typeface="微软雅黑" pitchFamily="34" charset="-122"/>
                <a:ea typeface="微软雅黑" pitchFamily="34" charset="-122"/>
              </a:rPr>
              <a:t>销毁</a:t>
            </a:r>
            <a:r>
              <a:rPr lang="en-US" altLang="zh-CN" sz="2800" smtClean="0">
                <a:latin typeface="微软雅黑" pitchFamily="34" charset="-122"/>
                <a:ea typeface="微软雅黑" pitchFamily="34" charset="-122"/>
              </a:rPr>
              <a:t>VCElement</a:t>
            </a:r>
            <a:endParaRPr lang="zh-CN" altLang="en-US" sz="28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12559189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VCElement</a:t>
            </a:r>
            <a:r>
              <a:rPr lang="zh-CN" altLang="en-US" smtClean="0"/>
              <a:t>的创建</a:t>
            </a:r>
            <a:endParaRPr lang="zh-CN" altLang="en-US"/>
          </a:p>
        </p:txBody>
      </p:sp>
      <p:sp>
        <p:nvSpPr>
          <p:cNvPr id="3" name="内容占位符 2"/>
          <p:cNvSpPr>
            <a:spLocks noGrp="1"/>
          </p:cNvSpPr>
          <p:nvPr>
            <p:ph idx="1"/>
          </p:nvPr>
        </p:nvSpPr>
        <p:spPr/>
        <p:txBody>
          <a:bodyPr/>
          <a:lstStyle/>
          <a:p>
            <a:r>
              <a:rPr lang="en-US" altLang="zh-CN" smtClean="0"/>
              <a:t>VOM</a:t>
            </a:r>
            <a:r>
              <a:rPr lang="zh-CN" altLang="en-US" smtClean="0"/>
              <a:t>初始化时会创建</a:t>
            </a:r>
            <a:r>
              <a:rPr lang="en-US" altLang="zh-CN" smtClean="0"/>
              <a:t>Root VC(</a:t>
            </a:r>
            <a:r>
              <a:rPr lang="zh-CN" altLang="en-US" smtClean="0"/>
              <a:t>如</a:t>
            </a:r>
            <a:r>
              <a:rPr lang="en-US" altLang="zh-CN" smtClean="0"/>
              <a:t>doc.body)</a:t>
            </a:r>
          </a:p>
          <a:p>
            <a:r>
              <a:rPr lang="zh-CN" altLang="en-US" smtClean="0"/>
              <a:t>在</a:t>
            </a:r>
            <a:r>
              <a:rPr lang="en-US" altLang="zh-CN" smtClean="0"/>
              <a:t>VC</a:t>
            </a:r>
            <a:r>
              <a:rPr lang="zh-CN" altLang="en-US" smtClean="0"/>
              <a:t>中装载</a:t>
            </a:r>
            <a:r>
              <a:rPr lang="en-US" altLang="zh-CN" smtClean="0"/>
              <a:t>View</a:t>
            </a:r>
            <a:r>
              <a:rPr lang="zh-CN" altLang="en-US" smtClean="0"/>
              <a:t>之后</a:t>
            </a:r>
            <a:r>
              <a:rPr lang="en-US" altLang="zh-CN" smtClean="0"/>
              <a:t>,</a:t>
            </a:r>
            <a:r>
              <a:rPr lang="zh-CN" altLang="en-US" smtClean="0"/>
              <a:t>会遍历</a:t>
            </a:r>
            <a:r>
              <a:rPr lang="en-US" altLang="zh-CN" smtClean="0"/>
              <a:t>VC</a:t>
            </a:r>
            <a:r>
              <a:rPr lang="zh-CN" altLang="en-US" smtClean="0"/>
              <a:t>内的</a:t>
            </a:r>
            <a:r>
              <a:rPr lang="en-US" altLang="zh-CN" smtClean="0"/>
              <a:t>dom</a:t>
            </a:r>
            <a:r>
              <a:rPr lang="zh-CN" altLang="en-US" smtClean="0"/>
              <a:t>结构</a:t>
            </a:r>
            <a:r>
              <a:rPr lang="en-US" altLang="zh-CN" smtClean="0"/>
              <a:t>,</a:t>
            </a:r>
            <a:r>
              <a:rPr lang="zh-CN" altLang="en-US" smtClean="0"/>
              <a:t>发现</a:t>
            </a:r>
            <a:r>
              <a:rPr lang="en-US" altLang="zh-CN" smtClean="0"/>
              <a:t>&lt;mxvc&gt;</a:t>
            </a:r>
            <a:r>
              <a:rPr lang="zh-CN" altLang="en-US" smtClean="0"/>
              <a:t>节点</a:t>
            </a:r>
            <a:r>
              <a:rPr lang="en-US" altLang="zh-CN" smtClean="0"/>
              <a:t>,</a:t>
            </a:r>
            <a:r>
              <a:rPr lang="zh-CN" altLang="en-US" smtClean="0"/>
              <a:t>如果节点指定了</a:t>
            </a:r>
            <a:r>
              <a:rPr lang="en-US" altLang="zh-CN" smtClean="0"/>
              <a:t>view_name,</a:t>
            </a:r>
            <a:r>
              <a:rPr lang="zh-CN" altLang="en-US" smtClean="0"/>
              <a:t>继续进行子</a:t>
            </a:r>
            <a:r>
              <a:rPr lang="en-US" altLang="zh-CN" smtClean="0"/>
              <a:t>view</a:t>
            </a:r>
            <a:r>
              <a:rPr lang="zh-CN" altLang="en-US" smtClean="0"/>
              <a:t>的装载</a:t>
            </a:r>
            <a:r>
              <a:rPr lang="en-US" altLang="zh-CN" smtClean="0"/>
              <a:t>.</a:t>
            </a:r>
          </a:p>
          <a:p>
            <a:r>
              <a:rPr lang="en-US" altLang="zh-CN" smtClean="0"/>
              <a:t>View</a:t>
            </a:r>
            <a:r>
              <a:rPr lang="zh-CN" altLang="en-US" smtClean="0"/>
              <a:t>可以通过</a:t>
            </a:r>
            <a:r>
              <a:rPr lang="en-US" altLang="zh-CN" smtClean="0"/>
              <a:t>vom.createElement</a:t>
            </a:r>
            <a:r>
              <a:rPr lang="zh-CN" altLang="en-US" smtClean="0"/>
              <a:t>方法动态创建</a:t>
            </a:r>
            <a:r>
              <a:rPr lang="en-US" altLang="zh-CN" smtClean="0"/>
              <a:t>VC,</a:t>
            </a:r>
            <a:r>
              <a:rPr lang="zh-CN" altLang="en-US" smtClean="0"/>
              <a:t>进而转载</a:t>
            </a:r>
            <a:r>
              <a:rPr lang="en-US" altLang="zh-CN" smtClean="0"/>
              <a:t>View.</a:t>
            </a:r>
          </a:p>
        </p:txBody>
      </p:sp>
      <p:sp>
        <p:nvSpPr>
          <p:cNvPr id="4" name="灯片编号占位符 3"/>
          <p:cNvSpPr>
            <a:spLocks noGrp="1"/>
          </p:cNvSpPr>
          <p:nvPr>
            <p:ph type="sldNum" sz="quarter" idx="12"/>
          </p:nvPr>
        </p:nvSpPr>
        <p:spPr/>
        <p:txBody>
          <a:bodyPr/>
          <a:lstStyle/>
          <a:p>
            <a:fld id="{8AF02B71-8991-4516-A01E-F1A9ACD28BDC}" type="slidenum">
              <a:rPr lang="en-US" smtClean="0"/>
              <a:pPr/>
              <a:t>79</a:t>
            </a:fld>
            <a:endParaRPr lang="en-US"/>
          </a:p>
        </p:txBody>
      </p:sp>
    </p:spTree>
    <p:extLst>
      <p:ext uri="{BB962C8B-B14F-4D97-AF65-F5344CB8AC3E}">
        <p14:creationId xmlns:p14="http://schemas.microsoft.com/office/powerpoint/2010/main" val="10353397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引入新技术</a:t>
            </a:r>
            <a:r>
              <a:rPr lang="zh-CN" altLang="en-US"/>
              <a:t>的</a:t>
            </a:r>
            <a:r>
              <a:rPr lang="zh-CN" altLang="en-US" smtClean="0"/>
              <a:t>套路</a:t>
            </a:r>
            <a:endParaRPr lang="zh-CN" altLang="en-US"/>
          </a:p>
        </p:txBody>
      </p:sp>
      <p:sp>
        <p:nvSpPr>
          <p:cNvPr id="4" name="灯片编号占位符 3"/>
          <p:cNvSpPr>
            <a:spLocks noGrp="1"/>
          </p:cNvSpPr>
          <p:nvPr>
            <p:ph type="sldNum" sz="quarter" idx="12"/>
          </p:nvPr>
        </p:nvSpPr>
        <p:spPr/>
        <p:txBody>
          <a:bodyPr/>
          <a:lstStyle/>
          <a:p>
            <a:fld id="{8AF02B71-8991-4516-A01E-F1A9ACD28BDC}" type="slidenum">
              <a:rPr lang="en-US" smtClean="0"/>
              <a:pPr/>
              <a:t>8</a:t>
            </a:fld>
            <a:endParaRPr lang="en-US"/>
          </a:p>
        </p:txBody>
      </p:sp>
    </p:spTree>
    <p:extLst>
      <p:ext uri="{BB962C8B-B14F-4D97-AF65-F5344CB8AC3E}">
        <p14:creationId xmlns:p14="http://schemas.microsoft.com/office/powerpoint/2010/main" val="7246797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View</a:t>
            </a:r>
            <a:endParaRPr lang="zh-CN" altLang="en-US"/>
          </a:p>
        </p:txBody>
      </p:sp>
      <p:sp>
        <p:nvSpPr>
          <p:cNvPr id="3" name="内容占位符 2"/>
          <p:cNvSpPr>
            <a:spLocks noGrp="1"/>
          </p:cNvSpPr>
          <p:nvPr>
            <p:ph idx="1"/>
          </p:nvPr>
        </p:nvSpPr>
        <p:spPr>
          <a:xfrm>
            <a:off x="179512" y="1828800"/>
            <a:ext cx="5903702" cy="4208930"/>
          </a:xfrm>
        </p:spPr>
        <p:txBody>
          <a:bodyPr/>
          <a:lstStyle/>
          <a:p>
            <a:pPr marL="0" indent="0">
              <a:buNone/>
            </a:pPr>
            <a:r>
              <a:rPr lang="zh-CN" altLang="en-US" smtClean="0"/>
              <a:t>每个</a:t>
            </a:r>
            <a:r>
              <a:rPr lang="en-US" altLang="zh-CN" smtClean="0"/>
              <a:t>View</a:t>
            </a:r>
            <a:r>
              <a:rPr lang="zh-CN" altLang="en-US" smtClean="0"/>
              <a:t>由一个</a:t>
            </a:r>
            <a:r>
              <a:rPr lang="en-US" altLang="zh-CN" smtClean="0"/>
              <a:t>view</a:t>
            </a:r>
            <a:r>
              <a:rPr lang="zh-CN" altLang="en-US" smtClean="0"/>
              <a:t>模块和若干个</a:t>
            </a:r>
            <a:r>
              <a:rPr lang="en-US" altLang="zh-CN" smtClean="0"/>
              <a:t>Mustache</a:t>
            </a:r>
            <a:r>
              <a:rPr lang="zh-CN" altLang="en-US" smtClean="0"/>
              <a:t>模板文件组成</a:t>
            </a:r>
            <a:r>
              <a:rPr lang="en-US" altLang="zh-CN" smtClean="0"/>
              <a:t>.</a:t>
            </a:r>
          </a:p>
          <a:p>
            <a:pPr marL="0" indent="0">
              <a:buNone/>
            </a:pPr>
            <a:r>
              <a:rPr lang="en-US" altLang="zh-CN" smtClean="0"/>
              <a:t>View</a:t>
            </a:r>
            <a:r>
              <a:rPr lang="zh-CN" altLang="en-US" smtClean="0"/>
              <a:t>的生命周期</a:t>
            </a:r>
            <a:r>
              <a:rPr lang="en-US" altLang="zh-CN" smtClean="0"/>
              <a:t>:</a:t>
            </a:r>
          </a:p>
          <a:p>
            <a:r>
              <a:rPr lang="en-US" altLang="zh-CN" smtClean="0"/>
              <a:t>init:</a:t>
            </a:r>
            <a:r>
              <a:rPr lang="zh-CN" altLang="en-US" smtClean="0"/>
              <a:t>声明本</a:t>
            </a:r>
            <a:r>
              <a:rPr lang="en-US" altLang="zh-CN" smtClean="0"/>
              <a:t>View</a:t>
            </a:r>
            <a:r>
              <a:rPr lang="zh-CN" altLang="en-US" smtClean="0"/>
              <a:t>需要引用的</a:t>
            </a:r>
            <a:r>
              <a:rPr lang="en-US" altLang="zh-CN" smtClean="0"/>
              <a:t>Model</a:t>
            </a:r>
          </a:p>
          <a:p>
            <a:r>
              <a:rPr lang="en-US" altLang="zh-CN" smtClean="0"/>
              <a:t>render:</a:t>
            </a:r>
            <a:r>
              <a:rPr lang="zh-CN" altLang="en-US" smtClean="0"/>
              <a:t>获取数据和模板</a:t>
            </a:r>
            <a:r>
              <a:rPr lang="en-US" altLang="zh-CN" smtClean="0"/>
              <a:t>,</a:t>
            </a:r>
            <a:r>
              <a:rPr lang="zh-CN" altLang="en-US" smtClean="0"/>
              <a:t>渲染</a:t>
            </a:r>
            <a:r>
              <a:rPr lang="en-US" altLang="zh-CN" smtClean="0"/>
              <a:t>View</a:t>
            </a:r>
          </a:p>
          <a:p>
            <a:r>
              <a:rPr lang="en-US" altLang="zh-CN" smtClean="0"/>
              <a:t>destory:</a:t>
            </a:r>
            <a:r>
              <a:rPr lang="zh-CN" altLang="en-US" smtClean="0"/>
              <a:t>事件解绑</a:t>
            </a:r>
            <a:r>
              <a:rPr lang="en-US" altLang="zh-CN" smtClean="0"/>
              <a:t>,</a:t>
            </a:r>
            <a:r>
              <a:rPr lang="zh-CN" altLang="en-US" smtClean="0"/>
              <a:t>节点移除</a:t>
            </a:r>
            <a:endParaRPr lang="zh-CN" altLang="en-US"/>
          </a:p>
        </p:txBody>
      </p:sp>
      <p:sp>
        <p:nvSpPr>
          <p:cNvPr id="4" name="灯片编号占位符 3"/>
          <p:cNvSpPr>
            <a:spLocks noGrp="1"/>
          </p:cNvSpPr>
          <p:nvPr>
            <p:ph type="sldNum" sz="quarter" idx="12"/>
          </p:nvPr>
        </p:nvSpPr>
        <p:spPr/>
        <p:txBody>
          <a:bodyPr/>
          <a:lstStyle/>
          <a:p>
            <a:fld id="{8AF02B71-8991-4516-A01E-F1A9ACD28BDC}" type="slidenum">
              <a:rPr lang="en-US" smtClean="0"/>
              <a:pPr/>
              <a:t>80</a:t>
            </a:fld>
            <a:endParaRPr lang="en-US"/>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3214" y="1556792"/>
            <a:ext cx="2859546" cy="4480938"/>
          </a:xfrm>
          <a:prstGeom prst="rect">
            <a:avLst/>
          </a:prstGeom>
          <a:noFill/>
          <a:ln>
            <a:noFill/>
          </a:ln>
          <a:effectLst>
            <a:outerShdw blurRad="127000"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067064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开发</a:t>
            </a:r>
            <a:r>
              <a:rPr lang="en-US" altLang="zh-CN" smtClean="0"/>
              <a:t>View(1) Mustache</a:t>
            </a:r>
            <a:r>
              <a:rPr lang="zh-CN" altLang="en-US" smtClean="0"/>
              <a:t>模板</a:t>
            </a:r>
            <a:endParaRPr lang="zh-CN" altLang="en-US"/>
          </a:p>
        </p:txBody>
      </p:sp>
      <p:sp>
        <p:nvSpPr>
          <p:cNvPr id="3" name="内容占位符 2"/>
          <p:cNvSpPr>
            <a:spLocks noGrp="1"/>
          </p:cNvSpPr>
          <p:nvPr>
            <p:ph idx="1"/>
          </p:nvPr>
        </p:nvSpPr>
        <p:spPr>
          <a:xfrm>
            <a:off x="685800" y="1556792"/>
            <a:ext cx="7924800" cy="4208930"/>
          </a:xfrm>
        </p:spPr>
        <p:txBody>
          <a:bodyPr/>
          <a:lstStyle/>
          <a:p>
            <a:r>
              <a:rPr lang="en-US" altLang="zh-CN" smtClean="0"/>
              <a:t>MagixJS</a:t>
            </a:r>
            <a:r>
              <a:rPr lang="zh-CN" altLang="en-US" smtClean="0"/>
              <a:t>使用</a:t>
            </a:r>
            <a:r>
              <a:rPr lang="en-US" altLang="zh-CN" smtClean="0"/>
              <a:t>Mustache</a:t>
            </a:r>
            <a:r>
              <a:rPr lang="zh-CN" altLang="en-US" smtClean="0"/>
              <a:t>模板系统</a:t>
            </a:r>
            <a:endParaRPr lang="en-US" altLang="zh-CN" smtClean="0"/>
          </a:p>
          <a:p>
            <a:r>
              <a:rPr lang="zh-CN" altLang="en-US" smtClean="0"/>
              <a:t>将</a:t>
            </a:r>
            <a:r>
              <a:rPr lang="en-US" altLang="zh-CN" smtClean="0"/>
              <a:t>Demo</a:t>
            </a:r>
            <a:r>
              <a:rPr lang="zh-CN" altLang="en-US" smtClean="0"/>
              <a:t>转化为</a:t>
            </a:r>
            <a:r>
              <a:rPr lang="en-US" altLang="zh-CN" smtClean="0"/>
              <a:t>Mustache</a:t>
            </a:r>
            <a:r>
              <a:rPr lang="zh-CN" altLang="en-US" smtClean="0"/>
              <a:t>模板</a:t>
            </a:r>
            <a:endParaRPr lang="en-US" altLang="zh-CN" smtClean="0"/>
          </a:p>
          <a:p>
            <a:r>
              <a:rPr lang="zh-CN" altLang="en-US" smtClean="0"/>
              <a:t>供</a:t>
            </a:r>
            <a:r>
              <a:rPr lang="en-US" altLang="zh-CN" smtClean="0"/>
              <a:t>View</a:t>
            </a:r>
            <a:r>
              <a:rPr lang="zh-CN" altLang="en-US" smtClean="0"/>
              <a:t>实例负责模板的获取以及渲染</a:t>
            </a:r>
            <a:endParaRPr lang="en-US" altLang="zh-CN" smtClean="0"/>
          </a:p>
        </p:txBody>
      </p:sp>
      <p:sp>
        <p:nvSpPr>
          <p:cNvPr id="4" name="灯片编号占位符 3"/>
          <p:cNvSpPr>
            <a:spLocks noGrp="1"/>
          </p:cNvSpPr>
          <p:nvPr>
            <p:ph type="sldNum" sz="quarter" idx="12"/>
          </p:nvPr>
        </p:nvSpPr>
        <p:spPr/>
        <p:txBody>
          <a:bodyPr/>
          <a:lstStyle/>
          <a:p>
            <a:fld id="{8AF02B71-8991-4516-A01E-F1A9ACD28BDC}" type="slidenum">
              <a:rPr lang="en-US" smtClean="0"/>
              <a:pPr/>
              <a:t>81</a:t>
            </a:fld>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3501008"/>
            <a:ext cx="5256584" cy="3220001"/>
          </a:xfrm>
          <a:prstGeom prst="rect">
            <a:avLst/>
          </a:prstGeom>
          <a:noFill/>
          <a:ln>
            <a:noFill/>
          </a:ln>
          <a:effectLst>
            <a:outerShdw blurRad="127000"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056741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fade">
                                      <p:cBhvr>
                                        <p:cTn id="7" dur="5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Logic-Less</a:t>
            </a:r>
            <a:r>
              <a:rPr lang="zh-CN" altLang="en-US" smtClean="0"/>
              <a:t>模板的问题</a:t>
            </a:r>
            <a:endParaRPr lang="zh-CN" altLang="en-US"/>
          </a:p>
        </p:txBody>
      </p:sp>
      <p:sp>
        <p:nvSpPr>
          <p:cNvPr id="4" name="灯片编号占位符 3"/>
          <p:cNvSpPr>
            <a:spLocks noGrp="1"/>
          </p:cNvSpPr>
          <p:nvPr>
            <p:ph type="sldNum" sz="quarter" idx="12"/>
          </p:nvPr>
        </p:nvSpPr>
        <p:spPr/>
        <p:txBody>
          <a:bodyPr/>
          <a:lstStyle/>
          <a:p>
            <a:fld id="{8AF02B71-8991-4516-A01E-F1A9ACD28BDC}" type="slidenum">
              <a:rPr lang="en-US" smtClean="0"/>
              <a:pPr/>
              <a:t>82</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556792"/>
            <a:ext cx="4895850" cy="3457575"/>
          </a:xfrm>
          <a:prstGeom prst="rect">
            <a:avLst/>
          </a:prstGeom>
          <a:noFill/>
          <a:ln>
            <a:noFill/>
          </a:ln>
          <a:effectLst>
            <a:outerShdw blurRad="127000"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1674" y="2780928"/>
            <a:ext cx="7865796" cy="3156930"/>
          </a:xfrm>
          <a:prstGeom prst="rect">
            <a:avLst/>
          </a:prstGeom>
          <a:noFill/>
          <a:ln>
            <a:noFill/>
          </a:ln>
          <a:effectLst>
            <a:outerShdw blurRad="127000"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1" name="组合 10"/>
          <p:cNvGrpSpPr/>
          <p:nvPr/>
        </p:nvGrpSpPr>
        <p:grpSpPr>
          <a:xfrm>
            <a:off x="4427984" y="1556792"/>
            <a:ext cx="4680520" cy="2703205"/>
            <a:chOff x="4427984" y="1556792"/>
            <a:chExt cx="4680520" cy="2703205"/>
          </a:xfrm>
        </p:grpSpPr>
        <p:sp>
          <p:nvSpPr>
            <p:cNvPr id="3" name="圆角矩形 2"/>
            <p:cNvSpPr/>
            <p:nvPr/>
          </p:nvSpPr>
          <p:spPr>
            <a:xfrm>
              <a:off x="4427984" y="3899957"/>
              <a:ext cx="2088232" cy="360040"/>
            </a:xfrm>
            <a:prstGeom prst="roundRect">
              <a:avLst/>
            </a:prstGeom>
            <a:noFill/>
            <a:ln w="50800">
              <a:solidFill>
                <a:srgbClr val="FF0000"/>
              </a:solidFill>
            </a:ln>
          </p:spPr>
          <p:style>
            <a:lnRef idx="0">
              <a:scrgbClr r="0" g="0" b="0"/>
            </a:lnRef>
            <a:fillRef idx="1002">
              <a:schemeClr val="lt2"/>
            </a:fillRef>
            <a:effectRef idx="0">
              <a:scrgbClr r="0" g="0" b="0"/>
            </a:effectRef>
            <a:fontRef idx="major"/>
          </p:style>
          <p:txBody>
            <a:bodyPr wrap="square" rtlCol="0" anchor="ctr">
              <a:spAutoFit/>
            </a:bodyPr>
            <a:lstStyle/>
            <a:p>
              <a:pPr algn="ctr"/>
              <a:endParaRPr lang="zh-CN" altLang="en-US" sz="2400" dirty="0">
                <a:latin typeface="微软雅黑" pitchFamily="34" charset="-122"/>
                <a:ea typeface="微软雅黑" pitchFamily="34" charset="-122"/>
              </a:endParaRPr>
            </a:p>
          </p:txBody>
        </p:sp>
        <p:cxnSp>
          <p:nvCxnSpPr>
            <p:cNvPr id="8" name="直接箭头连接符 7"/>
            <p:cNvCxnSpPr>
              <a:stCxn id="3" idx="0"/>
            </p:cNvCxnSpPr>
            <p:nvPr/>
          </p:nvCxnSpPr>
          <p:spPr>
            <a:xfrm flipV="1">
              <a:off x="5472100" y="2780928"/>
              <a:ext cx="540060" cy="1119029"/>
            </a:xfrm>
            <a:prstGeom prst="straightConnector1">
              <a:avLst/>
            </a:prstGeom>
            <a:ln w="50800">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5216600" y="1556792"/>
              <a:ext cx="3891904" cy="1289753"/>
            </a:xfrm>
            <a:prstGeom prst="rect">
              <a:avLst/>
            </a:prstGeom>
            <a:noFill/>
            <a:effectLst/>
          </p:spPr>
          <p:txBody>
            <a:bodyPr wrap="square" lIns="144000" tIns="90000" rIns="144000" bIns="90000" rtlCol="0">
              <a:spAutoFit/>
            </a:bodyPr>
            <a:lstStyle/>
            <a:p>
              <a:r>
                <a:rPr lang="zh-CN" altLang="en-US" sz="2400" smtClean="0">
                  <a:solidFill>
                    <a:srgbClr val="FF0000"/>
                  </a:solidFill>
                  <a:latin typeface="微软雅黑" pitchFamily="34" charset="-122"/>
                  <a:ea typeface="微软雅黑" pitchFamily="34" charset="-122"/>
                </a:rPr>
                <a:t>后台数据接口不可能传递</a:t>
              </a:r>
              <a:r>
                <a:rPr lang="en-US" altLang="zh-CN" sz="2400" smtClean="0">
                  <a:solidFill>
                    <a:srgbClr val="FF0000"/>
                  </a:solidFill>
                  <a:latin typeface="微软雅黑" pitchFamily="34" charset="-122"/>
                  <a:ea typeface="微软雅黑" pitchFamily="34" charset="-122"/>
                </a:rPr>
                <a:t>first:true</a:t>
              </a:r>
              <a:r>
                <a:rPr lang="zh-CN" altLang="en-US" sz="2400" smtClean="0">
                  <a:solidFill>
                    <a:srgbClr val="FF0000"/>
                  </a:solidFill>
                  <a:latin typeface="微软雅黑" pitchFamily="34" charset="-122"/>
                  <a:ea typeface="微软雅黑" pitchFamily="34" charset="-122"/>
                </a:rPr>
                <a:t>这样的信息</a:t>
              </a:r>
              <a:r>
                <a:rPr lang="en-US" altLang="zh-CN" sz="2400" smtClean="0">
                  <a:solidFill>
                    <a:srgbClr val="FF0000"/>
                  </a:solidFill>
                  <a:latin typeface="微软雅黑" pitchFamily="34" charset="-122"/>
                  <a:ea typeface="微软雅黑" pitchFamily="34" charset="-122"/>
                </a:rPr>
                <a:t>,</a:t>
              </a:r>
              <a:r>
                <a:rPr lang="zh-CN" altLang="en-US" sz="2400" smtClean="0">
                  <a:solidFill>
                    <a:srgbClr val="FF0000"/>
                  </a:solidFill>
                  <a:latin typeface="微软雅黑" pitchFamily="34" charset="-122"/>
                  <a:ea typeface="微软雅黑" pitchFamily="34" charset="-122"/>
                </a:rPr>
                <a:t>必须对接收到的数据进行加工</a:t>
              </a:r>
              <a:endParaRPr lang="zh-CN" altLang="en-US" sz="2400" dirty="0" smtClean="0">
                <a:solidFill>
                  <a:srgbClr val="FF0000"/>
                </a:solidFill>
                <a:latin typeface="微软雅黑" pitchFamily="34" charset="-122"/>
                <a:ea typeface="微软雅黑" pitchFamily="34" charset="-122"/>
              </a:endParaRPr>
            </a:p>
          </p:txBody>
        </p:sp>
      </p:grpSp>
    </p:spTree>
    <p:extLst>
      <p:ext uri="{BB962C8B-B14F-4D97-AF65-F5344CB8AC3E}">
        <p14:creationId xmlns:p14="http://schemas.microsoft.com/office/powerpoint/2010/main" val="36763861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animEffect transition="in" filter="fade">
                                      <p:cBhvr>
                                        <p:cTn id="7" dur="500"/>
                                        <p:tgtEl>
                                          <p:spTgt spid="51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预处理模板数据</a:t>
            </a:r>
            <a:endParaRPr lang="zh-CN" altLang="en-US"/>
          </a:p>
        </p:txBody>
      </p:sp>
      <p:sp>
        <p:nvSpPr>
          <p:cNvPr id="3" name="内容占位符 2"/>
          <p:cNvSpPr>
            <a:spLocks noGrp="1"/>
          </p:cNvSpPr>
          <p:nvPr>
            <p:ph idx="1"/>
          </p:nvPr>
        </p:nvSpPr>
        <p:spPr/>
        <p:txBody>
          <a:bodyPr/>
          <a:lstStyle/>
          <a:p>
            <a:r>
              <a:rPr lang="zh-CN" altLang="en-US" smtClean="0"/>
              <a:t>返回的数据中的每个数组</a:t>
            </a:r>
            <a:r>
              <a:rPr lang="en-US" altLang="zh-CN" smtClean="0"/>
              <a:t>,</a:t>
            </a:r>
            <a:r>
              <a:rPr lang="zh-CN" altLang="en-US" smtClean="0"/>
              <a:t>增加了</a:t>
            </a:r>
            <a:r>
              <a:rPr lang="en-US" altLang="zh-CN" smtClean="0"/>
              <a:t>__first__, __index__</a:t>
            </a:r>
            <a:r>
              <a:rPr lang="zh-CN" altLang="en-US" smtClean="0"/>
              <a:t>等属性备用</a:t>
            </a:r>
            <a:endParaRPr lang="en-US" altLang="zh-CN" smtClean="0"/>
          </a:p>
          <a:p>
            <a:r>
              <a:rPr lang="zh-CN" altLang="en-US" smtClean="0"/>
              <a:t>让</a:t>
            </a:r>
            <a:r>
              <a:rPr lang="en-US" altLang="zh-CN" smtClean="0"/>
              <a:t>Mustache</a:t>
            </a:r>
            <a:r>
              <a:rPr lang="zh-CN" altLang="en-US" smtClean="0"/>
              <a:t>支持简单的</a:t>
            </a:r>
            <a:r>
              <a:rPr lang="en-US" altLang="zh-CN" smtClean="0"/>
              <a:t>IF</a:t>
            </a:r>
            <a:r>
              <a:rPr lang="zh-CN" altLang="en-US" smtClean="0"/>
              <a:t>判断</a:t>
            </a:r>
            <a:endParaRPr lang="en-US" altLang="zh-CN" smtClean="0"/>
          </a:p>
          <a:p>
            <a:r>
              <a:rPr lang="zh-CN" altLang="en-US" smtClean="0"/>
              <a:t>在</a:t>
            </a:r>
            <a:r>
              <a:rPr lang="en-US" altLang="zh-CN" smtClean="0"/>
              <a:t>View</a:t>
            </a:r>
            <a:r>
              <a:rPr lang="zh-CN" altLang="en-US" smtClean="0"/>
              <a:t>中增加了</a:t>
            </a:r>
            <a:r>
              <a:rPr lang="en-US" altLang="zh-CN" smtClean="0"/>
              <a:t>renderer</a:t>
            </a:r>
            <a:r>
              <a:rPr lang="zh-CN" altLang="en-US" smtClean="0"/>
              <a:t>接口</a:t>
            </a:r>
            <a:r>
              <a:rPr lang="en-US" altLang="zh-CN" smtClean="0"/>
              <a:t>,</a:t>
            </a:r>
            <a:r>
              <a:rPr lang="zh-CN" altLang="en-US" smtClean="0"/>
              <a:t>在</a:t>
            </a:r>
            <a:r>
              <a:rPr lang="en-US" altLang="zh-CN" smtClean="0"/>
              <a:t>renderer</a:t>
            </a:r>
            <a:r>
              <a:rPr lang="zh-CN" altLang="en-US" smtClean="0"/>
              <a:t>中进行自定义的数据预处理</a:t>
            </a:r>
            <a:endParaRPr lang="en-US" altLang="zh-CN" smtClean="0"/>
          </a:p>
          <a:p>
            <a:endParaRPr lang="en-US" altLang="zh-CN"/>
          </a:p>
          <a:p>
            <a:pPr marL="0" indent="0">
              <a:buNone/>
            </a:pPr>
            <a:r>
              <a:rPr lang="zh-CN" altLang="en-US" smtClean="0"/>
              <a:t>详见</a:t>
            </a:r>
            <a:r>
              <a:rPr lang="en-US" altLang="zh-CN" smtClean="0"/>
              <a:t>: </a:t>
            </a:r>
            <a:r>
              <a:rPr lang="en-US" altLang="zh-CN">
                <a:hlinkClick r:id="rId2"/>
              </a:rPr>
              <a:t>http://limu.iteye.com/blog/1064024</a:t>
            </a:r>
            <a:endParaRPr lang="en-US" altLang="zh-CN" smtClean="0"/>
          </a:p>
        </p:txBody>
      </p:sp>
      <p:sp>
        <p:nvSpPr>
          <p:cNvPr id="4" name="灯片编号占位符 3"/>
          <p:cNvSpPr>
            <a:spLocks noGrp="1"/>
          </p:cNvSpPr>
          <p:nvPr>
            <p:ph type="sldNum" sz="quarter" idx="12"/>
          </p:nvPr>
        </p:nvSpPr>
        <p:spPr/>
        <p:txBody>
          <a:bodyPr/>
          <a:lstStyle/>
          <a:p>
            <a:fld id="{8AF02B71-8991-4516-A01E-F1A9ACD28BDC}" type="slidenum">
              <a:rPr lang="en-US" smtClean="0"/>
              <a:pPr/>
              <a:t>83</a:t>
            </a:fld>
            <a:endParaRPr lang="en-US"/>
          </a:p>
        </p:txBody>
      </p:sp>
    </p:spTree>
    <p:extLst>
      <p:ext uri="{BB962C8B-B14F-4D97-AF65-F5344CB8AC3E}">
        <p14:creationId xmlns:p14="http://schemas.microsoft.com/office/powerpoint/2010/main" val="40145522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开发</a:t>
            </a:r>
            <a:r>
              <a:rPr lang="en-US" altLang="zh-CN" smtClean="0"/>
              <a:t>View(2)</a:t>
            </a:r>
            <a:r>
              <a:rPr lang="zh-CN" altLang="en-US" smtClean="0"/>
              <a:t>填</a:t>
            </a:r>
            <a:r>
              <a:rPr lang="zh-CN" altLang="en-US"/>
              <a:t>五</a:t>
            </a:r>
            <a:r>
              <a:rPr lang="zh-CN" altLang="en-US" smtClean="0"/>
              <a:t>个空</a:t>
            </a:r>
            <a:endParaRPr lang="zh-CN" altLang="en-US"/>
          </a:p>
        </p:txBody>
      </p:sp>
      <p:sp>
        <p:nvSpPr>
          <p:cNvPr id="3" name="内容占位符 2"/>
          <p:cNvSpPr>
            <a:spLocks noGrp="1"/>
          </p:cNvSpPr>
          <p:nvPr>
            <p:ph idx="1"/>
          </p:nvPr>
        </p:nvSpPr>
        <p:spPr/>
        <p:txBody>
          <a:bodyPr/>
          <a:lstStyle/>
          <a:p>
            <a:r>
              <a:rPr lang="zh-CN" altLang="en-US" smtClean="0"/>
              <a:t>方法</a:t>
            </a:r>
            <a:r>
              <a:rPr lang="en-US" altLang="zh-CN" smtClean="0"/>
              <a:t>init():</a:t>
            </a:r>
            <a:r>
              <a:rPr lang="zh-CN" altLang="en-US" smtClean="0"/>
              <a:t>声明本</a:t>
            </a:r>
            <a:r>
              <a:rPr lang="en-US" altLang="zh-CN" smtClean="0"/>
              <a:t>View</a:t>
            </a:r>
            <a:r>
              <a:rPr lang="zh-CN" altLang="en-US" smtClean="0"/>
              <a:t>需要引用的</a:t>
            </a:r>
            <a:r>
              <a:rPr lang="en-US" altLang="zh-CN" smtClean="0"/>
              <a:t>Model</a:t>
            </a:r>
          </a:p>
          <a:p>
            <a:r>
              <a:rPr lang="zh-CN" altLang="en-US" smtClean="0"/>
              <a:t>方法</a:t>
            </a:r>
            <a:r>
              <a:rPr lang="en-US" altLang="zh-CN" smtClean="0"/>
              <a:t>render():</a:t>
            </a:r>
            <a:r>
              <a:rPr lang="zh-CN" altLang="en-US" smtClean="0"/>
              <a:t>获取数据和模板</a:t>
            </a:r>
            <a:r>
              <a:rPr lang="en-US" altLang="zh-CN" smtClean="0"/>
              <a:t>,</a:t>
            </a:r>
            <a:r>
              <a:rPr lang="zh-CN" altLang="en-US" smtClean="0"/>
              <a:t>渲染</a:t>
            </a:r>
            <a:r>
              <a:rPr lang="en-US" altLang="zh-CN" smtClean="0"/>
              <a:t>View</a:t>
            </a:r>
          </a:p>
          <a:p>
            <a:r>
              <a:rPr lang="zh-CN" altLang="en-US" smtClean="0"/>
              <a:t>方法</a:t>
            </a:r>
            <a:r>
              <a:rPr lang="en-US" altLang="zh-CN" smtClean="0"/>
              <a:t>queryModelChange():</a:t>
            </a:r>
            <a:r>
              <a:rPr lang="zh-CN" altLang="en-US" smtClean="0"/>
              <a:t>当</a:t>
            </a:r>
            <a:r>
              <a:rPr lang="en-US" altLang="zh-CN" smtClean="0"/>
              <a:t>Hash</a:t>
            </a:r>
            <a:r>
              <a:rPr lang="zh-CN" altLang="en-US" smtClean="0"/>
              <a:t>改变时</a:t>
            </a:r>
            <a:r>
              <a:rPr lang="en-US" altLang="zh-CN" smtClean="0"/>
              <a:t>,</a:t>
            </a:r>
            <a:r>
              <a:rPr lang="zh-CN" altLang="en-US" smtClean="0"/>
              <a:t>自身响应</a:t>
            </a:r>
            <a:r>
              <a:rPr lang="en-US" altLang="zh-CN" smtClean="0"/>
              <a:t>hash</a:t>
            </a:r>
            <a:r>
              <a:rPr lang="zh-CN" altLang="en-US" smtClean="0"/>
              <a:t>变化</a:t>
            </a:r>
            <a:r>
              <a:rPr lang="en-US" altLang="zh-CN" smtClean="0"/>
              <a:t>,</a:t>
            </a:r>
            <a:r>
              <a:rPr lang="zh-CN" altLang="en-US" smtClean="0"/>
              <a:t>可能重新渲染某些子</a:t>
            </a:r>
            <a:r>
              <a:rPr lang="en-US" altLang="zh-CN" smtClean="0"/>
              <a:t>View,</a:t>
            </a:r>
            <a:r>
              <a:rPr lang="zh-CN" altLang="en-US" smtClean="0"/>
              <a:t>也可能将</a:t>
            </a:r>
            <a:r>
              <a:rPr lang="en-US" altLang="zh-CN" smtClean="0"/>
              <a:t>change</a:t>
            </a:r>
            <a:r>
              <a:rPr lang="zh-CN" altLang="en-US" smtClean="0"/>
              <a:t>事件传递给子</a:t>
            </a:r>
            <a:r>
              <a:rPr lang="en-US" altLang="zh-CN" smtClean="0"/>
              <a:t>View</a:t>
            </a:r>
          </a:p>
          <a:p>
            <a:r>
              <a:rPr lang="zh-CN" altLang="en-US" smtClean="0"/>
              <a:t>属性</a:t>
            </a:r>
            <a:r>
              <a:rPr lang="en-US" altLang="zh-CN" smtClean="0"/>
              <a:t>events:</a:t>
            </a:r>
            <a:r>
              <a:rPr lang="zh-CN" altLang="en-US" smtClean="0"/>
              <a:t>所有事件处理函数集合</a:t>
            </a:r>
            <a:endParaRPr lang="en-US" altLang="zh-CN" smtClean="0"/>
          </a:p>
          <a:p>
            <a:r>
              <a:rPr lang="zh-CN" altLang="en-US" smtClean="0"/>
              <a:t>属性</a:t>
            </a:r>
            <a:r>
              <a:rPr lang="en-US" altLang="zh-CN" smtClean="0"/>
              <a:t>renderer:</a:t>
            </a:r>
            <a:r>
              <a:rPr lang="zh-CN" altLang="en-US" smtClean="0"/>
              <a:t> 辅助</a:t>
            </a:r>
            <a:r>
              <a:rPr lang="en-US" altLang="zh-CN" smtClean="0"/>
              <a:t>Mustache</a:t>
            </a:r>
            <a:r>
              <a:rPr lang="zh-CN" altLang="en-US" smtClean="0"/>
              <a:t>模板引擎</a:t>
            </a:r>
            <a:r>
              <a:rPr lang="en-US" altLang="zh-CN" smtClean="0"/>
              <a:t>,</a:t>
            </a:r>
            <a:r>
              <a:rPr lang="zh-CN" altLang="en-US" smtClean="0"/>
              <a:t>使用</a:t>
            </a:r>
            <a:r>
              <a:rPr lang="en-US" altLang="zh-CN" smtClean="0"/>
              <a:t>JS</a:t>
            </a:r>
            <a:r>
              <a:rPr lang="zh-CN" altLang="en-US" smtClean="0"/>
              <a:t>生成带有复杂逻辑的</a:t>
            </a:r>
            <a:r>
              <a:rPr lang="en-US" altLang="zh-CN" smtClean="0"/>
              <a:t>HTML</a:t>
            </a:r>
            <a:r>
              <a:rPr lang="zh-CN" altLang="en-US" smtClean="0"/>
              <a:t>片段的方法集合</a:t>
            </a:r>
            <a:endParaRPr lang="en-US" altLang="zh-CN" smtClean="0"/>
          </a:p>
        </p:txBody>
      </p:sp>
      <p:sp>
        <p:nvSpPr>
          <p:cNvPr id="4" name="灯片编号占位符 3"/>
          <p:cNvSpPr>
            <a:spLocks noGrp="1"/>
          </p:cNvSpPr>
          <p:nvPr>
            <p:ph type="sldNum" sz="quarter" idx="12"/>
          </p:nvPr>
        </p:nvSpPr>
        <p:spPr/>
        <p:txBody>
          <a:bodyPr/>
          <a:lstStyle/>
          <a:p>
            <a:fld id="{8AF02B71-8991-4516-A01E-F1A9ACD28BDC}" type="slidenum">
              <a:rPr lang="en-US" smtClean="0"/>
              <a:pPr/>
              <a:t>84</a:t>
            </a:fld>
            <a:endParaRPr lang="en-US"/>
          </a:p>
        </p:txBody>
      </p:sp>
    </p:spTree>
    <p:extLst>
      <p:ext uri="{BB962C8B-B14F-4D97-AF65-F5344CB8AC3E}">
        <p14:creationId xmlns:p14="http://schemas.microsoft.com/office/powerpoint/2010/main" val="9060469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View</a:t>
            </a:r>
            <a:r>
              <a:rPr lang="zh-CN" altLang="en-US" smtClean="0"/>
              <a:t>间</a:t>
            </a:r>
            <a:r>
              <a:rPr lang="zh-CN" altLang="en-US"/>
              <a:t>不</a:t>
            </a:r>
            <a:r>
              <a:rPr lang="zh-CN" altLang="en-US" smtClean="0"/>
              <a:t>做直接消息传递</a:t>
            </a:r>
            <a:endParaRPr lang="zh-CN" altLang="en-US"/>
          </a:p>
        </p:txBody>
      </p:sp>
      <p:sp>
        <p:nvSpPr>
          <p:cNvPr id="3" name="内容占位符 2"/>
          <p:cNvSpPr>
            <a:spLocks noGrp="1"/>
          </p:cNvSpPr>
          <p:nvPr>
            <p:ph idx="1"/>
          </p:nvPr>
        </p:nvSpPr>
        <p:spPr>
          <a:xfrm>
            <a:off x="685800" y="1828800"/>
            <a:ext cx="8211670" cy="4208930"/>
          </a:xfrm>
        </p:spPr>
        <p:txBody>
          <a:bodyPr/>
          <a:lstStyle/>
          <a:p>
            <a:r>
              <a:rPr lang="en-US" altLang="zh-CN" smtClean="0"/>
              <a:t>View</a:t>
            </a:r>
            <a:r>
              <a:rPr lang="zh-CN" altLang="en-US" smtClean="0"/>
              <a:t>可以创建子</a:t>
            </a:r>
            <a:r>
              <a:rPr lang="en-US" altLang="zh-CN" smtClean="0"/>
              <a:t>View,</a:t>
            </a:r>
            <a:r>
              <a:rPr lang="zh-CN" altLang="en-US" smtClean="0"/>
              <a:t>但不直接给子</a:t>
            </a:r>
            <a:r>
              <a:rPr lang="en-US" altLang="zh-CN" smtClean="0"/>
              <a:t>View</a:t>
            </a:r>
            <a:r>
              <a:rPr lang="zh-CN" altLang="en-US" smtClean="0"/>
              <a:t>传消息</a:t>
            </a:r>
            <a:endParaRPr lang="en-US" altLang="zh-CN" smtClean="0"/>
          </a:p>
          <a:p>
            <a:r>
              <a:rPr lang="zh-CN" altLang="en-US" smtClean="0"/>
              <a:t>所有可能影响到其他的</a:t>
            </a:r>
            <a:r>
              <a:rPr lang="en-US" altLang="zh-CN" smtClean="0"/>
              <a:t>View</a:t>
            </a:r>
            <a:r>
              <a:rPr lang="zh-CN" altLang="en-US" smtClean="0"/>
              <a:t>展现的</a:t>
            </a:r>
            <a:r>
              <a:rPr lang="en-US" altLang="zh-CN" smtClean="0"/>
              <a:t>,View</a:t>
            </a:r>
            <a:r>
              <a:rPr lang="zh-CN" altLang="en-US" smtClean="0"/>
              <a:t>内动作</a:t>
            </a:r>
            <a:r>
              <a:rPr lang="en-US" altLang="zh-CN" smtClean="0"/>
              <a:t>,</a:t>
            </a:r>
            <a:r>
              <a:rPr lang="zh-CN" altLang="en-US" smtClean="0"/>
              <a:t>都应该反映在</a:t>
            </a:r>
            <a:r>
              <a:rPr lang="en-US" altLang="zh-CN" smtClean="0"/>
              <a:t>hash</a:t>
            </a:r>
            <a:r>
              <a:rPr lang="zh-CN" altLang="en-US" smtClean="0"/>
              <a:t>的变化上</a:t>
            </a:r>
            <a:endParaRPr lang="en-US" altLang="zh-CN"/>
          </a:p>
          <a:p>
            <a:r>
              <a:rPr lang="zh-CN" altLang="en-US" smtClean="0"/>
              <a:t>大量的数据使用</a:t>
            </a:r>
            <a:r>
              <a:rPr lang="en-US" altLang="zh-CN" smtClean="0"/>
              <a:t>magix.controller.</a:t>
            </a:r>
            <a:r>
              <a:rPr lang="en-US" altLang="zh-CN"/>
              <a:t> </a:t>
            </a:r>
            <a:r>
              <a:rPr lang="en-US" altLang="zh-CN" smtClean="0"/>
              <a:t>setPostData()</a:t>
            </a:r>
            <a:r>
              <a:rPr lang="zh-CN" altLang="en-US" smtClean="0"/>
              <a:t>方法传递给下一个逻辑页面</a:t>
            </a:r>
            <a:r>
              <a:rPr lang="en-US" altLang="zh-CN" smtClean="0"/>
              <a:t>.</a:t>
            </a:r>
          </a:p>
        </p:txBody>
      </p:sp>
      <p:sp>
        <p:nvSpPr>
          <p:cNvPr id="4" name="灯片编号占位符 3"/>
          <p:cNvSpPr>
            <a:spLocks noGrp="1"/>
          </p:cNvSpPr>
          <p:nvPr>
            <p:ph type="sldNum" sz="quarter" idx="12"/>
          </p:nvPr>
        </p:nvSpPr>
        <p:spPr/>
        <p:txBody>
          <a:bodyPr/>
          <a:lstStyle/>
          <a:p>
            <a:fld id="{8AF02B71-8991-4516-A01E-F1A9ACD28BDC}" type="slidenum">
              <a:rPr lang="en-US" smtClean="0"/>
              <a:pPr/>
              <a:t>85</a:t>
            </a:fld>
            <a:endParaRPr lang="en-US"/>
          </a:p>
        </p:txBody>
      </p:sp>
      <p:sp>
        <p:nvSpPr>
          <p:cNvPr id="5" name="矩形 4"/>
          <p:cNvSpPr/>
          <p:nvPr/>
        </p:nvSpPr>
        <p:spPr>
          <a:xfrm>
            <a:off x="-41502" y="5642084"/>
            <a:ext cx="9222014" cy="523220"/>
          </a:xfrm>
          <a:prstGeom prst="rect">
            <a:avLst/>
          </a:prstGeom>
        </p:spPr>
        <p:txBody>
          <a:bodyPr wrap="square">
            <a:spAutoFit/>
          </a:bodyPr>
          <a:lstStyle/>
          <a:p>
            <a:pPr lvl="1">
              <a:buNone/>
            </a:pPr>
            <a:r>
              <a:rPr lang="en-US" altLang="zh-CN" sz="2800" smtClean="0">
                <a:solidFill>
                  <a:srgbClr val="FF0000"/>
                </a:solidFill>
                <a:latin typeface="微软雅黑" pitchFamily="34" charset="-122"/>
                <a:ea typeface="微软雅黑" pitchFamily="34" charset="-122"/>
              </a:rPr>
              <a:t>Hash</a:t>
            </a:r>
            <a:r>
              <a:rPr lang="zh-CN" altLang="en-US" sz="2800" smtClean="0">
                <a:solidFill>
                  <a:srgbClr val="FF0000"/>
                </a:solidFill>
                <a:latin typeface="微软雅黑" pitchFamily="34" charset="-122"/>
                <a:ea typeface="微软雅黑" pitchFamily="34" charset="-122"/>
              </a:rPr>
              <a:t>的</a:t>
            </a:r>
            <a:r>
              <a:rPr lang="en-US" altLang="zh-CN" sz="2800" smtClean="0">
                <a:solidFill>
                  <a:srgbClr val="FF0000"/>
                </a:solidFill>
                <a:latin typeface="微软雅黑" pitchFamily="34" charset="-122"/>
                <a:ea typeface="微软雅黑" pitchFamily="34" charset="-122"/>
              </a:rPr>
              <a:t>Query</a:t>
            </a:r>
            <a:r>
              <a:rPr lang="zh-CN" altLang="en-US" sz="2800" smtClean="0">
                <a:solidFill>
                  <a:srgbClr val="FF0000"/>
                </a:solidFill>
                <a:latin typeface="微软雅黑" pitchFamily="34" charset="-122"/>
                <a:ea typeface="微软雅黑" pitchFamily="34" charset="-122"/>
              </a:rPr>
              <a:t>部分全局唯一</a:t>
            </a:r>
            <a:r>
              <a:rPr lang="en-US" altLang="zh-CN" sz="2800" smtClean="0">
                <a:solidFill>
                  <a:srgbClr val="FF0000"/>
                </a:solidFill>
                <a:latin typeface="微软雅黑" pitchFamily="34" charset="-122"/>
                <a:ea typeface="微软雅黑" pitchFamily="34" charset="-122"/>
              </a:rPr>
              <a:t>,</a:t>
            </a:r>
            <a:r>
              <a:rPr lang="zh-CN" altLang="en-US" sz="2800" smtClean="0">
                <a:solidFill>
                  <a:srgbClr val="FF0000"/>
                </a:solidFill>
                <a:latin typeface="微软雅黑" pitchFamily="34" charset="-122"/>
                <a:ea typeface="微软雅黑" pitchFamily="34" charset="-122"/>
              </a:rPr>
              <a:t>共享</a:t>
            </a:r>
            <a:r>
              <a:rPr lang="en-US" altLang="zh-CN" sz="2800" smtClean="0">
                <a:solidFill>
                  <a:srgbClr val="FF0000"/>
                </a:solidFill>
                <a:latin typeface="微软雅黑" pitchFamily="34" charset="-122"/>
                <a:ea typeface="微软雅黑" pitchFamily="34" charset="-122"/>
              </a:rPr>
              <a:t>.</a:t>
            </a:r>
            <a:r>
              <a:rPr lang="zh-CN" altLang="en-US" sz="2800" smtClean="0">
                <a:solidFill>
                  <a:srgbClr val="FF0000"/>
                </a:solidFill>
                <a:latin typeface="微软雅黑" pitchFamily="34" charset="-122"/>
                <a:ea typeface="微软雅黑" pitchFamily="34" charset="-122"/>
              </a:rPr>
              <a:t>做</a:t>
            </a:r>
            <a:r>
              <a:rPr lang="en-US" altLang="zh-CN" sz="2800" smtClean="0">
                <a:solidFill>
                  <a:srgbClr val="FF0000"/>
                </a:solidFill>
                <a:latin typeface="微软雅黑" pitchFamily="34" charset="-122"/>
                <a:ea typeface="微软雅黑" pitchFamily="34" charset="-122"/>
              </a:rPr>
              <a:t>View</a:t>
            </a:r>
            <a:r>
              <a:rPr lang="zh-CN" altLang="en-US" sz="2800" smtClean="0">
                <a:solidFill>
                  <a:srgbClr val="FF0000"/>
                </a:solidFill>
                <a:latin typeface="微软雅黑" pitchFamily="34" charset="-122"/>
                <a:ea typeface="微软雅黑" pitchFamily="34" charset="-122"/>
              </a:rPr>
              <a:t>间消息中介</a:t>
            </a:r>
            <a:r>
              <a:rPr lang="en-US" altLang="zh-CN" sz="2800" smtClean="0">
                <a:solidFill>
                  <a:srgbClr val="FF0000"/>
                </a:solidFill>
                <a:latin typeface="微软雅黑" pitchFamily="34" charset="-122"/>
                <a:ea typeface="微软雅黑" pitchFamily="34" charset="-122"/>
              </a:rPr>
              <a:t>.</a:t>
            </a:r>
            <a:endParaRPr lang="en-US" altLang="zh-CN" sz="2800" dirty="0" smtClean="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25926318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每个</a:t>
            </a:r>
            <a:r>
              <a:rPr lang="en-US" altLang="zh-CN" smtClean="0"/>
              <a:t>View</a:t>
            </a:r>
            <a:r>
              <a:rPr lang="zh-CN" altLang="en-US" smtClean="0"/>
              <a:t>可以独立调试</a:t>
            </a:r>
            <a:endParaRPr lang="zh-CN" altLang="en-US"/>
          </a:p>
        </p:txBody>
      </p:sp>
      <p:sp>
        <p:nvSpPr>
          <p:cNvPr id="3" name="内容占位符 2"/>
          <p:cNvSpPr>
            <a:spLocks noGrp="1"/>
          </p:cNvSpPr>
          <p:nvPr>
            <p:ph idx="1"/>
          </p:nvPr>
        </p:nvSpPr>
        <p:spPr/>
        <p:txBody>
          <a:bodyPr/>
          <a:lstStyle/>
          <a:p>
            <a:pPr marL="0" indent="0">
              <a:buNone/>
            </a:pPr>
            <a:r>
              <a:rPr lang="zh-CN" altLang="en-US" smtClean="0"/>
              <a:t>每个</a:t>
            </a:r>
            <a:r>
              <a:rPr lang="en-US" altLang="zh-CN" smtClean="0"/>
              <a:t>View</a:t>
            </a:r>
            <a:r>
              <a:rPr lang="zh-CN" altLang="en-US" smtClean="0"/>
              <a:t>都仅依赖</a:t>
            </a:r>
            <a:r>
              <a:rPr lang="en-US" altLang="zh-CN" smtClean="0"/>
              <a:t>hash</a:t>
            </a:r>
            <a:r>
              <a:rPr lang="zh-CN" altLang="en-US" smtClean="0"/>
              <a:t>值中的</a:t>
            </a:r>
            <a:r>
              <a:rPr lang="en-US" altLang="zh-CN" smtClean="0"/>
              <a:t>Query</a:t>
            </a:r>
            <a:r>
              <a:rPr lang="zh-CN" altLang="en-US" smtClean="0"/>
              <a:t>部分</a:t>
            </a:r>
            <a:r>
              <a:rPr lang="en-US" altLang="zh-CN" smtClean="0"/>
              <a:t>,</a:t>
            </a:r>
            <a:r>
              <a:rPr lang="zh-CN" altLang="en-US" smtClean="0"/>
              <a:t>所以每个</a:t>
            </a:r>
            <a:r>
              <a:rPr lang="en-US" altLang="zh-CN" smtClean="0"/>
              <a:t>View</a:t>
            </a:r>
            <a:r>
              <a:rPr lang="zh-CN" altLang="en-US" smtClean="0"/>
              <a:t>都可以单独调试</a:t>
            </a:r>
            <a:endParaRPr lang="en-US" altLang="zh-CN"/>
          </a:p>
          <a:p>
            <a:pPr marL="0" indent="0">
              <a:buNone/>
            </a:pPr>
            <a:r>
              <a:rPr lang="zh-CN" altLang="en-US" smtClean="0"/>
              <a:t>只需在</a:t>
            </a:r>
            <a:r>
              <a:rPr lang="en-US" altLang="zh-CN" smtClean="0"/>
              <a:t>hash</a:t>
            </a:r>
            <a:r>
              <a:rPr lang="zh-CN" altLang="en-US" smtClean="0"/>
              <a:t>值中增加</a:t>
            </a:r>
            <a:r>
              <a:rPr lang="en-US" altLang="zh-CN" smtClean="0"/>
              <a:t>"__view__=view1"</a:t>
            </a:r>
            <a:r>
              <a:rPr lang="zh-CN" altLang="en-US" smtClean="0"/>
              <a:t>参数</a:t>
            </a:r>
            <a:r>
              <a:rPr lang="en-US" altLang="zh-CN" smtClean="0"/>
              <a:t>, view1</a:t>
            </a:r>
            <a:r>
              <a:rPr lang="zh-CN" altLang="en-US" smtClean="0"/>
              <a:t>将作为</a:t>
            </a:r>
            <a:r>
              <a:rPr lang="en-US" altLang="zh-CN"/>
              <a:t>R</a:t>
            </a:r>
            <a:r>
              <a:rPr lang="en-US" altLang="zh-CN" smtClean="0"/>
              <a:t>ootView</a:t>
            </a:r>
            <a:r>
              <a:rPr lang="zh-CN" altLang="en-US" smtClean="0"/>
              <a:t>开始呈现</a:t>
            </a:r>
            <a:r>
              <a:rPr lang="en-US" altLang="zh-CN" smtClean="0"/>
              <a:t>.</a:t>
            </a:r>
            <a:endParaRPr lang="zh-CN" altLang="en-US"/>
          </a:p>
        </p:txBody>
      </p:sp>
      <p:sp>
        <p:nvSpPr>
          <p:cNvPr id="4" name="灯片编号占位符 3"/>
          <p:cNvSpPr>
            <a:spLocks noGrp="1"/>
          </p:cNvSpPr>
          <p:nvPr>
            <p:ph type="sldNum" sz="quarter" idx="12"/>
          </p:nvPr>
        </p:nvSpPr>
        <p:spPr/>
        <p:txBody>
          <a:bodyPr/>
          <a:lstStyle/>
          <a:p>
            <a:fld id="{8AF02B71-8991-4516-A01E-F1A9ACD28BDC}" type="slidenum">
              <a:rPr lang="en-US" smtClean="0"/>
              <a:pPr/>
              <a:t>86</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4221088"/>
            <a:ext cx="8156025" cy="2016224"/>
          </a:xfrm>
          <a:prstGeom prst="rect">
            <a:avLst/>
          </a:prstGeom>
          <a:noFill/>
          <a:ln>
            <a:noFill/>
          </a:ln>
          <a:effectLst>
            <a:outerShdw blurRad="127000"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3" name="组合 12"/>
          <p:cNvGrpSpPr/>
          <p:nvPr/>
        </p:nvGrpSpPr>
        <p:grpSpPr>
          <a:xfrm>
            <a:off x="3923928" y="4653136"/>
            <a:ext cx="5112568" cy="1043532"/>
            <a:chOff x="3923928" y="4653136"/>
            <a:chExt cx="5112568" cy="1043532"/>
          </a:xfrm>
        </p:grpSpPr>
        <p:cxnSp>
          <p:nvCxnSpPr>
            <p:cNvPr id="11" name="直接连接符 10"/>
            <p:cNvCxnSpPr/>
            <p:nvPr/>
          </p:nvCxnSpPr>
          <p:spPr>
            <a:xfrm>
              <a:off x="3923928" y="4653136"/>
              <a:ext cx="3888432" cy="0"/>
            </a:xfrm>
            <a:prstGeom prst="line">
              <a:avLst/>
            </a:prstGeom>
            <a:ln w="50800">
              <a:solidFill>
                <a:srgbClr val="FF0000"/>
              </a:solidFill>
              <a:tailEnd type="none"/>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4427984" y="4653136"/>
              <a:ext cx="4608512" cy="1043532"/>
            </a:xfrm>
            <a:prstGeom prst="rect">
              <a:avLst/>
            </a:prstGeom>
            <a:solidFill>
              <a:schemeClr val="bg1">
                <a:lumMod val="95000"/>
                <a:alpha val="75000"/>
              </a:schemeClr>
            </a:solidFill>
            <a:ln>
              <a:solidFill>
                <a:srgbClr val="FF0000"/>
              </a:solidFill>
            </a:ln>
            <a:effectLst/>
          </p:spPr>
          <p:txBody>
            <a:bodyPr wrap="square" lIns="144000" tIns="90000" rIns="144000" bIns="90000" rtlCol="0">
              <a:spAutoFit/>
            </a:bodyPr>
            <a:lstStyle/>
            <a:p>
              <a:r>
                <a:rPr lang="zh-CN" altLang="en-US" sz="2800" smtClean="0">
                  <a:solidFill>
                    <a:srgbClr val="FF0000"/>
                  </a:solidFill>
                  <a:latin typeface="微软雅黑" pitchFamily="34" charset="-122"/>
                  <a:ea typeface="微软雅黑" pitchFamily="34" charset="-122"/>
                </a:rPr>
                <a:t>单独</a:t>
              </a:r>
              <a:r>
                <a:rPr lang="zh-CN" altLang="en-US" sz="2800">
                  <a:solidFill>
                    <a:srgbClr val="FF0000"/>
                  </a:solidFill>
                  <a:latin typeface="微软雅黑" pitchFamily="34" charset="-122"/>
                  <a:ea typeface="微软雅黑" pitchFamily="34" charset="-122"/>
                </a:rPr>
                <a:t>开发</a:t>
              </a:r>
              <a:r>
                <a:rPr lang="zh-CN" altLang="en-US" sz="2800" smtClean="0">
                  <a:solidFill>
                    <a:srgbClr val="FF0000"/>
                  </a:solidFill>
                  <a:latin typeface="微软雅黑" pitchFamily="34" charset="-122"/>
                  <a:ea typeface="微软雅黑" pitchFamily="34" charset="-122"/>
                </a:rPr>
                <a:t>调试</a:t>
              </a:r>
              <a:r>
                <a:rPr lang="en-US" altLang="zh-CN" sz="2800" smtClean="0">
                  <a:solidFill>
                    <a:srgbClr val="FF0000"/>
                  </a:solidFill>
                  <a:latin typeface="微软雅黑" pitchFamily="34" charset="-122"/>
                  <a:ea typeface="微软雅黑" pitchFamily="34" charset="-122"/>
                </a:rPr>
                <a:t>app-views-board-boardmanage</a:t>
              </a:r>
              <a:r>
                <a:rPr lang="zh-CN" altLang="en-US" sz="2800" smtClean="0">
                  <a:solidFill>
                    <a:srgbClr val="FF0000"/>
                  </a:solidFill>
                  <a:latin typeface="微软雅黑" pitchFamily="34" charset="-122"/>
                  <a:ea typeface="微软雅黑" pitchFamily="34" charset="-122"/>
                </a:rPr>
                <a:t>列表</a:t>
              </a:r>
              <a:endParaRPr lang="zh-CN" altLang="en-US" sz="2800" dirty="0" smtClean="0">
                <a:solidFill>
                  <a:srgbClr val="FF0000"/>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935873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MagixJS</a:t>
            </a:r>
            <a:r>
              <a:rPr lang="zh-CN" altLang="en-US" smtClean="0"/>
              <a:t>页面切换流程</a:t>
            </a:r>
            <a:endParaRPr lang="zh-CN" altLang="en-US"/>
          </a:p>
        </p:txBody>
      </p:sp>
      <p:sp>
        <p:nvSpPr>
          <p:cNvPr id="3" name="内容占位符 2"/>
          <p:cNvSpPr>
            <a:spLocks noGrp="1"/>
          </p:cNvSpPr>
          <p:nvPr>
            <p:ph idx="1"/>
          </p:nvPr>
        </p:nvSpPr>
        <p:spPr/>
        <p:txBody>
          <a:bodyPr>
            <a:normAutofit/>
          </a:bodyPr>
          <a:lstStyle/>
          <a:p>
            <a:pPr marL="0" indent="0">
              <a:buNone/>
            </a:pPr>
            <a:r>
              <a:rPr lang="zh-CN" altLang="en-US" sz="2400" smtClean="0"/>
              <a:t>当</a:t>
            </a:r>
            <a:r>
              <a:rPr lang="en-US" altLang="zh-CN" sz="2400" smtClean="0"/>
              <a:t>url</a:t>
            </a:r>
            <a:r>
              <a:rPr lang="zh-CN" altLang="en-US" sz="2400" smtClean="0"/>
              <a:t>发生改变</a:t>
            </a:r>
            <a:r>
              <a:rPr lang="en-US" altLang="zh-CN" sz="2400" smtClean="0"/>
              <a:t>,view</a:t>
            </a:r>
            <a:r>
              <a:rPr lang="zh-CN" altLang="en-US" sz="2400" smtClean="0"/>
              <a:t>会自外向内</a:t>
            </a:r>
            <a:r>
              <a:rPr lang="en-US" altLang="zh-CN" sz="2400" smtClean="0"/>
              <a:t>,</a:t>
            </a:r>
            <a:r>
              <a:rPr lang="zh-CN" altLang="en-US" sz="2400" smtClean="0"/>
              <a:t>响应和传递</a:t>
            </a:r>
            <a:r>
              <a:rPr lang="en-US" altLang="zh-CN" sz="2400" smtClean="0"/>
              <a:t>query</a:t>
            </a:r>
            <a:r>
              <a:rPr lang="zh-CN" altLang="en-US" sz="2400" smtClean="0"/>
              <a:t>变化事件</a:t>
            </a:r>
            <a:r>
              <a:rPr lang="en-US" altLang="zh-CN" sz="2400" smtClean="0"/>
              <a:t>,</a:t>
            </a:r>
            <a:r>
              <a:rPr lang="zh-CN" altLang="en-US" sz="2400" smtClean="0"/>
              <a:t>这是一个</a:t>
            </a:r>
            <a:r>
              <a:rPr lang="zh-CN" altLang="en-US" sz="2400" smtClean="0">
                <a:solidFill>
                  <a:srgbClr val="FF0000"/>
                </a:solidFill>
              </a:rPr>
              <a:t>捕获型事件</a:t>
            </a:r>
            <a:r>
              <a:rPr lang="en-US" altLang="zh-CN" sz="2400" smtClean="0"/>
              <a:t>,</a:t>
            </a:r>
            <a:r>
              <a:rPr lang="zh-CN" altLang="en-US" sz="2400" smtClean="0"/>
              <a:t>可以被打断</a:t>
            </a:r>
            <a:r>
              <a:rPr lang="en-US" altLang="zh-CN" sz="2400" smtClean="0"/>
              <a:t>.</a:t>
            </a:r>
            <a:endParaRPr lang="zh-CN" altLang="en-US" sz="2400"/>
          </a:p>
        </p:txBody>
      </p:sp>
      <p:sp>
        <p:nvSpPr>
          <p:cNvPr id="4" name="灯片编号占位符 3"/>
          <p:cNvSpPr>
            <a:spLocks noGrp="1"/>
          </p:cNvSpPr>
          <p:nvPr>
            <p:ph type="sldNum" sz="quarter" idx="12"/>
          </p:nvPr>
        </p:nvSpPr>
        <p:spPr/>
        <p:txBody>
          <a:bodyPr/>
          <a:lstStyle/>
          <a:p>
            <a:fld id="{8AF02B71-8991-4516-A01E-F1A9ACD28BDC}" type="slidenum">
              <a:rPr lang="en-US" smtClean="0"/>
              <a:pPr/>
              <a:t>87</a:t>
            </a:fld>
            <a:endParaRPr lang="en-US"/>
          </a:p>
        </p:txBody>
      </p:sp>
      <p:sp>
        <p:nvSpPr>
          <p:cNvPr id="5" name="矩形 4"/>
          <p:cNvSpPr/>
          <p:nvPr/>
        </p:nvSpPr>
        <p:spPr>
          <a:xfrm>
            <a:off x="762000" y="3124200"/>
            <a:ext cx="7315200" cy="3124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altLang="zh-CN" smtClean="0">
                <a:solidFill>
                  <a:srgbClr val="FF0000"/>
                </a:solidFill>
              </a:rPr>
              <a:t>Root View</a:t>
            </a:r>
          </a:p>
          <a:p>
            <a:endParaRPr lang="en-US" altLang="zh-CN"/>
          </a:p>
          <a:p>
            <a:endParaRPr lang="en-US" altLang="zh-CN" smtClean="0"/>
          </a:p>
          <a:p>
            <a:endParaRPr lang="en-US" altLang="zh-CN"/>
          </a:p>
          <a:p>
            <a:endParaRPr lang="en-US" altLang="zh-CN" smtClean="0"/>
          </a:p>
          <a:p>
            <a:endParaRPr lang="en-US" altLang="zh-CN"/>
          </a:p>
          <a:p>
            <a:endParaRPr lang="en-US" altLang="zh-CN" smtClean="0"/>
          </a:p>
          <a:p>
            <a:endParaRPr lang="en-US" altLang="zh-CN"/>
          </a:p>
          <a:p>
            <a:endParaRPr lang="en-US" altLang="zh-CN" smtClean="0"/>
          </a:p>
          <a:p>
            <a:endParaRPr lang="en-US" altLang="zh-CN"/>
          </a:p>
          <a:p>
            <a:endParaRPr lang="zh-CN" altLang="en-US"/>
          </a:p>
        </p:txBody>
      </p:sp>
      <p:sp>
        <p:nvSpPr>
          <p:cNvPr id="6" name="矩形 5"/>
          <p:cNvSpPr/>
          <p:nvPr/>
        </p:nvSpPr>
        <p:spPr>
          <a:xfrm>
            <a:off x="2895600" y="3886200"/>
            <a:ext cx="4419600" cy="192293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altLang="zh-CN" smtClean="0"/>
              <a:t>View2</a:t>
            </a:r>
          </a:p>
          <a:p>
            <a:pPr algn="ctr"/>
            <a:endParaRPr lang="en-US" altLang="zh-CN"/>
          </a:p>
          <a:p>
            <a:pPr algn="ctr"/>
            <a:endParaRPr lang="en-US" altLang="zh-CN" smtClean="0"/>
          </a:p>
          <a:p>
            <a:pPr algn="ctr"/>
            <a:endParaRPr lang="en-US" altLang="zh-CN"/>
          </a:p>
          <a:p>
            <a:pPr algn="ctr"/>
            <a:endParaRPr lang="en-US" altLang="zh-CN" smtClean="0"/>
          </a:p>
          <a:p>
            <a:pPr algn="ctr"/>
            <a:endParaRPr lang="zh-CN" altLang="en-US"/>
          </a:p>
        </p:txBody>
      </p:sp>
      <p:sp>
        <p:nvSpPr>
          <p:cNvPr id="7" name="矩形 6"/>
          <p:cNvSpPr/>
          <p:nvPr/>
        </p:nvSpPr>
        <p:spPr>
          <a:xfrm>
            <a:off x="990600" y="3886200"/>
            <a:ext cx="1371600" cy="192293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altLang="zh-CN" smtClean="0"/>
              <a:t>View1</a:t>
            </a:r>
          </a:p>
          <a:p>
            <a:pPr algn="ctr"/>
            <a:endParaRPr lang="en-US" altLang="zh-CN"/>
          </a:p>
          <a:p>
            <a:pPr algn="ctr"/>
            <a:endParaRPr lang="en-US" altLang="zh-CN" smtClean="0"/>
          </a:p>
          <a:p>
            <a:pPr algn="ctr"/>
            <a:endParaRPr lang="en-US" altLang="zh-CN"/>
          </a:p>
          <a:p>
            <a:pPr algn="ctr"/>
            <a:endParaRPr lang="en-US" altLang="zh-CN" smtClean="0"/>
          </a:p>
          <a:p>
            <a:pPr algn="ctr"/>
            <a:endParaRPr lang="zh-CN" altLang="en-US"/>
          </a:p>
        </p:txBody>
      </p:sp>
      <p:sp>
        <p:nvSpPr>
          <p:cNvPr id="8" name="矩形 7"/>
          <p:cNvSpPr/>
          <p:nvPr/>
        </p:nvSpPr>
        <p:spPr>
          <a:xfrm>
            <a:off x="4038600" y="4720590"/>
            <a:ext cx="2667000" cy="8763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zh-CN" smtClean="0"/>
              <a:t>View2_1</a:t>
            </a:r>
            <a:endParaRPr lang="en-US" altLang="zh-CN"/>
          </a:p>
          <a:p>
            <a:endParaRPr lang="zh-CN" altLang="en-US"/>
          </a:p>
        </p:txBody>
      </p:sp>
      <p:sp>
        <p:nvSpPr>
          <p:cNvPr id="9" name="矩形 8"/>
          <p:cNvSpPr/>
          <p:nvPr/>
        </p:nvSpPr>
        <p:spPr>
          <a:xfrm>
            <a:off x="990600" y="3886200"/>
            <a:ext cx="1371600" cy="192293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altLang="zh-CN" smtClean="0"/>
              <a:t>View3</a:t>
            </a:r>
          </a:p>
          <a:p>
            <a:pPr algn="ctr"/>
            <a:endParaRPr lang="en-US" altLang="zh-CN"/>
          </a:p>
          <a:p>
            <a:pPr algn="ctr"/>
            <a:endParaRPr lang="en-US" altLang="zh-CN" smtClean="0"/>
          </a:p>
          <a:p>
            <a:pPr algn="ctr"/>
            <a:endParaRPr lang="en-US" altLang="zh-CN"/>
          </a:p>
          <a:p>
            <a:pPr algn="ctr"/>
            <a:endParaRPr lang="en-US" altLang="zh-CN" smtClean="0"/>
          </a:p>
          <a:p>
            <a:pPr algn="ctr"/>
            <a:endParaRPr lang="zh-CN" altLang="en-US"/>
          </a:p>
        </p:txBody>
      </p:sp>
      <p:sp>
        <p:nvSpPr>
          <p:cNvPr id="12" name="矩形 11"/>
          <p:cNvSpPr/>
          <p:nvPr/>
        </p:nvSpPr>
        <p:spPr>
          <a:xfrm>
            <a:off x="4038600" y="4724400"/>
            <a:ext cx="2667000" cy="8763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zh-CN" smtClean="0"/>
              <a:t>View2_</a:t>
            </a:r>
            <a:r>
              <a:rPr lang="en-US" altLang="zh-CN" b="1" smtClean="0">
                <a:solidFill>
                  <a:schemeClr val="bg2">
                    <a:lumMod val="40000"/>
                    <a:lumOff val="60000"/>
                  </a:schemeClr>
                </a:solidFill>
              </a:rPr>
              <a:t>2</a:t>
            </a:r>
            <a:endParaRPr lang="en-US" altLang="zh-CN" b="1">
              <a:solidFill>
                <a:schemeClr val="bg2">
                  <a:lumMod val="40000"/>
                  <a:lumOff val="60000"/>
                </a:schemeClr>
              </a:solidFill>
            </a:endParaRPr>
          </a:p>
          <a:p>
            <a:endParaRPr lang="zh-CN" altLang="en-US"/>
          </a:p>
        </p:txBody>
      </p:sp>
      <p:sp>
        <p:nvSpPr>
          <p:cNvPr id="13" name="下箭头 12"/>
          <p:cNvSpPr/>
          <p:nvPr/>
        </p:nvSpPr>
        <p:spPr>
          <a:xfrm>
            <a:off x="1371600" y="3505200"/>
            <a:ext cx="228600" cy="30480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7" name="右箭头 16"/>
          <p:cNvSpPr/>
          <p:nvPr/>
        </p:nvSpPr>
        <p:spPr>
          <a:xfrm rot="1291740">
            <a:off x="2033371" y="3576653"/>
            <a:ext cx="914400" cy="3048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8" name="右箭头 17"/>
          <p:cNvSpPr/>
          <p:nvPr/>
        </p:nvSpPr>
        <p:spPr>
          <a:xfrm rot="1291740">
            <a:off x="3633571" y="4262453"/>
            <a:ext cx="914400" cy="3048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504855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up)">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par>
                                <p:cTn id="16" presetID="22" presetClass="entr" presetSubtype="1"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up)">
                                      <p:cBhvr>
                                        <p:cTn id="18" dur="500"/>
                                        <p:tgtEl>
                                          <p:spTgt spid="18"/>
                                        </p:tgtEl>
                                      </p:cBhvr>
                                    </p:animEffec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2" grpId="0" animBg="1"/>
      <p:bldP spid="13" grpId="0" animBg="1"/>
      <p:bldP spid="17" grpId="0" animBg="1"/>
      <p:bldP spid="18"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约定统一</a:t>
            </a:r>
            <a:r>
              <a:rPr lang="en-US" altLang="zh-CN" smtClean="0"/>
              <a:t>hash</a:t>
            </a:r>
            <a:r>
              <a:rPr lang="zh-CN" altLang="en-US" smtClean="0"/>
              <a:t>解析规则</a:t>
            </a:r>
            <a:endParaRPr lang="zh-CN" altLang="en-US"/>
          </a:p>
        </p:txBody>
      </p:sp>
      <p:sp>
        <p:nvSpPr>
          <p:cNvPr id="4" name="灯片编号占位符 3"/>
          <p:cNvSpPr>
            <a:spLocks noGrp="1"/>
          </p:cNvSpPr>
          <p:nvPr>
            <p:ph type="sldNum" sz="quarter" idx="12"/>
          </p:nvPr>
        </p:nvSpPr>
        <p:spPr/>
        <p:txBody>
          <a:bodyPr/>
          <a:lstStyle/>
          <a:p>
            <a:fld id="{8AF02B71-8991-4516-A01E-F1A9ACD28BDC}" type="slidenum">
              <a:rPr lang="en-US" smtClean="0"/>
              <a:pPr/>
              <a:t>88</a:t>
            </a:fld>
            <a:endParaRPr lang="en-US"/>
          </a:p>
        </p:txBody>
      </p:sp>
      <p:sp>
        <p:nvSpPr>
          <p:cNvPr id="5" name="TextBox 4"/>
          <p:cNvSpPr txBox="1"/>
          <p:nvPr/>
        </p:nvSpPr>
        <p:spPr>
          <a:xfrm>
            <a:off x="381000" y="1447800"/>
            <a:ext cx="8516470" cy="5016758"/>
          </a:xfrm>
          <a:prstGeom prst="rect">
            <a:avLst/>
          </a:prstGeom>
          <a:noFill/>
        </p:spPr>
        <p:txBody>
          <a:bodyPr wrap="square" rtlCol="0">
            <a:spAutoFit/>
          </a:bodyPr>
          <a:lstStyle/>
          <a:p>
            <a:r>
              <a:rPr lang="en-US" altLang="zh-CN" sz="2000" smtClean="0">
                <a:latin typeface="微软雅黑" pitchFamily="34" charset="-122"/>
                <a:ea typeface="微软雅黑" pitchFamily="34" charset="-122"/>
              </a:rPr>
              <a:t>query</a:t>
            </a:r>
            <a:r>
              <a:rPr lang="zh-CN" altLang="en-US" sz="2000" smtClean="0">
                <a:latin typeface="微软雅黑" pitchFamily="34" charset="-122"/>
                <a:ea typeface="微软雅黑" pitchFamily="34" charset="-122"/>
              </a:rPr>
              <a:t>对象是</a:t>
            </a:r>
            <a:r>
              <a:rPr lang="zh-CN" altLang="en-US" sz="2000">
                <a:latin typeface="微软雅黑" pitchFamily="34" charset="-122"/>
                <a:ea typeface="微软雅黑" pitchFamily="34" charset="-122"/>
              </a:rPr>
              <a:t>一个</a:t>
            </a:r>
            <a:r>
              <a:rPr lang="en-US" altLang="zh-CN" sz="2000">
                <a:latin typeface="微软雅黑" pitchFamily="34" charset="-122"/>
                <a:ea typeface="微软雅黑" pitchFamily="34" charset="-122"/>
              </a:rPr>
              <a:t>Backbone.Model</a:t>
            </a:r>
            <a:r>
              <a:rPr lang="zh-CN" altLang="en-US" sz="2000">
                <a:latin typeface="微软雅黑" pitchFamily="34" charset="-122"/>
                <a:ea typeface="微软雅黑" pitchFamily="34" charset="-122"/>
              </a:rPr>
              <a:t>对象实例</a:t>
            </a:r>
            <a:r>
              <a:rPr lang="en-US" altLang="zh-CN" sz="2000">
                <a:latin typeface="微软雅黑" pitchFamily="34" charset="-122"/>
                <a:ea typeface="微软雅黑" pitchFamily="34" charset="-122"/>
              </a:rPr>
              <a:t>,</a:t>
            </a:r>
            <a:r>
              <a:rPr lang="zh-CN" altLang="en-US" sz="2000">
                <a:latin typeface="微软雅黑" pitchFamily="34" charset="-122"/>
                <a:ea typeface="微软雅黑" pitchFamily="34" charset="-122"/>
              </a:rPr>
              <a:t>可以通过监听该对象的</a:t>
            </a:r>
            <a:r>
              <a:rPr lang="en-US" altLang="zh-CN" sz="2000">
                <a:latin typeface="微软雅黑" pitchFamily="34" charset="-122"/>
                <a:ea typeface="微软雅黑" pitchFamily="34" charset="-122"/>
              </a:rPr>
              <a:t>change</a:t>
            </a:r>
            <a:r>
              <a:rPr lang="zh-CN" altLang="en-US" sz="2000">
                <a:latin typeface="微软雅黑" pitchFamily="34" charset="-122"/>
                <a:ea typeface="微软雅黑" pitchFamily="34" charset="-122"/>
              </a:rPr>
              <a:t>事件</a:t>
            </a:r>
            <a:r>
              <a:rPr lang="en-US" altLang="zh-CN" sz="2000">
                <a:latin typeface="微软雅黑" pitchFamily="34" charset="-122"/>
                <a:ea typeface="微软雅黑" pitchFamily="34" charset="-122"/>
              </a:rPr>
              <a:t>,</a:t>
            </a:r>
            <a:r>
              <a:rPr lang="zh-CN" altLang="en-US" sz="2000">
                <a:latin typeface="微软雅黑" pitchFamily="34" charset="-122"/>
                <a:ea typeface="微软雅黑" pitchFamily="34" charset="-122"/>
              </a:rPr>
              <a:t>监视</a:t>
            </a:r>
            <a:r>
              <a:rPr lang="en-US" altLang="zh-CN" sz="2000">
                <a:latin typeface="微软雅黑" pitchFamily="34" charset="-122"/>
                <a:ea typeface="微软雅黑" pitchFamily="34" charset="-122"/>
              </a:rPr>
              <a:t>url</a:t>
            </a:r>
            <a:r>
              <a:rPr lang="zh-CN" altLang="en-US" sz="2000">
                <a:latin typeface="微软雅黑" pitchFamily="34" charset="-122"/>
                <a:ea typeface="微软雅黑" pitchFamily="34" charset="-122"/>
              </a:rPr>
              <a:t>的变化</a:t>
            </a:r>
            <a:r>
              <a:rPr lang="en-US" altLang="zh-CN" sz="2000" smtClean="0">
                <a:latin typeface="微软雅黑" pitchFamily="34" charset="-122"/>
                <a:ea typeface="微软雅黑" pitchFamily="34" charset="-122"/>
              </a:rPr>
              <a:t>.</a:t>
            </a:r>
          </a:p>
          <a:p>
            <a:endParaRPr lang="en-US" altLang="zh-CN" sz="2000">
              <a:latin typeface="微软雅黑" pitchFamily="34" charset="-122"/>
              <a:ea typeface="微软雅黑" pitchFamily="34" charset="-122"/>
            </a:endParaRPr>
          </a:p>
          <a:p>
            <a:r>
              <a:rPr lang="en-US" altLang="zh-CN" sz="2000">
                <a:latin typeface="微软雅黑" pitchFamily="34" charset="-122"/>
                <a:ea typeface="微软雅黑" pitchFamily="34" charset="-122"/>
              </a:rPr>
              <a:t>hash</a:t>
            </a:r>
            <a:r>
              <a:rPr lang="zh-CN" altLang="en-US" sz="2000">
                <a:latin typeface="微软雅黑" pitchFamily="34" charset="-122"/>
                <a:ea typeface="微软雅黑" pitchFamily="34" charset="-122"/>
              </a:rPr>
              <a:t>解析</a:t>
            </a:r>
            <a:r>
              <a:rPr lang="zh-CN" altLang="en-US" sz="2000" smtClean="0">
                <a:latin typeface="微软雅黑" pitchFamily="34" charset="-122"/>
                <a:ea typeface="微软雅黑" pitchFamily="34" charset="-122"/>
              </a:rPr>
              <a:t>规则</a:t>
            </a:r>
            <a:r>
              <a:rPr lang="en-US" altLang="zh-CN" sz="2000" smtClean="0">
                <a:latin typeface="微软雅黑" pitchFamily="34" charset="-122"/>
                <a:ea typeface="微软雅黑" pitchFamily="34" charset="-122"/>
              </a:rPr>
              <a:t>:</a:t>
            </a:r>
          </a:p>
          <a:p>
            <a:r>
              <a:rPr lang="en-US" altLang="zh-CN" sz="2000" smtClean="0">
                <a:latin typeface="微软雅黑" pitchFamily="34" charset="-122"/>
                <a:ea typeface="微软雅黑" pitchFamily="34" charset="-122"/>
              </a:rPr>
              <a:t>"#</a:t>
            </a:r>
            <a:r>
              <a:rPr lang="en-US" altLang="zh-CN" sz="2000" smtClean="0">
                <a:solidFill>
                  <a:srgbClr val="FF0000"/>
                </a:solidFill>
                <a:latin typeface="微软雅黑" pitchFamily="34" charset="-122"/>
                <a:ea typeface="微软雅黑" pitchFamily="34" charset="-122"/>
              </a:rPr>
              <a:t>!</a:t>
            </a:r>
            <a:r>
              <a:rPr lang="en-US" altLang="zh-CN" sz="2000" smtClean="0">
                <a:latin typeface="微软雅黑" pitchFamily="34" charset="-122"/>
                <a:ea typeface="微软雅黑" pitchFamily="34" charset="-122"/>
              </a:rPr>
              <a:t>/</a:t>
            </a:r>
            <a:r>
              <a:rPr lang="en-US" altLang="zh-CN" sz="2000">
                <a:latin typeface="微软雅黑" pitchFamily="34" charset="-122"/>
                <a:ea typeface="微软雅黑" pitchFamily="34" charset="-122"/>
              </a:rPr>
              <a:t>a/b/x=1&amp;y=2&amp;z=3" </a:t>
            </a:r>
            <a:r>
              <a:rPr lang="zh-CN" altLang="en-US" sz="2000">
                <a:latin typeface="微软雅黑" pitchFamily="34" charset="-122"/>
                <a:ea typeface="微软雅黑" pitchFamily="34" charset="-122"/>
              </a:rPr>
              <a:t>等同于 </a:t>
            </a:r>
            <a:r>
              <a:rPr lang="en-US" altLang="zh-CN" sz="2000">
                <a:latin typeface="微软雅黑" pitchFamily="34" charset="-122"/>
                <a:ea typeface="微软雅黑" pitchFamily="34" charset="-122"/>
              </a:rPr>
              <a:t>"#/a/b/x=1&amp;y=2&amp;z=3</a:t>
            </a:r>
            <a:r>
              <a:rPr lang="en-US" altLang="zh-CN" sz="2000" smtClean="0">
                <a:latin typeface="微软雅黑" pitchFamily="34" charset="-122"/>
                <a:ea typeface="微软雅黑" pitchFamily="34" charset="-122"/>
              </a:rPr>
              <a:t>",</a:t>
            </a:r>
          </a:p>
          <a:p>
            <a:endParaRPr lang="en-US" altLang="zh-CN" sz="2000" smtClean="0">
              <a:latin typeface="微软雅黑" pitchFamily="34" charset="-122"/>
              <a:ea typeface="微软雅黑" pitchFamily="34" charset="-122"/>
            </a:endParaRPr>
          </a:p>
          <a:p>
            <a:r>
              <a:rPr lang="zh-CN" altLang="en-US" sz="2000" smtClean="0">
                <a:latin typeface="微软雅黑" pitchFamily="34" charset="-122"/>
                <a:ea typeface="微软雅黑" pitchFamily="34" charset="-122"/>
              </a:rPr>
              <a:t>将</a:t>
            </a:r>
            <a:r>
              <a:rPr lang="zh-CN" altLang="en-US" sz="2000">
                <a:latin typeface="微软雅黑" pitchFamily="34" charset="-122"/>
                <a:ea typeface="微软雅黑" pitchFamily="34" charset="-122"/>
              </a:rPr>
              <a:t>被解析为</a:t>
            </a:r>
            <a:r>
              <a:rPr lang="en-US" altLang="zh-CN" sz="2000">
                <a:latin typeface="微软雅黑" pitchFamily="34" charset="-122"/>
                <a:ea typeface="微软雅黑" pitchFamily="34" charset="-122"/>
              </a:rPr>
              <a:t>:</a:t>
            </a:r>
          </a:p>
          <a:p>
            <a:r>
              <a:rPr lang="en-US" altLang="zh-CN" sz="2000">
                <a:latin typeface="微软雅黑" pitchFamily="34" charset="-122"/>
                <a:ea typeface="微软雅黑" pitchFamily="34" charset="-122"/>
              </a:rPr>
              <a:t>{</a:t>
            </a:r>
          </a:p>
          <a:p>
            <a:r>
              <a:rPr lang="en-US" altLang="zh-CN" sz="2000">
                <a:latin typeface="微软雅黑" pitchFamily="34" charset="-122"/>
                <a:ea typeface="微软雅黑" pitchFamily="34" charset="-122"/>
              </a:rPr>
              <a:t>    referrer:null,</a:t>
            </a:r>
          </a:p>
          <a:p>
            <a:r>
              <a:rPr lang="en-US" altLang="zh-CN" sz="2000">
                <a:latin typeface="微软雅黑" pitchFamily="34" charset="-122"/>
                <a:ea typeface="微软雅黑" pitchFamily="34" charset="-122"/>
              </a:rPr>
              <a:t>    postdata:null,</a:t>
            </a:r>
          </a:p>
          <a:p>
            <a:r>
              <a:rPr lang="en-US" altLang="zh-CN" sz="2000">
                <a:latin typeface="微软雅黑" pitchFamily="34" charset="-122"/>
                <a:ea typeface="微软雅黑" pitchFamily="34" charset="-122"/>
              </a:rPr>
              <a:t>    pathname:"/a/b",</a:t>
            </a:r>
          </a:p>
          <a:p>
            <a:r>
              <a:rPr lang="en-US" altLang="zh-CN" sz="2000">
                <a:latin typeface="微软雅黑" pitchFamily="34" charset="-122"/>
                <a:ea typeface="微软雅黑" pitchFamily="34" charset="-122"/>
              </a:rPr>
              <a:t>    query:"/a/b/x=1&amp;y=2&amp;z=3",</a:t>
            </a:r>
          </a:p>
          <a:p>
            <a:r>
              <a:rPr lang="en-US" altLang="zh-CN" sz="2000">
                <a:latin typeface="微软雅黑" pitchFamily="34" charset="-122"/>
                <a:ea typeface="微软雅黑" pitchFamily="34" charset="-122"/>
              </a:rPr>
              <a:t>    x:"1",</a:t>
            </a:r>
          </a:p>
          <a:p>
            <a:r>
              <a:rPr lang="en-US" altLang="zh-CN" sz="2000">
                <a:latin typeface="微软雅黑" pitchFamily="34" charset="-122"/>
                <a:ea typeface="微软雅黑" pitchFamily="34" charset="-122"/>
              </a:rPr>
              <a:t>    y:"2",</a:t>
            </a:r>
          </a:p>
          <a:p>
            <a:r>
              <a:rPr lang="en-US" altLang="zh-CN" sz="2000">
                <a:latin typeface="微软雅黑" pitchFamily="34" charset="-122"/>
                <a:ea typeface="微软雅黑" pitchFamily="34" charset="-122"/>
              </a:rPr>
              <a:t>    z:"3"</a:t>
            </a:r>
          </a:p>
          <a:p>
            <a:r>
              <a:rPr lang="en-US" altLang="zh-CN" sz="2000">
                <a:latin typeface="微软雅黑" pitchFamily="34" charset="-122"/>
                <a:ea typeface="微软雅黑" pitchFamily="34" charset="-122"/>
              </a:rPr>
              <a:t>}</a:t>
            </a:r>
            <a:endParaRPr lang="zh-CN" altLang="en-US" sz="2000">
              <a:latin typeface="微软雅黑" pitchFamily="34" charset="-122"/>
              <a:ea typeface="微软雅黑" pitchFamily="34" charset="-122"/>
            </a:endParaRPr>
          </a:p>
        </p:txBody>
      </p:sp>
    </p:spTree>
    <p:extLst>
      <p:ext uri="{BB962C8B-B14F-4D97-AF65-F5344CB8AC3E}">
        <p14:creationId xmlns:p14="http://schemas.microsoft.com/office/powerpoint/2010/main" val="21984831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pathname </a:t>
            </a:r>
            <a:r>
              <a:rPr lang="zh-CN" altLang="en-US" smtClean="0"/>
              <a:t>映射到 </a:t>
            </a:r>
            <a:r>
              <a:rPr lang="en-US" altLang="zh-CN" smtClean="0"/>
              <a:t>Root View</a:t>
            </a:r>
            <a:endParaRPr lang="zh-CN" altLang="en-US"/>
          </a:p>
        </p:txBody>
      </p:sp>
      <p:sp>
        <p:nvSpPr>
          <p:cNvPr id="4" name="灯片编号占位符 3"/>
          <p:cNvSpPr>
            <a:spLocks noGrp="1"/>
          </p:cNvSpPr>
          <p:nvPr>
            <p:ph type="sldNum" sz="quarter" idx="12"/>
          </p:nvPr>
        </p:nvSpPr>
        <p:spPr/>
        <p:txBody>
          <a:bodyPr/>
          <a:lstStyle/>
          <a:p>
            <a:fld id="{8AF02B71-8991-4516-A01E-F1A9ACD28BDC}" type="slidenum">
              <a:rPr lang="en-US" smtClean="0"/>
              <a:pPr/>
              <a:t>89</a:t>
            </a:fld>
            <a:endParaRPr lang="en-US"/>
          </a:p>
        </p:txBody>
      </p:sp>
      <p:sp>
        <p:nvSpPr>
          <p:cNvPr id="5" name="TextBox 4"/>
          <p:cNvSpPr txBox="1"/>
          <p:nvPr/>
        </p:nvSpPr>
        <p:spPr>
          <a:xfrm>
            <a:off x="381000" y="1645920"/>
            <a:ext cx="8516470" cy="4678204"/>
          </a:xfrm>
          <a:prstGeom prst="rect">
            <a:avLst/>
          </a:prstGeom>
          <a:noFill/>
        </p:spPr>
        <p:txBody>
          <a:bodyPr wrap="square" rtlCol="0">
            <a:spAutoFit/>
          </a:bodyPr>
          <a:lstStyle/>
          <a:p>
            <a:r>
              <a:rPr lang="en-US" altLang="zh-CN" sz="2000" smtClean="0">
                <a:latin typeface="微软雅黑" pitchFamily="34" charset="-122"/>
                <a:ea typeface="微软雅黑" pitchFamily="34" charset="-122"/>
              </a:rPr>
              <a:t>hash</a:t>
            </a:r>
            <a:r>
              <a:rPr lang="zh-CN" altLang="en-US" sz="2000" smtClean="0">
                <a:latin typeface="微软雅黑" pitchFamily="34" charset="-122"/>
                <a:ea typeface="微软雅黑" pitchFamily="34" charset="-122"/>
              </a:rPr>
              <a:t>串经过解析出的每个</a:t>
            </a:r>
            <a:r>
              <a:rPr lang="en-US" altLang="zh-CN" sz="2000" smtClean="0">
                <a:latin typeface="微软雅黑" pitchFamily="34" charset="-122"/>
                <a:ea typeface="微软雅黑" pitchFamily="34" charset="-122"/>
              </a:rPr>
              <a:t>pathname,</a:t>
            </a:r>
            <a:r>
              <a:rPr lang="zh-CN" altLang="en-US" sz="2000" smtClean="0">
                <a:latin typeface="微软雅黑" pitchFamily="34" charset="-122"/>
                <a:ea typeface="微软雅黑" pitchFamily="34" charset="-122"/>
              </a:rPr>
              <a:t>都对应一个最外层</a:t>
            </a:r>
            <a:r>
              <a:rPr lang="en-US" altLang="zh-CN" sz="2000" smtClean="0">
                <a:latin typeface="微软雅黑" pitchFamily="34" charset="-122"/>
                <a:ea typeface="微软雅黑" pitchFamily="34" charset="-122"/>
              </a:rPr>
              <a:t>View.</a:t>
            </a:r>
            <a:r>
              <a:rPr lang="zh-CN" altLang="en-US" sz="2000" smtClean="0">
                <a:latin typeface="微软雅黑" pitchFamily="34" charset="-122"/>
                <a:ea typeface="微软雅黑" pitchFamily="34" charset="-122"/>
              </a:rPr>
              <a:t>称</a:t>
            </a:r>
            <a:r>
              <a:rPr lang="en-US" altLang="zh-CN" sz="2000" smtClean="0">
                <a:latin typeface="微软雅黑" pitchFamily="34" charset="-122"/>
                <a:ea typeface="微软雅黑" pitchFamily="34" charset="-122"/>
              </a:rPr>
              <a:t>RootView</a:t>
            </a:r>
          </a:p>
          <a:p>
            <a:r>
              <a:rPr lang="en-US" altLang="zh-CN" sz="2000" smtClean="0">
                <a:latin typeface="微软雅黑" pitchFamily="34" charset="-122"/>
                <a:ea typeface="微软雅黑" pitchFamily="34" charset="-122"/>
              </a:rPr>
              <a:t>app/config/ini</a:t>
            </a:r>
            <a:r>
              <a:rPr lang="zh-CN" altLang="en-US" sz="2000" smtClean="0">
                <a:latin typeface="微软雅黑" pitchFamily="34" charset="-122"/>
                <a:ea typeface="微软雅黑" pitchFamily="34" charset="-122"/>
              </a:rPr>
              <a:t>模块中配置</a:t>
            </a:r>
            <a:endParaRPr lang="en-US" altLang="zh-CN" sz="2000" smtClean="0">
              <a:latin typeface="微软雅黑" pitchFamily="34" charset="-122"/>
              <a:ea typeface="微软雅黑" pitchFamily="34" charset="-122"/>
            </a:endParaRPr>
          </a:p>
          <a:p>
            <a:r>
              <a:rPr lang="en-US" altLang="zh-CN" sz="2000">
                <a:latin typeface="微软雅黑" pitchFamily="34" charset="-122"/>
                <a:ea typeface="微软雅黑" pitchFamily="34" charset="-122"/>
              </a:rPr>
              <a:t>define(function(require, exports, module){</a:t>
            </a:r>
          </a:p>
          <a:p>
            <a:r>
              <a:rPr lang="en-US" altLang="zh-CN" sz="2000">
                <a:latin typeface="微软雅黑" pitchFamily="34" charset="-122"/>
                <a:ea typeface="微软雅黑" pitchFamily="34" charset="-122"/>
              </a:rPr>
              <a:t>    var config = {</a:t>
            </a:r>
          </a:p>
          <a:p>
            <a:r>
              <a:rPr lang="en-US" altLang="zh-CN" sz="2000">
                <a:latin typeface="微软雅黑" pitchFamily="34" charset="-122"/>
                <a:ea typeface="微软雅黑" pitchFamily="34" charset="-122"/>
              </a:rPr>
              <a:t>        uri: module.id || module.uri</a:t>
            </a:r>
          </a:p>
          <a:p>
            <a:r>
              <a:rPr lang="en-US" altLang="zh-CN" sz="2000">
                <a:latin typeface="微软雅黑" pitchFamily="34" charset="-122"/>
                <a:ea typeface="微软雅黑" pitchFamily="34" charset="-122"/>
              </a:rPr>
              <a:t>    };</a:t>
            </a:r>
          </a:p>
          <a:p>
            <a:r>
              <a:rPr lang="en-US" altLang="zh-CN" sz="2000">
                <a:latin typeface="微软雅黑" pitchFamily="34" charset="-122"/>
                <a:ea typeface="微软雅黑" pitchFamily="34" charset="-122"/>
              </a:rPr>
              <a:t>    config.indexPath = "/home";</a:t>
            </a:r>
          </a:p>
          <a:p>
            <a:r>
              <a:rPr lang="en-US" altLang="zh-CN" sz="2000">
                <a:latin typeface="微软雅黑" pitchFamily="34" charset="-122"/>
                <a:ea typeface="微软雅黑" pitchFamily="34" charset="-122"/>
              </a:rPr>
              <a:t>    config.notFoundPath = "/404";</a:t>
            </a:r>
          </a:p>
          <a:p>
            <a:r>
              <a:rPr lang="en-US" altLang="zh-CN" sz="2000">
                <a:latin typeface="微软雅黑" pitchFamily="34" charset="-122"/>
                <a:ea typeface="微软雅黑" pitchFamily="34" charset="-122"/>
              </a:rPr>
              <a:t>    </a:t>
            </a:r>
            <a:r>
              <a:rPr lang="en-US" altLang="zh-CN" sz="2000">
                <a:solidFill>
                  <a:srgbClr val="FF0000"/>
                </a:solidFill>
                <a:latin typeface="微软雅黑" pitchFamily="34" charset="-122"/>
                <a:ea typeface="微软雅黑" pitchFamily="34" charset="-122"/>
              </a:rPr>
              <a:t>config.pathViewMap = {</a:t>
            </a:r>
          </a:p>
          <a:p>
            <a:r>
              <a:rPr lang="en-US" altLang="zh-CN" sz="2000">
                <a:solidFill>
                  <a:srgbClr val="FF0000"/>
                </a:solidFill>
                <a:latin typeface="微软雅黑" pitchFamily="34" charset="-122"/>
                <a:ea typeface="微软雅黑" pitchFamily="34" charset="-122"/>
              </a:rPr>
              <a:t>        "/home": "app/views/home",</a:t>
            </a:r>
          </a:p>
          <a:p>
            <a:r>
              <a:rPr lang="en-US" altLang="zh-CN" sz="2000">
                <a:solidFill>
                  <a:srgbClr val="FF0000"/>
                </a:solidFill>
                <a:latin typeface="微软雅黑" pitchFamily="34" charset="-122"/>
                <a:ea typeface="微软雅黑" pitchFamily="34" charset="-122"/>
              </a:rPr>
              <a:t>        "/404": "app/views/404"</a:t>
            </a:r>
          </a:p>
          <a:p>
            <a:r>
              <a:rPr lang="en-US" altLang="zh-CN" sz="2000">
                <a:solidFill>
                  <a:srgbClr val="FF0000"/>
                </a:solidFill>
                <a:latin typeface="微软雅黑" pitchFamily="34" charset="-122"/>
                <a:ea typeface="微软雅黑" pitchFamily="34" charset="-122"/>
              </a:rPr>
              <a:t>    };</a:t>
            </a:r>
          </a:p>
          <a:p>
            <a:r>
              <a:rPr lang="en-US" altLang="zh-CN" sz="2000">
                <a:latin typeface="微软雅黑" pitchFamily="34" charset="-122"/>
                <a:ea typeface="微软雅黑" pitchFamily="34" charset="-122"/>
              </a:rPr>
              <a:t>    //config.defaultViewName = "app/views/layouts/default";</a:t>
            </a:r>
          </a:p>
          <a:p>
            <a:r>
              <a:rPr lang="en-US" altLang="zh-CN" sz="2000">
                <a:latin typeface="微软雅黑" pitchFamily="34" charset="-122"/>
                <a:ea typeface="微软雅黑" pitchFamily="34" charset="-122"/>
              </a:rPr>
              <a:t>    return config;</a:t>
            </a:r>
          </a:p>
          <a:p>
            <a:r>
              <a:rPr lang="en-US" altLang="zh-CN" sz="2000">
                <a:latin typeface="微软雅黑" pitchFamily="34" charset="-122"/>
                <a:ea typeface="微软雅黑" pitchFamily="34" charset="-122"/>
              </a:rPr>
              <a:t>});</a:t>
            </a:r>
            <a:endParaRPr lang="zh-CN" altLang="en-US" sz="2000">
              <a:latin typeface="微软雅黑" pitchFamily="34" charset="-122"/>
              <a:ea typeface="微软雅黑" pitchFamily="34" charset="-122"/>
            </a:endParaRPr>
          </a:p>
        </p:txBody>
      </p:sp>
    </p:spTree>
    <p:extLst>
      <p:ext uri="{BB962C8B-B14F-4D97-AF65-F5344CB8AC3E}">
        <p14:creationId xmlns:p14="http://schemas.microsoft.com/office/powerpoint/2010/main" val="26759661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引入新技术</a:t>
            </a:r>
            <a:endParaRPr lang="zh-CN" altLang="en-US"/>
          </a:p>
        </p:txBody>
      </p:sp>
      <p:sp>
        <p:nvSpPr>
          <p:cNvPr id="3" name="内容占位符 2"/>
          <p:cNvSpPr>
            <a:spLocks noGrp="1"/>
          </p:cNvSpPr>
          <p:nvPr>
            <p:ph idx="1"/>
          </p:nvPr>
        </p:nvSpPr>
        <p:spPr>
          <a:xfrm>
            <a:off x="685800" y="1828800"/>
            <a:ext cx="7924800" cy="4529158"/>
          </a:xfrm>
        </p:spPr>
        <p:txBody>
          <a:bodyPr>
            <a:normAutofit lnSpcReduction="10000"/>
          </a:bodyPr>
          <a:lstStyle/>
          <a:p>
            <a:r>
              <a:rPr lang="zh-CN" altLang="en-US" sz="3200" dirty="0" smtClean="0"/>
              <a:t>问题</a:t>
            </a:r>
            <a:r>
              <a:rPr lang="en-US" altLang="zh-CN" dirty="0" smtClean="0"/>
              <a:t>:</a:t>
            </a:r>
            <a:r>
              <a:rPr lang="zh-CN" altLang="en-US" dirty="0" smtClean="0"/>
              <a:t>当前方案</a:t>
            </a:r>
            <a:r>
              <a:rPr lang="en-US" altLang="zh-CN" dirty="0" smtClean="0"/>
              <a:t>A,</a:t>
            </a:r>
            <a:r>
              <a:rPr lang="zh-CN" altLang="en-US" dirty="0" smtClean="0"/>
              <a:t>有什么问题</a:t>
            </a:r>
            <a:r>
              <a:rPr lang="en-US" altLang="zh-CN" dirty="0" smtClean="0"/>
              <a:t>?</a:t>
            </a:r>
          </a:p>
          <a:p>
            <a:r>
              <a:rPr lang="zh-CN" altLang="en-US" sz="3200" dirty="0"/>
              <a:t>方案</a:t>
            </a:r>
            <a:r>
              <a:rPr lang="en-US" altLang="zh-CN" dirty="0" smtClean="0"/>
              <a:t>:</a:t>
            </a:r>
            <a:r>
              <a:rPr lang="zh-CN" altLang="en-US" dirty="0" smtClean="0"/>
              <a:t>新方案</a:t>
            </a:r>
            <a:r>
              <a:rPr lang="en-US" altLang="zh-CN" dirty="0" smtClean="0"/>
              <a:t>B</a:t>
            </a:r>
            <a:r>
              <a:rPr lang="zh-CN" altLang="en-US" dirty="0" smtClean="0"/>
              <a:t>解决什么问题</a:t>
            </a:r>
            <a:r>
              <a:rPr lang="en-US" altLang="zh-CN" dirty="0" smtClean="0"/>
              <a:t>?</a:t>
            </a:r>
          </a:p>
          <a:p>
            <a:r>
              <a:rPr lang="zh-CN" altLang="en-US" sz="3200" dirty="0" smtClean="0"/>
              <a:t>验证</a:t>
            </a:r>
            <a:r>
              <a:rPr lang="en-US" altLang="zh-CN" dirty="0" smtClean="0"/>
              <a:t>:</a:t>
            </a:r>
            <a:r>
              <a:rPr lang="zh-CN" altLang="en-US" dirty="0" smtClean="0"/>
              <a:t>新方案是否可行且适于</a:t>
            </a:r>
            <a:r>
              <a:rPr lang="zh-CN" altLang="en-US" dirty="0"/>
              <a:t>解决当前</a:t>
            </a:r>
            <a:r>
              <a:rPr lang="zh-CN" altLang="en-US" dirty="0" smtClean="0"/>
              <a:t>问题</a:t>
            </a:r>
            <a:r>
              <a:rPr lang="en-US" altLang="zh-CN" dirty="0" smtClean="0"/>
              <a:t>?</a:t>
            </a:r>
          </a:p>
          <a:p>
            <a:r>
              <a:rPr lang="zh-CN" altLang="en-US" sz="3200" dirty="0" smtClean="0"/>
              <a:t>实施</a:t>
            </a:r>
            <a:r>
              <a:rPr lang="en-US" altLang="zh-CN" dirty="0" smtClean="0"/>
              <a:t>:</a:t>
            </a:r>
            <a:r>
              <a:rPr lang="zh-CN" altLang="en-US" dirty="0" smtClean="0"/>
              <a:t>新方案技术成熟度</a:t>
            </a:r>
            <a:r>
              <a:rPr lang="en-US" altLang="zh-CN" dirty="0" smtClean="0"/>
              <a:t>,</a:t>
            </a:r>
            <a:r>
              <a:rPr lang="zh-CN" altLang="en-US" dirty="0" smtClean="0"/>
              <a:t>我们对其控制能力如何</a:t>
            </a:r>
            <a:r>
              <a:rPr lang="en-US" altLang="zh-CN" dirty="0" smtClean="0"/>
              <a:t>?</a:t>
            </a:r>
          </a:p>
          <a:p>
            <a:r>
              <a:rPr lang="zh-CN" altLang="en-US" sz="3200" dirty="0" smtClean="0"/>
              <a:t>解决新方案引入的新问题</a:t>
            </a:r>
            <a:r>
              <a:rPr lang="en-US" altLang="zh-CN" dirty="0" smtClean="0"/>
              <a:t>:</a:t>
            </a:r>
          </a:p>
          <a:p>
            <a:pPr lvl="1"/>
            <a:r>
              <a:rPr lang="zh-CN" altLang="en-US" dirty="0" smtClean="0"/>
              <a:t>是否</a:t>
            </a:r>
            <a:r>
              <a:rPr lang="zh-CN" altLang="en-US" dirty="0"/>
              <a:t>涵盖</a:t>
            </a:r>
            <a:r>
              <a:rPr lang="en-US" altLang="zh-CN" dirty="0"/>
              <a:t>A</a:t>
            </a:r>
            <a:r>
              <a:rPr lang="zh-CN" altLang="en-US" dirty="0" smtClean="0"/>
              <a:t>所有能力</a:t>
            </a:r>
            <a:r>
              <a:rPr lang="en-US" altLang="zh-CN" dirty="0" smtClean="0"/>
              <a:t>,</a:t>
            </a:r>
            <a:r>
              <a:rPr lang="zh-CN" altLang="en-US" dirty="0" smtClean="0"/>
              <a:t>如果没有是否需要补充</a:t>
            </a:r>
            <a:r>
              <a:rPr lang="en-US" altLang="zh-CN" dirty="0" smtClean="0"/>
              <a:t>?</a:t>
            </a:r>
          </a:p>
          <a:p>
            <a:pPr lvl="1"/>
            <a:r>
              <a:rPr lang="zh-CN" altLang="en-US" dirty="0" smtClean="0"/>
              <a:t>新方案本身带来的问题有哪些</a:t>
            </a:r>
            <a:r>
              <a:rPr lang="en-US" altLang="zh-CN" dirty="0" smtClean="0"/>
              <a:t>?</a:t>
            </a:r>
          </a:p>
          <a:p>
            <a:endParaRPr lang="en-US" altLang="zh-CN" dirty="0" smtClean="0"/>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fld id="{8AF02B71-8991-4516-A01E-F1A9ACD28BDC}" type="slidenum">
              <a:rPr lang="en-US" smtClean="0"/>
              <a:pPr/>
              <a:t>9</a:t>
            </a:fld>
            <a:endParaRPr lang="en-US"/>
          </a:p>
        </p:txBody>
      </p:sp>
    </p:spTree>
    <p:extLst>
      <p:ext uri="{BB962C8B-B14F-4D97-AF65-F5344CB8AC3E}">
        <p14:creationId xmlns:p14="http://schemas.microsoft.com/office/powerpoint/2010/main" val="7978751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1000"/>
                                        <p:tgtEl>
                                          <p:spTgt spid="3">
                                            <p:txEl>
                                              <p:pRg st="6" end="6"/>
                                            </p:txEl>
                                          </p:spTgt>
                                        </p:tgtEl>
                                      </p:cBhvr>
                                    </p:animEffect>
                                    <p:anim calcmode="lin" valueType="num">
                                      <p:cBhvr>
                                        <p:cTn id="4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View,VC,VOM</a:t>
            </a:r>
            <a:r>
              <a:rPr lang="zh-CN" altLang="en-US" smtClean="0"/>
              <a:t>小结</a:t>
            </a:r>
            <a:endParaRPr lang="zh-CN" altLang="en-US"/>
          </a:p>
        </p:txBody>
      </p:sp>
      <p:sp>
        <p:nvSpPr>
          <p:cNvPr id="3" name="内容占位符 2"/>
          <p:cNvSpPr>
            <a:spLocks noGrp="1"/>
          </p:cNvSpPr>
          <p:nvPr>
            <p:ph idx="1"/>
          </p:nvPr>
        </p:nvSpPr>
        <p:spPr/>
        <p:txBody>
          <a:bodyPr>
            <a:normAutofit/>
          </a:bodyPr>
          <a:lstStyle/>
          <a:p>
            <a:r>
              <a:rPr lang="zh-CN" altLang="en-US" sz="2400" smtClean="0"/>
              <a:t>对于层次结构的管理最好的</a:t>
            </a:r>
            <a:r>
              <a:rPr lang="zh-CN" altLang="en-US" sz="2400"/>
              <a:t>是</a:t>
            </a:r>
            <a:r>
              <a:rPr lang="en-US" altLang="zh-CN" sz="2400" smtClean="0"/>
              <a:t>DOM</a:t>
            </a:r>
          </a:p>
          <a:p>
            <a:r>
              <a:rPr lang="zh-CN" altLang="en-US" sz="2400" smtClean="0"/>
              <a:t>对于页面区块最清晰的划分是</a:t>
            </a:r>
            <a:r>
              <a:rPr lang="en-US" altLang="zh-CN" sz="2400" smtClean="0"/>
              <a:t>IFrame</a:t>
            </a:r>
          </a:p>
          <a:p>
            <a:r>
              <a:rPr lang="zh-CN" altLang="en-US" sz="2400" smtClean="0"/>
              <a:t>树结构自上而下的消息传递</a:t>
            </a:r>
            <a:r>
              <a:rPr lang="en-US" altLang="zh-CN" sz="2400" smtClean="0"/>
              <a:t>,</a:t>
            </a:r>
            <a:r>
              <a:rPr lang="zh-CN" altLang="en-US" sz="2400" smtClean="0"/>
              <a:t>是捕获式事件模型</a:t>
            </a:r>
            <a:endParaRPr lang="en-US" altLang="zh-CN" sz="2400" smtClean="0"/>
          </a:p>
          <a:p>
            <a:r>
              <a:rPr lang="zh-CN" altLang="en-US" sz="2400" smtClean="0"/>
              <a:t>逻辑页面间数据如何传递</a:t>
            </a:r>
            <a:r>
              <a:rPr lang="en-US" altLang="zh-CN" sz="2400" smtClean="0"/>
              <a:t>,GET+POST</a:t>
            </a:r>
            <a:r>
              <a:rPr lang="zh-CN" altLang="en-US" sz="2400" smtClean="0"/>
              <a:t>模式</a:t>
            </a:r>
            <a:endParaRPr lang="en-US" altLang="zh-CN" sz="2400" smtClean="0"/>
          </a:p>
          <a:p>
            <a:pPr marL="0" indent="0">
              <a:buNone/>
            </a:pPr>
            <a:endParaRPr lang="en-US" altLang="zh-CN" sz="2400"/>
          </a:p>
          <a:p>
            <a:pPr marL="0" indent="0">
              <a:buNone/>
            </a:pPr>
            <a:r>
              <a:rPr lang="zh-CN" altLang="en-US" sz="2400" smtClean="0">
                <a:solidFill>
                  <a:srgbClr val="FF0000"/>
                </a:solidFill>
              </a:rPr>
              <a:t>我们遇到的很多问题都能从现有设计中找到影子</a:t>
            </a:r>
            <a:r>
              <a:rPr lang="en-US" altLang="zh-CN" sz="2400" smtClean="0">
                <a:solidFill>
                  <a:srgbClr val="FF0000"/>
                </a:solidFill>
              </a:rPr>
              <a:t>,</a:t>
            </a:r>
            <a:r>
              <a:rPr lang="zh-CN" altLang="en-US" sz="2400" smtClean="0">
                <a:solidFill>
                  <a:srgbClr val="FF0000"/>
                </a:solidFill>
              </a:rPr>
              <a:t>我们只要放宽眼界寻找</a:t>
            </a:r>
            <a:r>
              <a:rPr lang="en-US" altLang="zh-CN" sz="2400" smtClean="0">
                <a:solidFill>
                  <a:srgbClr val="FF0000"/>
                </a:solidFill>
              </a:rPr>
              <a:t>,</a:t>
            </a:r>
            <a:r>
              <a:rPr lang="zh-CN" altLang="en-US" sz="2400" smtClean="0">
                <a:solidFill>
                  <a:srgbClr val="FF0000"/>
                </a:solidFill>
              </a:rPr>
              <a:t>借鉴</a:t>
            </a:r>
            <a:r>
              <a:rPr lang="en-US" altLang="zh-CN" sz="2400" smtClean="0">
                <a:solidFill>
                  <a:srgbClr val="FF0000"/>
                </a:solidFill>
              </a:rPr>
              <a:t>,</a:t>
            </a:r>
            <a:r>
              <a:rPr lang="zh-CN" altLang="en-US" sz="2400">
                <a:solidFill>
                  <a:srgbClr val="FF0000"/>
                </a:solidFill>
              </a:rPr>
              <a:t>传承</a:t>
            </a:r>
            <a:r>
              <a:rPr lang="zh-CN" altLang="en-US" sz="2400" smtClean="0">
                <a:solidFill>
                  <a:srgbClr val="FF0000"/>
                </a:solidFill>
              </a:rPr>
              <a:t>前人的智慧就能拿到漂亮的结果</a:t>
            </a:r>
            <a:r>
              <a:rPr lang="en-US" altLang="zh-CN" sz="2400">
                <a:solidFill>
                  <a:srgbClr val="FF0000"/>
                </a:solidFill>
              </a:rPr>
              <a:t>!</a:t>
            </a:r>
            <a:endParaRPr lang="en-US" altLang="zh-CN" sz="2400" smtClean="0">
              <a:solidFill>
                <a:srgbClr val="FF0000"/>
              </a:solidFill>
            </a:endParaRPr>
          </a:p>
          <a:p>
            <a:endParaRPr lang="zh-CN" altLang="en-US" sz="2400"/>
          </a:p>
        </p:txBody>
      </p:sp>
      <p:sp>
        <p:nvSpPr>
          <p:cNvPr id="4" name="灯片编号占位符 3"/>
          <p:cNvSpPr>
            <a:spLocks noGrp="1"/>
          </p:cNvSpPr>
          <p:nvPr>
            <p:ph type="sldNum" sz="quarter" idx="12"/>
          </p:nvPr>
        </p:nvSpPr>
        <p:spPr/>
        <p:txBody>
          <a:bodyPr/>
          <a:lstStyle/>
          <a:p>
            <a:fld id="{8AF02B71-8991-4516-A01E-F1A9ACD28BDC}" type="slidenum">
              <a:rPr lang="en-US" smtClean="0"/>
              <a:pPr/>
              <a:t>90</a:t>
            </a:fld>
            <a:endParaRPr lang="en-US"/>
          </a:p>
        </p:txBody>
      </p:sp>
    </p:spTree>
    <p:extLst>
      <p:ext uri="{BB962C8B-B14F-4D97-AF65-F5344CB8AC3E}">
        <p14:creationId xmlns:p14="http://schemas.microsoft.com/office/powerpoint/2010/main" val="20555735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让</a:t>
            </a:r>
            <a:r>
              <a:rPr lang="en-US" altLang="zh-CN" smtClean="0"/>
              <a:t>OPOA</a:t>
            </a:r>
            <a:r>
              <a:rPr lang="zh-CN" altLang="en-US" smtClean="0"/>
              <a:t>对后台开发更亲和</a:t>
            </a:r>
            <a:r>
              <a:rPr lang="en-US" altLang="zh-CN" smtClean="0"/>
              <a:t/>
            </a:r>
            <a:br>
              <a:rPr lang="en-US" altLang="zh-CN" smtClean="0"/>
            </a:br>
            <a:r>
              <a:rPr lang="en-US" altLang="zh-CN" sz="2800" smtClean="0"/>
              <a:t>--</a:t>
            </a:r>
            <a:r>
              <a:rPr lang="zh-CN" altLang="en-US" sz="2800" smtClean="0"/>
              <a:t>使用前端技术手段辅助解决前端技术问题</a:t>
            </a:r>
            <a:endParaRPr lang="zh-CN" altLang="en-US"/>
          </a:p>
        </p:txBody>
      </p:sp>
      <p:sp>
        <p:nvSpPr>
          <p:cNvPr id="4" name="灯片编号占位符 3"/>
          <p:cNvSpPr>
            <a:spLocks noGrp="1"/>
          </p:cNvSpPr>
          <p:nvPr>
            <p:ph type="sldNum" sz="quarter" idx="12"/>
          </p:nvPr>
        </p:nvSpPr>
        <p:spPr/>
        <p:txBody>
          <a:bodyPr/>
          <a:lstStyle/>
          <a:p>
            <a:fld id="{8AF02B71-8991-4516-A01E-F1A9ACD28BDC}" type="slidenum">
              <a:rPr lang="en-US" smtClean="0"/>
              <a:pPr/>
              <a:t>91</a:t>
            </a:fld>
            <a:endParaRPr lang="en-US"/>
          </a:p>
        </p:txBody>
      </p:sp>
    </p:spTree>
    <p:extLst>
      <p:ext uri="{BB962C8B-B14F-4D97-AF65-F5344CB8AC3E}">
        <p14:creationId xmlns:p14="http://schemas.microsoft.com/office/powerpoint/2010/main" val="26208108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OPOA</a:t>
            </a:r>
            <a:r>
              <a:rPr lang="zh-CN" altLang="en-US" smtClean="0"/>
              <a:t>绝不仅仅是前端变化</a:t>
            </a:r>
            <a:endParaRPr lang="zh-CN" altLang="en-US"/>
          </a:p>
        </p:txBody>
      </p:sp>
      <p:sp>
        <p:nvSpPr>
          <p:cNvPr id="3" name="内容占位符 2"/>
          <p:cNvSpPr>
            <a:spLocks noGrp="1"/>
          </p:cNvSpPr>
          <p:nvPr>
            <p:ph idx="1"/>
          </p:nvPr>
        </p:nvSpPr>
        <p:spPr/>
        <p:txBody>
          <a:bodyPr/>
          <a:lstStyle/>
          <a:p>
            <a:pPr marL="0" indent="0">
              <a:buNone/>
            </a:pPr>
            <a:r>
              <a:rPr lang="zh-CN" altLang="en-US" smtClean="0"/>
              <a:t>相对于传统开发模式而言</a:t>
            </a:r>
            <a:r>
              <a:rPr lang="en-US" altLang="zh-CN" smtClean="0"/>
              <a:t>,OPOA</a:t>
            </a:r>
            <a:r>
              <a:rPr lang="zh-CN" altLang="en-US" smtClean="0"/>
              <a:t>对后台开发带来巨大的影响</a:t>
            </a:r>
            <a:r>
              <a:rPr lang="en-US" altLang="zh-CN" smtClean="0"/>
              <a:t>,</a:t>
            </a:r>
            <a:r>
              <a:rPr lang="zh-CN" altLang="en-US" smtClean="0"/>
              <a:t>从开发模板到开发数据接口</a:t>
            </a:r>
            <a:r>
              <a:rPr lang="en-US" altLang="zh-CN" smtClean="0"/>
              <a:t>,</a:t>
            </a:r>
            <a:r>
              <a:rPr lang="zh-CN" altLang="en-US" smtClean="0"/>
              <a:t>会节省一些时间也会引入一些问题</a:t>
            </a:r>
            <a:r>
              <a:rPr lang="en-US" altLang="zh-CN" smtClean="0"/>
              <a:t>:</a:t>
            </a:r>
          </a:p>
          <a:p>
            <a:pPr lvl="1"/>
            <a:r>
              <a:rPr lang="zh-CN" altLang="en-US"/>
              <a:t>后续维护扩展需要大量数据接口设计</a:t>
            </a:r>
            <a:endParaRPr lang="en-US" altLang="zh-CN" smtClean="0"/>
          </a:p>
          <a:p>
            <a:pPr lvl="1"/>
            <a:r>
              <a:rPr lang="zh-CN" altLang="en-US" smtClean="0"/>
              <a:t>后台开发对程序控制力下降</a:t>
            </a:r>
            <a:r>
              <a:rPr lang="en-US" altLang="zh-CN" smtClean="0"/>
              <a:t>,Bug</a:t>
            </a:r>
            <a:r>
              <a:rPr lang="zh-CN" altLang="en-US" smtClean="0"/>
              <a:t>定位困难</a:t>
            </a:r>
            <a:endParaRPr lang="en-US" altLang="zh-CN" smtClean="0"/>
          </a:p>
          <a:p>
            <a:pPr lvl="1"/>
            <a:r>
              <a:rPr lang="zh-CN" altLang="en-US" smtClean="0"/>
              <a:t>接口约定比较耗时</a:t>
            </a:r>
            <a:r>
              <a:rPr lang="en-US" altLang="zh-CN" smtClean="0"/>
              <a:t>,</a:t>
            </a:r>
            <a:r>
              <a:rPr lang="zh-CN" altLang="en-US" smtClean="0"/>
              <a:t>老旧接口引用情况不明不敢改动</a:t>
            </a:r>
            <a:endParaRPr lang="en-US" altLang="zh-CN"/>
          </a:p>
          <a:p>
            <a:pPr lvl="1"/>
            <a:endParaRPr lang="zh-CN" altLang="en-US"/>
          </a:p>
        </p:txBody>
      </p:sp>
      <p:sp>
        <p:nvSpPr>
          <p:cNvPr id="4" name="灯片编号占位符 3"/>
          <p:cNvSpPr>
            <a:spLocks noGrp="1"/>
          </p:cNvSpPr>
          <p:nvPr>
            <p:ph type="sldNum" sz="quarter" idx="12"/>
          </p:nvPr>
        </p:nvSpPr>
        <p:spPr/>
        <p:txBody>
          <a:bodyPr/>
          <a:lstStyle/>
          <a:p>
            <a:fld id="{8AF02B71-8991-4516-A01E-F1A9ACD28BDC}" type="slidenum">
              <a:rPr lang="en-US" smtClean="0"/>
              <a:pPr/>
              <a:t>92</a:t>
            </a:fld>
            <a:endParaRPr lang="en-US"/>
          </a:p>
        </p:txBody>
      </p:sp>
    </p:spTree>
    <p:extLst>
      <p:ext uri="{BB962C8B-B14F-4D97-AF65-F5344CB8AC3E}">
        <p14:creationId xmlns:p14="http://schemas.microsoft.com/office/powerpoint/2010/main" val="19533491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Model</a:t>
            </a:r>
            <a:r>
              <a:rPr lang="zh-CN" altLang="en-US"/>
              <a:t>开发完全交予后端</a:t>
            </a:r>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519841"/>
            <a:ext cx="8076391" cy="4118959"/>
          </a:xfrm>
        </p:spPr>
      </p:pic>
      <p:sp>
        <p:nvSpPr>
          <p:cNvPr id="4" name="灯片编号占位符 3"/>
          <p:cNvSpPr>
            <a:spLocks noGrp="1"/>
          </p:cNvSpPr>
          <p:nvPr>
            <p:ph type="sldNum" sz="quarter" idx="12"/>
          </p:nvPr>
        </p:nvSpPr>
        <p:spPr/>
        <p:txBody>
          <a:bodyPr/>
          <a:lstStyle/>
          <a:p>
            <a:fld id="{8AF02B71-8991-4516-A01E-F1A9ACD28BDC}" type="slidenum">
              <a:rPr lang="en-US" smtClean="0"/>
              <a:pPr/>
              <a:t>93</a:t>
            </a:fld>
            <a:endParaRPr lang="en-US"/>
          </a:p>
        </p:txBody>
      </p:sp>
      <p:grpSp>
        <p:nvGrpSpPr>
          <p:cNvPr id="15" name="组合 14"/>
          <p:cNvGrpSpPr/>
          <p:nvPr/>
        </p:nvGrpSpPr>
        <p:grpSpPr>
          <a:xfrm>
            <a:off x="5029200" y="2362200"/>
            <a:ext cx="2365897" cy="3505200"/>
            <a:chOff x="5105400" y="2514600"/>
            <a:chExt cx="2365897" cy="3505200"/>
          </a:xfrm>
        </p:grpSpPr>
        <p:cxnSp>
          <p:nvCxnSpPr>
            <p:cNvPr id="7" name="直接连接符 6"/>
            <p:cNvCxnSpPr/>
            <p:nvPr/>
          </p:nvCxnSpPr>
          <p:spPr>
            <a:xfrm>
              <a:off x="6324600" y="2514600"/>
              <a:ext cx="0" cy="3505200"/>
            </a:xfrm>
            <a:prstGeom prst="line">
              <a:avLst/>
            </a:prstGeom>
            <a:ln w="50800">
              <a:solidFill>
                <a:srgbClr val="C00000"/>
              </a:solidFill>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5105400" y="5610693"/>
              <a:ext cx="1008609" cy="369332"/>
            </a:xfrm>
            <a:prstGeom prst="rect">
              <a:avLst/>
            </a:prstGeom>
            <a:noFill/>
          </p:spPr>
          <p:txBody>
            <a:bodyPr wrap="none" rtlCol="0">
              <a:spAutoFit/>
            </a:bodyPr>
            <a:lstStyle/>
            <a:p>
              <a:r>
                <a:rPr lang="en-US" altLang="zh-CN" smtClean="0">
                  <a:solidFill>
                    <a:srgbClr val="FF0000"/>
                  </a:solidFill>
                </a:rPr>
                <a:t>Browser</a:t>
              </a:r>
              <a:endParaRPr lang="zh-CN" altLang="en-US">
                <a:solidFill>
                  <a:srgbClr val="FF0000"/>
                </a:solidFill>
              </a:endParaRPr>
            </a:p>
          </p:txBody>
        </p:sp>
        <p:sp>
          <p:nvSpPr>
            <p:cNvPr id="12" name="TextBox 11"/>
            <p:cNvSpPr txBox="1"/>
            <p:nvPr/>
          </p:nvSpPr>
          <p:spPr>
            <a:xfrm>
              <a:off x="6629400" y="5610693"/>
              <a:ext cx="841897" cy="369332"/>
            </a:xfrm>
            <a:prstGeom prst="rect">
              <a:avLst/>
            </a:prstGeom>
            <a:noFill/>
          </p:spPr>
          <p:txBody>
            <a:bodyPr wrap="none" rtlCol="0">
              <a:spAutoFit/>
            </a:bodyPr>
            <a:lstStyle/>
            <a:p>
              <a:r>
                <a:rPr lang="en-US" altLang="zh-CN" smtClean="0">
                  <a:solidFill>
                    <a:srgbClr val="FF0000"/>
                  </a:solidFill>
                </a:rPr>
                <a:t>Server</a:t>
              </a:r>
              <a:endParaRPr lang="zh-CN" altLang="en-US">
                <a:solidFill>
                  <a:srgbClr val="FF0000"/>
                </a:solidFill>
              </a:endParaRPr>
            </a:p>
          </p:txBody>
        </p:sp>
      </p:grpSp>
      <p:grpSp>
        <p:nvGrpSpPr>
          <p:cNvPr id="27" name="组合 26"/>
          <p:cNvGrpSpPr/>
          <p:nvPr/>
        </p:nvGrpSpPr>
        <p:grpSpPr>
          <a:xfrm>
            <a:off x="3276600" y="2602468"/>
            <a:ext cx="1905000" cy="1283732"/>
            <a:chOff x="3276600" y="2831068"/>
            <a:chExt cx="1905000" cy="1283732"/>
          </a:xfrm>
        </p:grpSpPr>
        <p:cxnSp>
          <p:nvCxnSpPr>
            <p:cNvPr id="14" name="直接连接符 13"/>
            <p:cNvCxnSpPr/>
            <p:nvPr/>
          </p:nvCxnSpPr>
          <p:spPr>
            <a:xfrm flipH="1">
              <a:off x="4038600" y="2971800"/>
              <a:ext cx="1143000" cy="533400"/>
            </a:xfrm>
            <a:prstGeom prst="line">
              <a:avLst/>
            </a:prstGeom>
            <a:ln w="50800">
              <a:solidFill>
                <a:srgbClr val="C00000"/>
              </a:solidFill>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3276600" y="2831068"/>
              <a:ext cx="867802" cy="369332"/>
            </a:xfrm>
            <a:prstGeom prst="rect">
              <a:avLst/>
            </a:prstGeom>
            <a:noFill/>
          </p:spPr>
          <p:txBody>
            <a:bodyPr wrap="none" rtlCol="0">
              <a:spAutoFit/>
            </a:bodyPr>
            <a:lstStyle/>
            <a:p>
              <a:r>
                <a:rPr lang="en-US" altLang="zh-CN">
                  <a:solidFill>
                    <a:srgbClr val="FF0000"/>
                  </a:solidFill>
                </a:rPr>
                <a:t>Router</a:t>
              </a:r>
              <a:endParaRPr lang="zh-CN" altLang="en-US">
                <a:solidFill>
                  <a:srgbClr val="FF0000"/>
                </a:solidFill>
              </a:endParaRPr>
            </a:p>
          </p:txBody>
        </p:sp>
        <p:sp>
          <p:nvSpPr>
            <p:cNvPr id="26" name="TextBox 25"/>
            <p:cNvSpPr txBox="1"/>
            <p:nvPr/>
          </p:nvSpPr>
          <p:spPr>
            <a:xfrm>
              <a:off x="4191000" y="3745468"/>
              <a:ext cx="680636" cy="369332"/>
            </a:xfrm>
            <a:prstGeom prst="rect">
              <a:avLst/>
            </a:prstGeom>
            <a:noFill/>
          </p:spPr>
          <p:txBody>
            <a:bodyPr wrap="none" rtlCol="0">
              <a:spAutoFit/>
            </a:bodyPr>
            <a:lstStyle/>
            <a:p>
              <a:r>
                <a:rPr lang="en-US" altLang="zh-CN">
                  <a:solidFill>
                    <a:srgbClr val="FF0000"/>
                  </a:solidFill>
                </a:rPr>
                <a:t>View</a:t>
              </a:r>
              <a:endParaRPr lang="zh-CN" altLang="en-US">
                <a:solidFill>
                  <a:srgbClr val="FF0000"/>
                </a:solidFill>
              </a:endParaRPr>
            </a:p>
          </p:txBody>
        </p:sp>
      </p:grpSp>
      <p:grpSp>
        <p:nvGrpSpPr>
          <p:cNvPr id="16" name="组合 15"/>
          <p:cNvGrpSpPr/>
          <p:nvPr/>
        </p:nvGrpSpPr>
        <p:grpSpPr>
          <a:xfrm>
            <a:off x="4222327" y="1988840"/>
            <a:ext cx="2365897" cy="3505200"/>
            <a:chOff x="5105400" y="2514600"/>
            <a:chExt cx="2365897" cy="3505200"/>
          </a:xfrm>
        </p:grpSpPr>
        <p:cxnSp>
          <p:nvCxnSpPr>
            <p:cNvPr id="17" name="直接连接符 16"/>
            <p:cNvCxnSpPr/>
            <p:nvPr/>
          </p:nvCxnSpPr>
          <p:spPr>
            <a:xfrm>
              <a:off x="6324600" y="2514600"/>
              <a:ext cx="0" cy="3505200"/>
            </a:xfrm>
            <a:prstGeom prst="line">
              <a:avLst/>
            </a:prstGeom>
            <a:ln w="50800">
              <a:solidFill>
                <a:srgbClr val="C00000"/>
              </a:solidFill>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5105400" y="5610693"/>
              <a:ext cx="1008609" cy="369332"/>
            </a:xfrm>
            <a:prstGeom prst="rect">
              <a:avLst/>
            </a:prstGeom>
            <a:noFill/>
          </p:spPr>
          <p:txBody>
            <a:bodyPr wrap="none" rtlCol="0">
              <a:spAutoFit/>
            </a:bodyPr>
            <a:lstStyle/>
            <a:p>
              <a:r>
                <a:rPr lang="en-US" altLang="zh-CN" smtClean="0">
                  <a:solidFill>
                    <a:srgbClr val="FF0000"/>
                  </a:solidFill>
                </a:rPr>
                <a:t>Browser</a:t>
              </a:r>
              <a:endParaRPr lang="zh-CN" altLang="en-US">
                <a:solidFill>
                  <a:srgbClr val="FF0000"/>
                </a:solidFill>
              </a:endParaRPr>
            </a:p>
          </p:txBody>
        </p:sp>
        <p:sp>
          <p:nvSpPr>
            <p:cNvPr id="19" name="TextBox 18"/>
            <p:cNvSpPr txBox="1"/>
            <p:nvPr/>
          </p:nvSpPr>
          <p:spPr>
            <a:xfrm>
              <a:off x="6629400" y="5610693"/>
              <a:ext cx="841897" cy="369332"/>
            </a:xfrm>
            <a:prstGeom prst="rect">
              <a:avLst/>
            </a:prstGeom>
            <a:noFill/>
          </p:spPr>
          <p:txBody>
            <a:bodyPr wrap="none" rtlCol="0">
              <a:spAutoFit/>
            </a:bodyPr>
            <a:lstStyle/>
            <a:p>
              <a:r>
                <a:rPr lang="en-US" altLang="zh-CN" smtClean="0">
                  <a:solidFill>
                    <a:srgbClr val="FF0000"/>
                  </a:solidFill>
                </a:rPr>
                <a:t>Server</a:t>
              </a:r>
              <a:endParaRPr lang="zh-CN" altLang="en-US">
                <a:solidFill>
                  <a:srgbClr val="FF0000"/>
                </a:solidFill>
              </a:endParaRPr>
            </a:p>
          </p:txBody>
        </p:sp>
      </p:grpSp>
      <p:sp>
        <p:nvSpPr>
          <p:cNvPr id="3" name="TextBox 2"/>
          <p:cNvSpPr txBox="1"/>
          <p:nvPr/>
        </p:nvSpPr>
        <p:spPr>
          <a:xfrm>
            <a:off x="323528" y="5661248"/>
            <a:ext cx="8666503" cy="1043532"/>
          </a:xfrm>
          <a:prstGeom prst="rect">
            <a:avLst/>
          </a:prstGeom>
          <a:noFill/>
          <a:effectLst/>
        </p:spPr>
        <p:txBody>
          <a:bodyPr wrap="none" lIns="144000" tIns="90000" rIns="144000" bIns="90000" rtlCol="0">
            <a:spAutoFit/>
          </a:bodyPr>
          <a:lstStyle/>
          <a:p>
            <a:r>
              <a:rPr lang="zh-CN" altLang="en-US" sz="2800" smtClean="0">
                <a:latin typeface="微软雅黑" pitchFamily="34" charset="-122"/>
                <a:ea typeface="微软雅黑" pitchFamily="34" charset="-122"/>
              </a:rPr>
              <a:t>通过简单前端技术培训</a:t>
            </a:r>
            <a:r>
              <a:rPr lang="en-US" altLang="zh-CN" sz="2800" smtClean="0">
                <a:latin typeface="微软雅黑" pitchFamily="34" charset="-122"/>
                <a:ea typeface="微软雅黑" pitchFamily="34" charset="-122"/>
              </a:rPr>
              <a:t>,</a:t>
            </a:r>
            <a:r>
              <a:rPr lang="zh-CN" altLang="en-US" sz="2800" smtClean="0">
                <a:latin typeface="微软雅黑" pitchFamily="34" charset="-122"/>
                <a:ea typeface="微软雅黑" pitchFamily="34" charset="-122"/>
              </a:rPr>
              <a:t>让后台开发负责</a:t>
            </a:r>
            <a:r>
              <a:rPr lang="en-US" altLang="zh-CN" sz="2800" smtClean="0">
                <a:latin typeface="微软雅黑" pitchFamily="34" charset="-122"/>
                <a:ea typeface="微软雅黑" pitchFamily="34" charset="-122"/>
              </a:rPr>
              <a:t>Model</a:t>
            </a:r>
            <a:r>
              <a:rPr lang="zh-CN" altLang="en-US" sz="2800" smtClean="0">
                <a:latin typeface="微软雅黑" pitchFamily="34" charset="-122"/>
                <a:ea typeface="微软雅黑" pitchFamily="34" charset="-122"/>
              </a:rPr>
              <a:t>层开发</a:t>
            </a:r>
            <a:endParaRPr lang="en-US" altLang="zh-CN" sz="2800" smtClean="0">
              <a:latin typeface="微软雅黑" pitchFamily="34" charset="-122"/>
              <a:ea typeface="微软雅黑" pitchFamily="34" charset="-122"/>
            </a:endParaRPr>
          </a:p>
          <a:p>
            <a:r>
              <a:rPr lang="zh-CN" altLang="en-US" sz="2800" smtClean="0">
                <a:latin typeface="微软雅黑" pitchFamily="34" charset="-122"/>
                <a:ea typeface="微软雅黑" pitchFamily="34" charset="-122"/>
              </a:rPr>
              <a:t>让</a:t>
            </a:r>
            <a:r>
              <a:rPr lang="en-US" altLang="zh-CN" sz="2800" smtClean="0">
                <a:latin typeface="微软雅黑" pitchFamily="34" charset="-122"/>
                <a:ea typeface="微软雅黑" pitchFamily="34" charset="-122"/>
              </a:rPr>
              <a:t>Browser</a:t>
            </a:r>
            <a:r>
              <a:rPr lang="zh-CN" altLang="en-US" sz="2800" smtClean="0">
                <a:latin typeface="微软雅黑" pitchFamily="34" charset="-122"/>
                <a:ea typeface="微软雅黑" pitchFamily="34" charset="-122"/>
              </a:rPr>
              <a:t>和</a:t>
            </a:r>
            <a:r>
              <a:rPr lang="en-US" altLang="zh-CN" sz="2800" smtClean="0">
                <a:latin typeface="微软雅黑" pitchFamily="34" charset="-122"/>
                <a:ea typeface="微软雅黑" pitchFamily="34" charset="-122"/>
              </a:rPr>
              <a:t>Server</a:t>
            </a:r>
            <a:r>
              <a:rPr lang="zh-CN" altLang="en-US" sz="2800" smtClean="0">
                <a:latin typeface="微软雅黑" pitchFamily="34" charset="-122"/>
                <a:ea typeface="微软雅黑" pitchFamily="34" charset="-122"/>
              </a:rPr>
              <a:t>的网络鸿沟</a:t>
            </a:r>
            <a:r>
              <a:rPr lang="en-US" altLang="zh-CN" sz="2800" smtClean="0">
                <a:latin typeface="微软雅黑" pitchFamily="34" charset="-122"/>
                <a:ea typeface="微软雅黑" pitchFamily="34" charset="-122"/>
              </a:rPr>
              <a:t>,</a:t>
            </a:r>
            <a:r>
              <a:rPr lang="zh-CN" altLang="en-US" sz="2800" smtClean="0">
                <a:latin typeface="微软雅黑" pitchFamily="34" charset="-122"/>
                <a:ea typeface="微软雅黑" pitchFamily="34" charset="-122"/>
              </a:rPr>
              <a:t>被后台开发</a:t>
            </a:r>
            <a:r>
              <a:rPr lang="en-US" altLang="zh-CN" sz="2800" smtClean="0">
                <a:latin typeface="微软雅黑" pitchFamily="34" charset="-122"/>
                <a:ea typeface="微软雅黑" pitchFamily="34" charset="-122"/>
              </a:rPr>
              <a:t>Cover</a:t>
            </a:r>
            <a:r>
              <a:rPr lang="zh-CN" altLang="en-US" sz="2800" smtClean="0">
                <a:latin typeface="微软雅黑" pitchFamily="34" charset="-122"/>
                <a:ea typeface="微软雅黑" pitchFamily="34" charset="-122"/>
              </a:rPr>
              <a:t>住</a:t>
            </a:r>
            <a:r>
              <a:rPr lang="en-US" altLang="zh-CN" sz="2800" smtClean="0">
                <a:latin typeface="微软雅黑" pitchFamily="34" charset="-122"/>
                <a:ea typeface="微软雅黑" pitchFamily="34" charset="-122"/>
              </a:rPr>
              <a:t>.</a:t>
            </a:r>
            <a:endParaRPr lang="zh-CN" altLang="en-US" sz="28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22273290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5"/>
                                        </p:tgtEl>
                                      </p:cBhvr>
                                    </p:animEffect>
                                    <p:set>
                                      <p:cBhvr>
                                        <p:cTn id="7" dur="1" fill="hold">
                                          <p:stCondLst>
                                            <p:cond delay="499"/>
                                          </p:stCondLst>
                                        </p:cTn>
                                        <p:tgtEl>
                                          <p:spTgt spid="1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Model</a:t>
            </a:r>
            <a:r>
              <a:rPr lang="zh-CN" altLang="en-US"/>
              <a:t>开发完全交予后端</a:t>
            </a:r>
          </a:p>
        </p:txBody>
      </p:sp>
      <p:sp>
        <p:nvSpPr>
          <p:cNvPr id="4" name="灯片编号占位符 3"/>
          <p:cNvSpPr>
            <a:spLocks noGrp="1"/>
          </p:cNvSpPr>
          <p:nvPr>
            <p:ph type="sldNum" sz="quarter" idx="12"/>
          </p:nvPr>
        </p:nvSpPr>
        <p:spPr/>
        <p:txBody>
          <a:bodyPr/>
          <a:lstStyle/>
          <a:p>
            <a:fld id="{8AF02B71-8991-4516-A01E-F1A9ACD28BDC}" type="slidenum">
              <a:rPr lang="en-US" smtClean="0"/>
              <a:pPr/>
              <a:t>94</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772816"/>
            <a:ext cx="8875112" cy="36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圆角矩形 4"/>
          <p:cNvSpPr/>
          <p:nvPr/>
        </p:nvSpPr>
        <p:spPr>
          <a:xfrm>
            <a:off x="4067944" y="2132856"/>
            <a:ext cx="4829526" cy="360040"/>
          </a:xfrm>
          <a:prstGeom prst="roundRect">
            <a:avLst/>
          </a:prstGeom>
          <a:noFill/>
          <a:ln w="50800">
            <a:solidFill>
              <a:srgbClr val="FF0000"/>
            </a:solidFill>
          </a:ln>
        </p:spPr>
        <p:style>
          <a:lnRef idx="0">
            <a:scrgbClr r="0" g="0" b="0"/>
          </a:lnRef>
          <a:fillRef idx="1002">
            <a:schemeClr val="lt2"/>
          </a:fillRef>
          <a:effectRef idx="0">
            <a:scrgbClr r="0" g="0" b="0"/>
          </a:effectRef>
          <a:fontRef idx="major"/>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zh-CN" altLang="en-US" sz="2400" dirty="0">
              <a:latin typeface="微软雅黑" pitchFamily="34" charset="-122"/>
              <a:ea typeface="微软雅黑" pitchFamily="34" charset="-122"/>
            </a:endParaRPr>
          </a:p>
        </p:txBody>
      </p:sp>
      <p:sp>
        <p:nvSpPr>
          <p:cNvPr id="6" name="TextBox 5"/>
          <p:cNvSpPr txBox="1"/>
          <p:nvPr/>
        </p:nvSpPr>
        <p:spPr>
          <a:xfrm>
            <a:off x="251520" y="5661248"/>
            <a:ext cx="5404392" cy="612645"/>
          </a:xfrm>
          <a:prstGeom prst="rect">
            <a:avLst/>
          </a:prstGeom>
          <a:noFill/>
          <a:effectLst/>
        </p:spPr>
        <p:txBody>
          <a:bodyPr wrap="none" lIns="144000" tIns="90000" rIns="144000" bIns="90000" rtlCol="0">
            <a:spAutoFit/>
          </a:bodyPr>
          <a:lstStyle/>
          <a:p>
            <a:r>
              <a:rPr lang="zh-CN" altLang="en-US" sz="2800" smtClean="0">
                <a:latin typeface="微软雅黑" pitchFamily="34" charset="-122"/>
                <a:ea typeface="微软雅黑" pitchFamily="34" charset="-122"/>
              </a:rPr>
              <a:t>提供无样式数据视图</a:t>
            </a:r>
            <a:r>
              <a:rPr lang="en-US" altLang="zh-CN" sz="2800" smtClean="0">
                <a:latin typeface="微软雅黑" pitchFamily="34" charset="-122"/>
                <a:ea typeface="微软雅黑" pitchFamily="34" charset="-122"/>
              </a:rPr>
              <a:t>,</a:t>
            </a:r>
            <a:r>
              <a:rPr lang="zh-CN" altLang="en-US" sz="2800" smtClean="0">
                <a:latin typeface="微软雅黑" pitchFamily="34" charset="-122"/>
                <a:ea typeface="微软雅黑" pitchFamily="34" charset="-122"/>
              </a:rPr>
              <a:t>供接口调试</a:t>
            </a:r>
            <a:endParaRPr lang="zh-CN" altLang="en-US" sz="28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11320519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跑</a:t>
            </a:r>
            <a:r>
              <a:rPr lang="zh-CN" altLang="en-US" smtClean="0"/>
              <a:t>在线上的接口</a:t>
            </a:r>
            <a:r>
              <a:rPr lang="zh-CN" altLang="en-US"/>
              <a:t>文档</a:t>
            </a:r>
            <a:r>
              <a:rPr lang="en-US" altLang="zh-CN" smtClean="0"/>
              <a:t>(</a:t>
            </a:r>
            <a:r>
              <a:rPr lang="zh-CN" altLang="en-US" smtClean="0"/>
              <a:t>开发中</a:t>
            </a:r>
            <a:r>
              <a:rPr lang="en-US" altLang="zh-CN" smtClean="0"/>
              <a:t>)</a:t>
            </a:r>
            <a:endParaRPr lang="zh-CN" altLang="en-US"/>
          </a:p>
        </p:txBody>
      </p:sp>
      <p:sp>
        <p:nvSpPr>
          <p:cNvPr id="4" name="灯片编号占位符 3"/>
          <p:cNvSpPr>
            <a:spLocks noGrp="1"/>
          </p:cNvSpPr>
          <p:nvPr>
            <p:ph type="sldNum" sz="quarter" idx="12"/>
          </p:nvPr>
        </p:nvSpPr>
        <p:spPr/>
        <p:txBody>
          <a:bodyPr/>
          <a:lstStyle/>
          <a:p>
            <a:fld id="{8AF02B71-8991-4516-A01E-F1A9ACD28BDC}" type="slidenum">
              <a:rPr lang="en-US" smtClean="0"/>
              <a:pPr/>
              <a:t>95</a:t>
            </a:fld>
            <a:endParaRPr lang="en-US"/>
          </a:p>
        </p:txBody>
      </p:sp>
      <p:sp>
        <p:nvSpPr>
          <p:cNvPr id="9" name="TextBox 8"/>
          <p:cNvSpPr txBox="1"/>
          <p:nvPr/>
        </p:nvSpPr>
        <p:spPr>
          <a:xfrm>
            <a:off x="395536" y="1916832"/>
            <a:ext cx="8640960" cy="3628855"/>
          </a:xfrm>
          <a:prstGeom prst="rect">
            <a:avLst/>
          </a:prstGeom>
          <a:noFill/>
          <a:effectLst/>
        </p:spPr>
        <p:txBody>
          <a:bodyPr wrap="square" lIns="144000" tIns="90000" rIns="144000" bIns="90000" rtlCol="0">
            <a:spAutoFit/>
          </a:bodyPr>
          <a:lstStyle/>
          <a:p>
            <a:r>
              <a:rPr lang="en-US" altLang="zh-CN" sz="2800" smtClean="0">
                <a:latin typeface="微软雅黑" pitchFamily="34" charset="-122"/>
                <a:ea typeface="微软雅黑" pitchFamily="34" charset="-122"/>
              </a:rPr>
              <a:t>Model&amp;Collection</a:t>
            </a:r>
            <a:r>
              <a:rPr lang="zh-CN" altLang="en-US" sz="2800" smtClean="0">
                <a:latin typeface="微软雅黑" pitchFamily="34" charset="-122"/>
                <a:ea typeface="微软雅黑" pitchFamily="34" charset="-122"/>
              </a:rPr>
              <a:t>与</a:t>
            </a:r>
            <a:r>
              <a:rPr lang="en-US" altLang="zh-CN" sz="2800" smtClean="0">
                <a:latin typeface="微软雅黑" pitchFamily="34" charset="-122"/>
                <a:ea typeface="微软雅黑" pitchFamily="34" charset="-122"/>
              </a:rPr>
              <a:t>Http</a:t>
            </a:r>
            <a:r>
              <a:rPr lang="zh-CN" altLang="en-US" sz="2800" smtClean="0">
                <a:latin typeface="微软雅黑" pitchFamily="34" charset="-122"/>
                <a:ea typeface="微软雅黑" pitchFamily="34" charset="-122"/>
              </a:rPr>
              <a:t>数据接口一一对应</a:t>
            </a:r>
            <a:r>
              <a:rPr lang="en-US" altLang="zh-CN" sz="2800" smtClean="0">
                <a:latin typeface="微软雅黑" pitchFamily="34" charset="-122"/>
                <a:ea typeface="微软雅黑" pitchFamily="34" charset="-122"/>
              </a:rPr>
              <a:t>.</a:t>
            </a:r>
          </a:p>
          <a:p>
            <a:endParaRPr lang="en-US" altLang="zh-CN" sz="2800">
              <a:latin typeface="微软雅黑" pitchFamily="34" charset="-122"/>
              <a:ea typeface="微软雅黑" pitchFamily="34" charset="-122"/>
            </a:endParaRPr>
          </a:p>
          <a:p>
            <a:r>
              <a:rPr lang="en-US" altLang="zh-CN" sz="2800" smtClean="0">
                <a:latin typeface="微软雅黑" pitchFamily="34" charset="-122"/>
                <a:ea typeface="微软雅黑" pitchFamily="34" charset="-122"/>
              </a:rPr>
              <a:t>View</a:t>
            </a:r>
            <a:r>
              <a:rPr lang="zh-CN" altLang="en-US" sz="2800" smtClean="0">
                <a:latin typeface="微软雅黑" pitchFamily="34" charset="-122"/>
                <a:ea typeface="微软雅黑" pitchFamily="34" charset="-122"/>
              </a:rPr>
              <a:t>不直接访问</a:t>
            </a:r>
            <a:r>
              <a:rPr lang="en-US" altLang="zh-CN" sz="2800" smtClean="0">
                <a:latin typeface="微软雅黑" pitchFamily="34" charset="-122"/>
                <a:ea typeface="微软雅黑" pitchFamily="34" charset="-122"/>
              </a:rPr>
              <a:t>Model,</a:t>
            </a:r>
            <a:r>
              <a:rPr lang="zh-CN" altLang="en-US" sz="2800" smtClean="0">
                <a:latin typeface="微软雅黑" pitchFamily="34" charset="-122"/>
                <a:ea typeface="微软雅黑" pitchFamily="34" charset="-122"/>
              </a:rPr>
              <a:t>通过</a:t>
            </a:r>
            <a:r>
              <a:rPr lang="en-US" altLang="zh-CN" sz="2800" smtClean="0">
                <a:latin typeface="微软雅黑" pitchFamily="34" charset="-122"/>
                <a:ea typeface="微软雅黑" pitchFamily="34" charset="-122"/>
              </a:rPr>
              <a:t>Proxy.json</a:t>
            </a:r>
            <a:r>
              <a:rPr lang="zh-CN" altLang="en-US" sz="2800" smtClean="0">
                <a:latin typeface="微软雅黑" pitchFamily="34" charset="-122"/>
                <a:ea typeface="微软雅黑" pitchFamily="34" charset="-122"/>
              </a:rPr>
              <a:t>代理文件中的配置信息获取</a:t>
            </a:r>
            <a:r>
              <a:rPr lang="en-US" altLang="zh-CN" sz="2800" smtClean="0">
                <a:latin typeface="微软雅黑" pitchFamily="34" charset="-122"/>
                <a:ea typeface="微软雅黑" pitchFamily="34" charset="-122"/>
              </a:rPr>
              <a:t>Model</a:t>
            </a:r>
            <a:r>
              <a:rPr lang="zh-CN" altLang="en-US" sz="2800" smtClean="0">
                <a:latin typeface="微软雅黑" pitchFamily="34" charset="-122"/>
                <a:ea typeface="微软雅黑" pitchFamily="34" charset="-122"/>
              </a:rPr>
              <a:t>对象</a:t>
            </a:r>
            <a:r>
              <a:rPr lang="en-US" altLang="zh-CN" sz="2800" smtClean="0">
                <a:latin typeface="微软雅黑" pitchFamily="34" charset="-122"/>
                <a:ea typeface="微软雅黑" pitchFamily="34" charset="-122"/>
              </a:rPr>
              <a:t>.</a:t>
            </a:r>
          </a:p>
          <a:p>
            <a:endParaRPr lang="en-US" altLang="zh-CN" sz="2800">
              <a:latin typeface="微软雅黑" pitchFamily="34" charset="-122"/>
              <a:ea typeface="微软雅黑" pitchFamily="34" charset="-122"/>
            </a:endParaRPr>
          </a:p>
          <a:p>
            <a:r>
              <a:rPr lang="en-US" altLang="zh-CN" sz="2800" smtClean="0">
                <a:latin typeface="微软雅黑" pitchFamily="34" charset="-122"/>
                <a:ea typeface="微软雅黑" pitchFamily="34" charset="-122"/>
              </a:rPr>
              <a:t>Proxy.json</a:t>
            </a:r>
            <a:r>
              <a:rPr lang="zh-CN" altLang="en-US" sz="2800" smtClean="0">
                <a:latin typeface="微软雅黑" pitchFamily="34" charset="-122"/>
                <a:ea typeface="微软雅黑" pitchFamily="34" charset="-122"/>
              </a:rPr>
              <a:t>完整描述了</a:t>
            </a:r>
            <a:r>
              <a:rPr lang="en-US" altLang="zh-CN" sz="2800" smtClean="0">
                <a:latin typeface="微软雅黑" pitchFamily="34" charset="-122"/>
                <a:ea typeface="微软雅黑" pitchFamily="34" charset="-122"/>
              </a:rPr>
              <a:t>View</a:t>
            </a:r>
            <a:r>
              <a:rPr lang="zh-CN" altLang="en-US" sz="2800" smtClean="0">
                <a:latin typeface="微软雅黑" pitchFamily="34" charset="-122"/>
                <a:ea typeface="微软雅黑" pitchFamily="34" charset="-122"/>
              </a:rPr>
              <a:t>和</a:t>
            </a:r>
            <a:r>
              <a:rPr lang="en-US" altLang="zh-CN" sz="2800" smtClean="0">
                <a:latin typeface="微软雅黑" pitchFamily="34" charset="-122"/>
                <a:ea typeface="微软雅黑" pitchFamily="34" charset="-122"/>
              </a:rPr>
              <a:t>Model</a:t>
            </a:r>
            <a:r>
              <a:rPr lang="zh-CN" altLang="en-US" sz="2800" smtClean="0">
                <a:latin typeface="微软雅黑" pitchFamily="34" charset="-122"/>
                <a:ea typeface="微软雅黑" pitchFamily="34" charset="-122"/>
              </a:rPr>
              <a:t>之间的多对多关系</a:t>
            </a:r>
            <a:r>
              <a:rPr lang="en-US" altLang="zh-CN" sz="2800" smtClean="0">
                <a:latin typeface="微软雅黑" pitchFamily="34" charset="-122"/>
                <a:ea typeface="微软雅黑" pitchFamily="34" charset="-122"/>
              </a:rPr>
              <a:t>,</a:t>
            </a:r>
            <a:r>
              <a:rPr lang="zh-CN" altLang="en-US" sz="2800" smtClean="0">
                <a:latin typeface="微软雅黑" pitchFamily="34" charset="-122"/>
                <a:ea typeface="微软雅黑" pitchFamily="34" charset="-122"/>
              </a:rPr>
              <a:t>明确</a:t>
            </a:r>
            <a:r>
              <a:rPr lang="en-US" altLang="zh-CN" sz="2800" smtClean="0">
                <a:latin typeface="微软雅黑" pitchFamily="34" charset="-122"/>
                <a:ea typeface="微软雅黑" pitchFamily="34" charset="-122"/>
              </a:rPr>
              <a:t>Model</a:t>
            </a:r>
            <a:r>
              <a:rPr lang="zh-CN" altLang="en-US" sz="2800" smtClean="0">
                <a:latin typeface="微软雅黑" pitchFamily="34" charset="-122"/>
                <a:ea typeface="微软雅黑" pitchFamily="34" charset="-122"/>
              </a:rPr>
              <a:t>改动的影响范围</a:t>
            </a:r>
            <a:r>
              <a:rPr lang="en-US" altLang="zh-CN" sz="2800" smtClean="0">
                <a:latin typeface="微软雅黑" pitchFamily="34" charset="-122"/>
                <a:ea typeface="微软雅黑" pitchFamily="34" charset="-122"/>
              </a:rPr>
              <a:t>,</a:t>
            </a:r>
            <a:r>
              <a:rPr lang="zh-CN" altLang="en-US" sz="2800" smtClean="0">
                <a:latin typeface="微软雅黑" pitchFamily="34" charset="-122"/>
                <a:ea typeface="微软雅黑" pitchFamily="34" charset="-122"/>
              </a:rPr>
              <a:t>接口改动的同时必须维护</a:t>
            </a:r>
            <a:r>
              <a:rPr lang="en-US" altLang="zh-CN" sz="2800" smtClean="0">
                <a:latin typeface="微软雅黑" pitchFamily="34" charset="-122"/>
                <a:ea typeface="微软雅黑" pitchFamily="34" charset="-122"/>
              </a:rPr>
              <a:t>Proxy.json</a:t>
            </a:r>
          </a:p>
        </p:txBody>
      </p:sp>
    </p:spTree>
    <p:extLst>
      <p:ext uri="{BB962C8B-B14F-4D97-AF65-F5344CB8AC3E}">
        <p14:creationId xmlns:p14="http://schemas.microsoft.com/office/powerpoint/2010/main" val="14294000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519841"/>
            <a:ext cx="8076391" cy="4118959"/>
          </a:xfrm>
        </p:spPr>
      </p:pic>
      <p:sp>
        <p:nvSpPr>
          <p:cNvPr id="2" name="标题 1"/>
          <p:cNvSpPr>
            <a:spLocks noGrp="1"/>
          </p:cNvSpPr>
          <p:nvPr>
            <p:ph type="title"/>
          </p:nvPr>
        </p:nvSpPr>
        <p:spPr/>
        <p:txBody>
          <a:bodyPr/>
          <a:lstStyle/>
          <a:p>
            <a:r>
              <a:rPr lang="zh-CN" altLang="en-US"/>
              <a:t>跑在线上的接口文档</a:t>
            </a:r>
            <a:r>
              <a:rPr lang="en-US" altLang="zh-CN"/>
              <a:t>(</a:t>
            </a:r>
            <a:r>
              <a:rPr lang="zh-CN" altLang="en-US"/>
              <a:t>开发中</a:t>
            </a:r>
            <a:r>
              <a:rPr lang="en-US" altLang="zh-CN"/>
              <a:t>)</a:t>
            </a:r>
            <a:endParaRPr lang="zh-CN" altLang="en-US"/>
          </a:p>
        </p:txBody>
      </p:sp>
      <p:sp>
        <p:nvSpPr>
          <p:cNvPr id="4" name="灯片编号占位符 3"/>
          <p:cNvSpPr>
            <a:spLocks noGrp="1"/>
          </p:cNvSpPr>
          <p:nvPr>
            <p:ph type="sldNum" sz="quarter" idx="12"/>
          </p:nvPr>
        </p:nvSpPr>
        <p:spPr/>
        <p:txBody>
          <a:bodyPr/>
          <a:lstStyle/>
          <a:p>
            <a:fld id="{8AF02B71-8991-4516-A01E-F1A9ACD28BDC}" type="slidenum">
              <a:rPr lang="en-US" smtClean="0"/>
              <a:pPr/>
              <a:t>96</a:t>
            </a:fld>
            <a:endParaRPr lang="en-US"/>
          </a:p>
        </p:txBody>
      </p:sp>
      <p:grpSp>
        <p:nvGrpSpPr>
          <p:cNvPr id="32" name="组合 31"/>
          <p:cNvGrpSpPr/>
          <p:nvPr/>
        </p:nvGrpSpPr>
        <p:grpSpPr>
          <a:xfrm>
            <a:off x="4821647" y="2824193"/>
            <a:ext cx="3793548" cy="1477287"/>
            <a:chOff x="4821647" y="2824193"/>
            <a:chExt cx="3793548" cy="1477287"/>
          </a:xfrm>
        </p:grpSpPr>
        <p:grpSp>
          <p:nvGrpSpPr>
            <p:cNvPr id="9" name="组合 8"/>
            <p:cNvGrpSpPr/>
            <p:nvPr/>
          </p:nvGrpSpPr>
          <p:grpSpPr>
            <a:xfrm>
              <a:off x="4871636" y="3212976"/>
              <a:ext cx="1428556" cy="1088504"/>
              <a:chOff x="4871636" y="3276600"/>
              <a:chExt cx="1356548" cy="1016496"/>
            </a:xfrm>
          </p:grpSpPr>
          <p:sp>
            <p:nvSpPr>
              <p:cNvPr id="8" name="矩形 7"/>
              <p:cNvSpPr/>
              <p:nvPr/>
            </p:nvSpPr>
            <p:spPr>
              <a:xfrm>
                <a:off x="4871636" y="3276600"/>
                <a:ext cx="1356548" cy="1016496"/>
              </a:xfrm>
              <a:prstGeom prst="rect">
                <a:avLst/>
              </a:prstGeom>
              <a:solidFill>
                <a:schemeClr val="bg1"/>
              </a:solidFill>
              <a:ln w="50800">
                <a:noFill/>
              </a:ln>
            </p:spPr>
            <p:style>
              <a:lnRef idx="0">
                <a:scrgbClr r="0" g="0" b="0"/>
              </a:lnRef>
              <a:fillRef idx="1002">
                <a:schemeClr val="lt2"/>
              </a:fillRef>
              <a:effectRef idx="0">
                <a:scrgbClr r="0" g="0" b="0"/>
              </a:effectRef>
              <a:fontRef idx="major"/>
            </p:style>
            <p:txBody>
              <a:bodyPr wrap="square" rtlCol="0" anchor="ctr">
                <a:spAutoFit/>
              </a:bodyPr>
              <a:lstStyle/>
              <a:p>
                <a:pPr algn="ctr"/>
                <a:endParaRPr lang="zh-CN" altLang="en-US" sz="2400" dirty="0">
                  <a:latin typeface="微软雅黑" pitchFamily="34" charset="-122"/>
                  <a:ea typeface="微软雅黑" pitchFamily="34" charset="-122"/>
                </a:endParaRPr>
              </a:p>
            </p:txBody>
          </p:sp>
          <p:sp>
            <p:nvSpPr>
              <p:cNvPr id="6" name="折角形 5"/>
              <p:cNvSpPr/>
              <p:nvPr/>
            </p:nvSpPr>
            <p:spPr>
              <a:xfrm>
                <a:off x="5181600" y="3516868"/>
                <a:ext cx="614536" cy="369332"/>
              </a:xfrm>
              <a:prstGeom prst="foldedCorner">
                <a:avLst>
                  <a:gd name="adj" fmla="val 33526"/>
                </a:avLst>
              </a:prstGeom>
              <a:ln/>
            </p:spPr>
            <p:style>
              <a:lnRef idx="0">
                <a:schemeClr val="accent1"/>
              </a:lnRef>
              <a:fillRef idx="3">
                <a:schemeClr val="accent1"/>
              </a:fillRef>
              <a:effectRef idx="3">
                <a:schemeClr val="accent1"/>
              </a:effectRef>
              <a:fontRef idx="minor">
                <a:schemeClr val="lt1"/>
              </a:fontRef>
            </p:style>
            <p:txBody>
              <a:bodyPr wrap="square" rtlCol="0" anchor="ctr">
                <a:spAutoFit/>
              </a:bodyPr>
              <a:lstStyle/>
              <a:p>
                <a:pPr algn="ctr"/>
                <a:endParaRPr lang="zh-CN" altLang="en-US" sz="2400" dirty="0">
                  <a:latin typeface="微软雅黑" pitchFamily="34" charset="-122"/>
                  <a:ea typeface="微软雅黑" pitchFamily="34" charset="-122"/>
                </a:endParaRPr>
              </a:p>
            </p:txBody>
          </p:sp>
        </p:grpSp>
        <p:cxnSp>
          <p:nvCxnSpPr>
            <p:cNvPr id="13" name="直接箭头连接符 12"/>
            <p:cNvCxnSpPr/>
            <p:nvPr/>
          </p:nvCxnSpPr>
          <p:spPr>
            <a:xfrm>
              <a:off x="4965663" y="3140968"/>
              <a:ext cx="326417" cy="288032"/>
            </a:xfrm>
            <a:prstGeom prst="straightConnector1">
              <a:avLst/>
            </a:prstGeom>
            <a:ln w="254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8" name="直接箭头连接符 27"/>
            <p:cNvCxnSpPr/>
            <p:nvPr/>
          </p:nvCxnSpPr>
          <p:spPr>
            <a:xfrm>
              <a:off x="5868144" y="3861048"/>
              <a:ext cx="326417" cy="288032"/>
            </a:xfrm>
            <a:prstGeom prst="straightConnector1">
              <a:avLst/>
            </a:prstGeom>
            <a:ln w="254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30" name="直接箭头连接符 29"/>
            <p:cNvCxnSpPr/>
            <p:nvPr/>
          </p:nvCxnSpPr>
          <p:spPr>
            <a:xfrm>
              <a:off x="4821647" y="3356992"/>
              <a:ext cx="326417" cy="288032"/>
            </a:xfrm>
            <a:prstGeom prst="straightConnector1">
              <a:avLst/>
            </a:prstGeom>
            <a:ln w="25400">
              <a:solidFill>
                <a:srgbClr val="FF0000"/>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31" name="直接箭头连接符 30"/>
            <p:cNvCxnSpPr/>
            <p:nvPr/>
          </p:nvCxnSpPr>
          <p:spPr>
            <a:xfrm>
              <a:off x="5652120" y="4005064"/>
              <a:ext cx="326417" cy="288032"/>
            </a:xfrm>
            <a:prstGeom prst="straightConnector1">
              <a:avLst/>
            </a:prstGeom>
            <a:ln w="25400">
              <a:solidFill>
                <a:srgbClr val="FF0000"/>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5302721" y="2824193"/>
              <a:ext cx="3312474" cy="458757"/>
            </a:xfrm>
            <a:prstGeom prst="rect">
              <a:avLst/>
            </a:prstGeom>
            <a:noFill/>
            <a:effectLst/>
          </p:spPr>
          <p:txBody>
            <a:bodyPr wrap="none" lIns="144000" tIns="90000" rIns="144000" bIns="90000" rtlCol="0">
              <a:spAutoFit/>
            </a:bodyPr>
            <a:lstStyle/>
            <a:p>
              <a:r>
                <a:rPr lang="zh-CN" altLang="en-US" smtClean="0">
                  <a:solidFill>
                    <a:srgbClr val="FF0000"/>
                  </a:solidFill>
                  <a:latin typeface="微软雅黑" pitchFamily="34" charset="-122"/>
                  <a:ea typeface="微软雅黑" pitchFamily="34" charset="-122"/>
                </a:rPr>
                <a:t>通过接口文档才能访问</a:t>
              </a:r>
              <a:r>
                <a:rPr lang="en-US" altLang="zh-CN" smtClean="0">
                  <a:solidFill>
                    <a:srgbClr val="FF0000"/>
                  </a:solidFill>
                  <a:latin typeface="微软雅黑" pitchFamily="34" charset="-122"/>
                  <a:ea typeface="微软雅黑" pitchFamily="34" charset="-122"/>
                </a:rPr>
                <a:t>Model</a:t>
              </a:r>
              <a:endParaRPr lang="zh-CN" altLang="en-US" dirty="0" smtClean="0">
                <a:solidFill>
                  <a:srgbClr val="FF0000"/>
                </a:solidFill>
                <a:latin typeface="微软雅黑" pitchFamily="34" charset="-122"/>
                <a:ea typeface="微软雅黑" pitchFamily="34" charset="-122"/>
              </a:endParaRPr>
            </a:p>
          </p:txBody>
        </p:sp>
      </p:grpSp>
      <p:grpSp>
        <p:nvGrpSpPr>
          <p:cNvPr id="33" name="组合 32"/>
          <p:cNvGrpSpPr/>
          <p:nvPr/>
        </p:nvGrpSpPr>
        <p:grpSpPr>
          <a:xfrm>
            <a:off x="3276600" y="2602468"/>
            <a:ext cx="1905000" cy="1283732"/>
            <a:chOff x="3276600" y="2831068"/>
            <a:chExt cx="1905000" cy="1283732"/>
          </a:xfrm>
        </p:grpSpPr>
        <p:cxnSp>
          <p:nvCxnSpPr>
            <p:cNvPr id="34" name="直接连接符 33"/>
            <p:cNvCxnSpPr/>
            <p:nvPr/>
          </p:nvCxnSpPr>
          <p:spPr>
            <a:xfrm flipH="1">
              <a:off x="4038600" y="2971800"/>
              <a:ext cx="1143000" cy="533400"/>
            </a:xfrm>
            <a:prstGeom prst="line">
              <a:avLst/>
            </a:prstGeom>
            <a:ln w="50800">
              <a:solidFill>
                <a:srgbClr val="C00000"/>
              </a:solidFill>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3276600" y="2831068"/>
              <a:ext cx="867802" cy="369332"/>
            </a:xfrm>
            <a:prstGeom prst="rect">
              <a:avLst/>
            </a:prstGeom>
            <a:noFill/>
          </p:spPr>
          <p:txBody>
            <a:bodyPr wrap="none" rtlCol="0">
              <a:spAutoFit/>
            </a:bodyPr>
            <a:lstStyle/>
            <a:p>
              <a:r>
                <a:rPr lang="en-US" altLang="zh-CN">
                  <a:solidFill>
                    <a:srgbClr val="FF0000"/>
                  </a:solidFill>
                </a:rPr>
                <a:t>Router</a:t>
              </a:r>
              <a:endParaRPr lang="zh-CN" altLang="en-US">
                <a:solidFill>
                  <a:srgbClr val="FF0000"/>
                </a:solidFill>
              </a:endParaRPr>
            </a:p>
          </p:txBody>
        </p:sp>
        <p:sp>
          <p:nvSpPr>
            <p:cNvPr id="36" name="TextBox 35"/>
            <p:cNvSpPr txBox="1"/>
            <p:nvPr/>
          </p:nvSpPr>
          <p:spPr>
            <a:xfrm>
              <a:off x="4191000" y="3745468"/>
              <a:ext cx="680636" cy="369332"/>
            </a:xfrm>
            <a:prstGeom prst="rect">
              <a:avLst/>
            </a:prstGeom>
            <a:noFill/>
          </p:spPr>
          <p:txBody>
            <a:bodyPr wrap="none" rtlCol="0">
              <a:spAutoFit/>
            </a:bodyPr>
            <a:lstStyle/>
            <a:p>
              <a:r>
                <a:rPr lang="en-US" altLang="zh-CN">
                  <a:solidFill>
                    <a:srgbClr val="FF0000"/>
                  </a:solidFill>
                </a:rPr>
                <a:t>View</a:t>
              </a:r>
              <a:endParaRPr lang="zh-CN" altLang="en-US">
                <a:solidFill>
                  <a:srgbClr val="FF0000"/>
                </a:solidFill>
              </a:endParaRPr>
            </a:p>
          </p:txBody>
        </p:sp>
      </p:grpSp>
    </p:spTree>
    <p:extLst>
      <p:ext uri="{BB962C8B-B14F-4D97-AF65-F5344CB8AC3E}">
        <p14:creationId xmlns:p14="http://schemas.microsoft.com/office/powerpoint/2010/main" val="7946002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MagixJS</a:t>
            </a:r>
            <a:r>
              <a:rPr lang="zh-CN" altLang="en-US" smtClean="0"/>
              <a:t>对前后端开发的影响</a:t>
            </a:r>
            <a:endParaRPr lang="zh-CN" altLang="en-US"/>
          </a:p>
        </p:txBody>
      </p:sp>
      <p:sp>
        <p:nvSpPr>
          <p:cNvPr id="3" name="内容占位符 2"/>
          <p:cNvSpPr>
            <a:spLocks noGrp="1"/>
          </p:cNvSpPr>
          <p:nvPr>
            <p:ph idx="1"/>
          </p:nvPr>
        </p:nvSpPr>
        <p:spPr>
          <a:xfrm>
            <a:off x="685800" y="1556792"/>
            <a:ext cx="7924800" cy="4208930"/>
          </a:xfrm>
        </p:spPr>
        <p:txBody>
          <a:bodyPr/>
          <a:lstStyle/>
          <a:p>
            <a:r>
              <a:rPr lang="zh-CN" altLang="en-US" smtClean="0"/>
              <a:t>前端</a:t>
            </a:r>
            <a:endParaRPr lang="en-US" altLang="zh-CN" smtClean="0"/>
          </a:p>
          <a:p>
            <a:pPr lvl="1"/>
            <a:r>
              <a:rPr lang="en-US" altLang="zh-CN" smtClean="0"/>
              <a:t>MagixJS</a:t>
            </a:r>
            <a:r>
              <a:rPr lang="zh-CN" altLang="en-US" smtClean="0"/>
              <a:t>解决了</a:t>
            </a:r>
            <a:r>
              <a:rPr lang="en-US" altLang="zh-CN" smtClean="0"/>
              <a:t>View</a:t>
            </a:r>
            <a:r>
              <a:rPr lang="zh-CN" altLang="en-US" smtClean="0"/>
              <a:t>间交互的复杂度</a:t>
            </a:r>
            <a:r>
              <a:rPr lang="en-US" altLang="zh-CN" smtClean="0"/>
              <a:t>,</a:t>
            </a:r>
            <a:r>
              <a:rPr lang="zh-CN" altLang="en-US" smtClean="0"/>
              <a:t>由于每个</a:t>
            </a:r>
            <a:r>
              <a:rPr lang="en-US" altLang="zh-CN" smtClean="0"/>
              <a:t>View</a:t>
            </a:r>
            <a:r>
              <a:rPr lang="zh-CN" altLang="en-US" smtClean="0"/>
              <a:t>可以独立调试</a:t>
            </a:r>
            <a:r>
              <a:rPr lang="en-US" altLang="zh-CN" smtClean="0"/>
              <a:t>,</a:t>
            </a:r>
            <a:r>
              <a:rPr lang="zh-CN" altLang="en-US" smtClean="0"/>
              <a:t>基本不会影响开发效率</a:t>
            </a:r>
            <a:r>
              <a:rPr lang="en-US" altLang="zh-CN" smtClean="0"/>
              <a:t>,</a:t>
            </a:r>
            <a:r>
              <a:rPr lang="zh-CN" altLang="en-US" smtClean="0"/>
              <a:t>同时增加了前端对业务逻辑的整体把控</a:t>
            </a:r>
            <a:endParaRPr lang="en-US" altLang="zh-CN" smtClean="0"/>
          </a:p>
          <a:p>
            <a:pPr lvl="1"/>
            <a:r>
              <a:rPr lang="zh-CN" altLang="en-US" smtClean="0"/>
              <a:t>需要更关注业务逻辑</a:t>
            </a:r>
            <a:endParaRPr lang="en-US" altLang="zh-CN" smtClean="0"/>
          </a:p>
          <a:p>
            <a:r>
              <a:rPr lang="zh-CN" altLang="en-US" smtClean="0"/>
              <a:t>后端</a:t>
            </a:r>
            <a:endParaRPr lang="en-US" altLang="zh-CN" smtClean="0"/>
          </a:p>
          <a:p>
            <a:pPr lvl="1"/>
            <a:r>
              <a:rPr lang="zh-CN" altLang="en-US" smtClean="0"/>
              <a:t>只开发数据接口</a:t>
            </a:r>
            <a:r>
              <a:rPr lang="en-US" altLang="zh-CN" smtClean="0"/>
              <a:t>,</a:t>
            </a:r>
            <a:r>
              <a:rPr lang="zh-CN" altLang="en-US" smtClean="0"/>
              <a:t>实际开发变简单</a:t>
            </a:r>
            <a:endParaRPr lang="en-US" altLang="zh-CN" smtClean="0"/>
          </a:p>
          <a:p>
            <a:pPr lvl="1"/>
            <a:r>
              <a:rPr lang="zh-CN" altLang="en-US" smtClean="0"/>
              <a:t>需要一些</a:t>
            </a:r>
            <a:r>
              <a:rPr lang="en-US" altLang="zh-CN" smtClean="0"/>
              <a:t>JS</a:t>
            </a:r>
            <a:r>
              <a:rPr lang="zh-CN" altLang="en-US" smtClean="0"/>
              <a:t>知识补充</a:t>
            </a:r>
            <a:r>
              <a:rPr lang="en-US" altLang="zh-CN" smtClean="0"/>
              <a:t>,</a:t>
            </a:r>
            <a:r>
              <a:rPr lang="zh-CN" altLang="en-US" smtClean="0"/>
              <a:t>逐步参与前端开发和日常维护</a:t>
            </a:r>
            <a:endParaRPr lang="en-US" altLang="zh-CN" smtClean="0"/>
          </a:p>
        </p:txBody>
      </p:sp>
      <p:sp>
        <p:nvSpPr>
          <p:cNvPr id="4" name="灯片编号占位符 3"/>
          <p:cNvSpPr>
            <a:spLocks noGrp="1"/>
          </p:cNvSpPr>
          <p:nvPr>
            <p:ph type="sldNum" sz="quarter" idx="12"/>
          </p:nvPr>
        </p:nvSpPr>
        <p:spPr/>
        <p:txBody>
          <a:bodyPr/>
          <a:lstStyle/>
          <a:p>
            <a:fld id="{8AF02B71-8991-4516-A01E-F1A9ACD28BDC}" type="slidenum">
              <a:rPr lang="en-US" smtClean="0"/>
              <a:pPr/>
              <a:t>97</a:t>
            </a:fld>
            <a:endParaRPr lang="en-US"/>
          </a:p>
        </p:txBody>
      </p:sp>
    </p:spTree>
    <p:extLst>
      <p:ext uri="{BB962C8B-B14F-4D97-AF65-F5344CB8AC3E}">
        <p14:creationId xmlns:p14="http://schemas.microsoft.com/office/powerpoint/2010/main" val="40555133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小结</a:t>
            </a:r>
            <a:r>
              <a:rPr lang="en-US" altLang="zh-CN" smtClean="0"/>
              <a:t>MagixJS</a:t>
            </a:r>
            <a:endParaRPr lang="zh-CN" altLang="en-US"/>
          </a:p>
        </p:txBody>
      </p:sp>
      <p:sp>
        <p:nvSpPr>
          <p:cNvPr id="4" name="灯片编号占位符 3"/>
          <p:cNvSpPr>
            <a:spLocks noGrp="1"/>
          </p:cNvSpPr>
          <p:nvPr>
            <p:ph type="sldNum" sz="quarter" idx="12"/>
          </p:nvPr>
        </p:nvSpPr>
        <p:spPr/>
        <p:txBody>
          <a:bodyPr/>
          <a:lstStyle/>
          <a:p>
            <a:fld id="{8AF02B71-8991-4516-A01E-F1A9ACD28BDC}" type="slidenum">
              <a:rPr lang="en-US" smtClean="0"/>
              <a:pPr/>
              <a:t>98</a:t>
            </a:fld>
            <a:endParaRPr lang="en-US"/>
          </a:p>
        </p:txBody>
      </p:sp>
    </p:spTree>
    <p:extLst>
      <p:ext uri="{BB962C8B-B14F-4D97-AF65-F5344CB8AC3E}">
        <p14:creationId xmlns:p14="http://schemas.microsoft.com/office/powerpoint/2010/main" val="7990209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Magix</a:t>
            </a:r>
            <a:endParaRPr lang="zh-CN" altLang="en-US"/>
          </a:p>
        </p:txBody>
      </p:sp>
      <p:sp>
        <p:nvSpPr>
          <p:cNvPr id="3" name="内容占位符 2"/>
          <p:cNvSpPr>
            <a:spLocks noGrp="1"/>
          </p:cNvSpPr>
          <p:nvPr>
            <p:ph idx="1"/>
          </p:nvPr>
        </p:nvSpPr>
        <p:spPr/>
        <p:txBody>
          <a:bodyPr>
            <a:noAutofit/>
          </a:bodyPr>
          <a:lstStyle/>
          <a:p>
            <a:r>
              <a:rPr lang="en-US" altLang="zh-CN" sz="2000" smtClean="0"/>
              <a:t>Magix</a:t>
            </a:r>
            <a:r>
              <a:rPr lang="zh-CN" altLang="en-US" sz="2000" smtClean="0"/>
              <a:t>的</a:t>
            </a:r>
            <a:r>
              <a:rPr lang="en-US" altLang="zh-CN" sz="2000" smtClean="0"/>
              <a:t>MVC</a:t>
            </a:r>
            <a:r>
              <a:rPr lang="zh-CN" altLang="en-US" sz="2000" smtClean="0"/>
              <a:t>抽象基于</a:t>
            </a:r>
            <a:r>
              <a:rPr lang="en-US" altLang="zh-CN" sz="2000" smtClean="0"/>
              <a:t>Backbone</a:t>
            </a:r>
          </a:p>
          <a:p>
            <a:r>
              <a:rPr lang="zh-CN" altLang="en-US" sz="2000" smtClean="0"/>
              <a:t>对</a:t>
            </a:r>
            <a:r>
              <a:rPr lang="en-US" altLang="zh-CN" sz="2000"/>
              <a:t>Controller</a:t>
            </a:r>
            <a:r>
              <a:rPr lang="zh-CN" altLang="en-US" sz="2000"/>
              <a:t>和</a:t>
            </a:r>
            <a:r>
              <a:rPr lang="en-US" altLang="zh-CN" sz="2000"/>
              <a:t>Router</a:t>
            </a:r>
            <a:r>
              <a:rPr lang="zh-CN" altLang="en-US" sz="2000"/>
              <a:t>进行了重新定义</a:t>
            </a:r>
            <a:r>
              <a:rPr lang="en-US" altLang="zh-CN" sz="2000"/>
              <a:t>,Router</a:t>
            </a:r>
            <a:r>
              <a:rPr lang="zh-CN" altLang="en-US" sz="2000"/>
              <a:t>将浏览器</a:t>
            </a:r>
            <a:r>
              <a:rPr lang="en-US" altLang="zh-CN" sz="2000"/>
              <a:t>hash</a:t>
            </a:r>
            <a:r>
              <a:rPr lang="zh-CN" altLang="en-US" sz="2000"/>
              <a:t>值根据配置自动驱动对应的</a:t>
            </a:r>
            <a:r>
              <a:rPr lang="en-US" altLang="zh-CN" sz="2000"/>
              <a:t>View</a:t>
            </a:r>
            <a:r>
              <a:rPr lang="zh-CN" altLang="en-US" sz="2000"/>
              <a:t>来</a:t>
            </a:r>
            <a:r>
              <a:rPr lang="zh-CN" altLang="en-US" sz="2000" smtClean="0"/>
              <a:t>展现</a:t>
            </a:r>
            <a:r>
              <a:rPr lang="en-US" altLang="zh-CN" sz="2000" smtClean="0"/>
              <a:t>.</a:t>
            </a:r>
          </a:p>
          <a:p>
            <a:r>
              <a:rPr lang="zh-CN" altLang="en-US" sz="2000" smtClean="0"/>
              <a:t>对</a:t>
            </a:r>
            <a:r>
              <a:rPr lang="en-US" altLang="zh-CN" sz="2000" smtClean="0"/>
              <a:t>View</a:t>
            </a:r>
            <a:r>
              <a:rPr lang="zh-CN" altLang="en-US" sz="2000"/>
              <a:t>进行了父子结构抽象</a:t>
            </a:r>
            <a:r>
              <a:rPr lang="en-US" altLang="zh-CN" sz="2000"/>
              <a:t>,</a:t>
            </a:r>
            <a:r>
              <a:rPr lang="zh-CN" altLang="en-US" sz="2000"/>
              <a:t>通过</a:t>
            </a:r>
            <a:r>
              <a:rPr lang="en-US" altLang="zh-CN" sz="2000"/>
              <a:t>VOM(View Object Model)</a:t>
            </a:r>
            <a:r>
              <a:rPr lang="zh-CN" altLang="en-US" sz="2000"/>
              <a:t>对象</a:t>
            </a:r>
            <a:r>
              <a:rPr lang="en-US" altLang="zh-CN" sz="2000"/>
              <a:t>,</a:t>
            </a:r>
            <a:r>
              <a:rPr lang="zh-CN" altLang="en-US" sz="2000"/>
              <a:t>管理带有父子关系的</a:t>
            </a:r>
            <a:r>
              <a:rPr lang="en-US" altLang="zh-CN" sz="2000"/>
              <a:t>Backbone View</a:t>
            </a:r>
            <a:r>
              <a:rPr lang="zh-CN" altLang="en-US" sz="2000"/>
              <a:t>的展示生命周期</a:t>
            </a:r>
            <a:r>
              <a:rPr lang="en-US" altLang="zh-CN" sz="2000" smtClean="0"/>
              <a:t>.</a:t>
            </a:r>
          </a:p>
          <a:p>
            <a:r>
              <a:rPr lang="zh-CN" altLang="en-US" sz="2000"/>
              <a:t>特别注意避免单页应用的浏览器内存大量积累和内存</a:t>
            </a:r>
            <a:r>
              <a:rPr lang="zh-CN" altLang="en-US" sz="2000" smtClean="0"/>
              <a:t>泄露</a:t>
            </a:r>
            <a:endParaRPr lang="en-US" altLang="zh-CN" sz="2000" smtClean="0"/>
          </a:p>
          <a:p>
            <a:r>
              <a:rPr lang="zh-CN" altLang="en-US" sz="2000"/>
              <a:t>使用</a:t>
            </a:r>
            <a:r>
              <a:rPr lang="en-US" altLang="zh-CN" sz="2000"/>
              <a:t>Mustache.js</a:t>
            </a:r>
            <a:r>
              <a:rPr lang="zh-CN" altLang="en-US" sz="2000"/>
              <a:t>作为模板引擎</a:t>
            </a:r>
            <a:r>
              <a:rPr lang="en-US" altLang="zh-CN" sz="2000"/>
              <a:t>,</a:t>
            </a:r>
            <a:r>
              <a:rPr lang="zh-CN" altLang="en-US" sz="2000"/>
              <a:t>并对</a:t>
            </a:r>
            <a:r>
              <a:rPr lang="en-US" altLang="zh-CN" sz="2000"/>
              <a:t>Mustache</a:t>
            </a:r>
            <a:r>
              <a:rPr lang="zh-CN" altLang="en-US" sz="2000"/>
              <a:t>做了一些</a:t>
            </a:r>
            <a:r>
              <a:rPr lang="zh-CN" altLang="en-US" sz="2000" smtClean="0"/>
              <a:t>扩展</a:t>
            </a:r>
            <a:endParaRPr lang="en-US" altLang="zh-CN" sz="2000" smtClean="0"/>
          </a:p>
          <a:p>
            <a:r>
              <a:rPr lang="zh-CN" altLang="en-US" sz="2000"/>
              <a:t>使用</a:t>
            </a:r>
            <a:r>
              <a:rPr lang="en-US" altLang="zh-CN" sz="2000"/>
              <a:t>seajs</a:t>
            </a:r>
            <a:r>
              <a:rPr lang="zh-CN" altLang="en-US" sz="2000"/>
              <a:t>作为</a:t>
            </a:r>
            <a:r>
              <a:rPr lang="en-US" altLang="zh-CN" sz="2000"/>
              <a:t>JavaScript Module Loader.</a:t>
            </a:r>
            <a:r>
              <a:rPr lang="zh-CN" altLang="en-US" sz="2000"/>
              <a:t>解决模块化相关的依赖关系</a:t>
            </a:r>
            <a:r>
              <a:rPr lang="en-US" altLang="zh-CN" sz="2000"/>
              <a:t>,</a:t>
            </a:r>
            <a:r>
              <a:rPr lang="zh-CN" altLang="en-US" sz="2000"/>
              <a:t>异步加载</a:t>
            </a:r>
            <a:r>
              <a:rPr lang="en-US" altLang="zh-CN" sz="2000"/>
              <a:t>,</a:t>
            </a:r>
            <a:r>
              <a:rPr lang="zh-CN" altLang="en-US" sz="2000"/>
              <a:t>打包发布等系列问题</a:t>
            </a:r>
            <a:endParaRPr lang="en-US" altLang="zh-CN" sz="2000"/>
          </a:p>
          <a:p>
            <a:endParaRPr lang="zh-CN" altLang="en-US" sz="2000"/>
          </a:p>
        </p:txBody>
      </p:sp>
      <p:sp>
        <p:nvSpPr>
          <p:cNvPr id="4" name="灯片编号占位符 3"/>
          <p:cNvSpPr>
            <a:spLocks noGrp="1"/>
          </p:cNvSpPr>
          <p:nvPr>
            <p:ph type="sldNum" sz="quarter" idx="12"/>
          </p:nvPr>
        </p:nvSpPr>
        <p:spPr/>
        <p:txBody>
          <a:bodyPr/>
          <a:lstStyle/>
          <a:p>
            <a:fld id="{8AF02B71-8991-4516-A01E-F1A9ACD28BDC}" type="slidenum">
              <a:rPr lang="en-US" smtClean="0"/>
              <a:pPr/>
              <a:t>99</a:t>
            </a:fld>
            <a:endParaRPr lang="en-US"/>
          </a:p>
        </p:txBody>
      </p:sp>
    </p:spTree>
    <p:extLst>
      <p:ext uri="{BB962C8B-B14F-4D97-AF65-F5344CB8AC3E}">
        <p14:creationId xmlns:p14="http://schemas.microsoft.com/office/powerpoint/2010/main" val="13629144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Revolution">
  <a:themeElements>
    <a:clrScheme name="Revolution">
      <a:dk1>
        <a:sysClr val="windowText" lastClr="000000"/>
      </a:dk1>
      <a:lt1>
        <a:sysClr val="window" lastClr="FFFFFF"/>
      </a:lt1>
      <a:dk2>
        <a:srgbClr val="1B3861"/>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Revolution">
      <a:majorFont>
        <a:latin typeface="Trebuchet MS"/>
        <a:ea typeface=""/>
        <a:cs typeface=""/>
        <a:font script="Jpan" typeface="ＭＳ ゴシック"/>
      </a:majorFont>
      <a:minorFont>
        <a:latin typeface="Trebuchet MS"/>
        <a:ea typeface=""/>
        <a:cs typeface=""/>
        <a:font script="Jpan" typeface="ＭＳ ゴシック"/>
      </a:minorFont>
    </a:fontScheme>
    <a:fmtScheme name="Revolution">
      <a:fillStyleLst>
        <a:solidFill>
          <a:schemeClr val="phClr"/>
        </a:solidFill>
        <a:solidFill>
          <a:schemeClr val="phClr"/>
        </a:soli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3175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0800000">
              <a:srgbClr val="808080">
                <a:alpha val="75000"/>
              </a:srgbClr>
            </a:innerShdw>
          </a:effectLst>
        </a:effectStyle>
        <a:effectStyle>
          <a:effectLst>
            <a:innerShdw blurRad="50800" dist="25400" dir="13500000">
              <a:srgbClr val="808080">
                <a:alpha val="75000"/>
              </a:srgbClr>
            </a:innerShdw>
            <a:outerShdw blurRad="63500" dist="50800" dir="5400000" algn="br" rotWithShape="0">
              <a:srgbClr val="000000">
                <a:alpha val="35000"/>
              </a:srgbClr>
            </a:outerShdw>
          </a:effectLst>
          <a:scene3d>
            <a:camera prst="orthographicFront">
              <a:rot lat="0" lon="0" rev="0"/>
            </a:camera>
            <a:lightRig rig="threePt" dir="tl">
              <a:rot lat="0" lon="0" rev="11400000"/>
            </a:lightRig>
          </a:scene3d>
          <a:sp3d contourW="12700" prstMaterial="softmetal">
            <a:bevelT w="63500" h="254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50800">
          <a:solidFill>
            <a:srgbClr val="FF0000"/>
          </a:solidFill>
        </a:ln>
      </a:spPr>
      <a:bodyPr wrap="square" rtlCol="0" anchor="ctr">
        <a:spAutoFit/>
      </a:bodyPr>
      <a:lstStyle>
        <a:defPPr algn="ctr">
          <a:defRPr sz="2400" dirty="0">
            <a:latin typeface="微软雅黑" pitchFamily="34" charset="-122"/>
            <a:ea typeface="微软雅黑" pitchFamily="34" charset="-122"/>
          </a:defRPr>
        </a:defPPr>
      </a:lstStyle>
      <a:style>
        <a:lnRef idx="0">
          <a:scrgbClr r="0" g="0" b="0"/>
        </a:lnRef>
        <a:fillRef idx="1002">
          <a:schemeClr val="lt2"/>
        </a:fillRef>
        <a:effectRef idx="0">
          <a:scrgbClr r="0" g="0" b="0"/>
        </a:effectRef>
        <a:fontRef idx="major"/>
      </a:style>
    </a:spDef>
    <a:lnDef>
      <a:spPr>
        <a:ln w="25400">
          <a:solidFill>
            <a:srgbClr val="FF0000"/>
          </a:solidFill>
          <a:tailEnd type="triangle"/>
        </a:ln>
      </a:spPr>
      <a:bodyPr/>
      <a:lstStyle/>
      <a:style>
        <a:lnRef idx="2">
          <a:schemeClr val="accent1"/>
        </a:lnRef>
        <a:fillRef idx="0">
          <a:schemeClr val="accent1"/>
        </a:fillRef>
        <a:effectRef idx="1">
          <a:schemeClr val="accent1"/>
        </a:effectRef>
        <a:fontRef idx="minor">
          <a:schemeClr val="tx1"/>
        </a:fontRef>
      </a:style>
    </a:lnDef>
    <a:txDef>
      <a:spPr>
        <a:noFill/>
        <a:effectLst/>
      </a:spPr>
      <a:bodyPr wrap="square" lIns="144000" tIns="90000" rIns="144000" bIns="90000" rtlCol="0">
        <a:spAutoFit/>
      </a:bodyPr>
      <a:lstStyle>
        <a:defPPr>
          <a:defRPr sz="2800" dirty="0" smtClean="0">
            <a:latin typeface="微软雅黑" pitchFamily="34" charset="-122"/>
            <a:ea typeface="微软雅黑" pitchFamily="34" charset="-122"/>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Revolution">
    <a:dk1>
      <a:sysClr val="windowText" lastClr="000000"/>
    </a:dk1>
    <a:lt1>
      <a:sysClr val="window" lastClr="FFFFFF"/>
    </a:lt1>
    <a:dk2>
      <a:srgbClr val="1B3861"/>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文档" ma:contentTypeID="0x010100E10ABF1E53D8A146A8BB8C60982E11C4" ma:contentTypeVersion="0" ma:contentTypeDescription="新建文档。" ma:contentTypeScope="" ma:versionID="a4c7b0079842d6fc4d807cdb602df5f7">
  <xsd:schema xmlns:xsd="http://www.w3.org/2001/XMLSchema" xmlns:p="http://schemas.microsoft.com/office/2006/metadata/properties" targetNamespace="http://schemas.microsoft.com/office/2006/metadata/properties" ma:root="true" ma:fieldsID="b51e50da1bca0add1c6bbfbefcbaaaf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ma:readOnly="true"/>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9E289A7C-9AED-4C45-BF26-154EC21C7173}">
  <ds:schemaRefs>
    <ds:schemaRef ds:uri="http://schemas.microsoft.com/sharepoint/v3/contenttype/forms"/>
  </ds:schemaRefs>
</ds:datastoreItem>
</file>

<file path=customXml/itemProps2.xml><?xml version="1.0" encoding="utf-8"?>
<ds:datastoreItem xmlns:ds="http://schemas.openxmlformats.org/officeDocument/2006/customXml" ds:itemID="{7D8B0A1F-04EC-4C85-B6B1-848CD077DD04}">
  <ds:schemaRefs>
    <ds:schemaRef ds:uri="http://schemas.microsoft.com/office/2006/metadata/properties"/>
    <ds:schemaRef ds:uri="http://purl.org/dc/elements/1.1/"/>
    <ds:schemaRef ds:uri="http://purl.org/dc/terms/"/>
    <ds:schemaRef ds:uri="http://schemas.microsoft.com/office/2006/documentManagement/types"/>
    <ds:schemaRef ds:uri="http://purl.org/dc/dcmitype/"/>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0614B2D4-E756-409B-996A-FAD55C8BE2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13666</TotalTime>
  <Words>4577</Words>
  <Application>Microsoft Office PowerPoint</Application>
  <PresentationFormat>全屏显示(4:3)</PresentationFormat>
  <Paragraphs>810</Paragraphs>
  <Slides>107</Slides>
  <Notes>7</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107</vt:i4>
      </vt:variant>
    </vt:vector>
  </HeadingPairs>
  <TitlesOfParts>
    <vt:vector size="109" baseType="lpstr">
      <vt:lpstr>Revolution</vt:lpstr>
      <vt:lpstr>Microsoft PowerPoint 演示文稿</vt:lpstr>
      <vt:lpstr>OPOA in Action</vt:lpstr>
      <vt:lpstr>上次分享了什么?</vt:lpstr>
      <vt:lpstr>无阻广告埋点</vt:lpstr>
      <vt:lpstr>这点儿小变化到底有多复杂?</vt:lpstr>
      <vt:lpstr>线上无小事 代码背后很多故事</vt:lpstr>
      <vt:lpstr>这次:前后端伤筋动骨的大手术</vt:lpstr>
      <vt:lpstr>见着拆招的循环</vt:lpstr>
      <vt:lpstr>引入新技术的套路</vt:lpstr>
      <vt:lpstr>引入新技术</vt:lpstr>
      <vt:lpstr>面对新技术引入的新问题</vt:lpstr>
      <vt:lpstr>会遇到几类问题?如何解决?</vt:lpstr>
      <vt:lpstr>Why OPOA?</vt:lpstr>
      <vt:lpstr>从WebPage到WebApp</vt:lpstr>
      <vt:lpstr>Web Application架构</vt:lpstr>
      <vt:lpstr>OPOA架构解决什么问题</vt:lpstr>
      <vt:lpstr>OPOA带来什么问题</vt:lpstr>
      <vt:lpstr>开启OPOA之旅</vt:lpstr>
      <vt:lpstr>广告线OPOA演进</vt:lpstr>
      <vt:lpstr>广告线的三版OPOA</vt:lpstr>
      <vt:lpstr>阿里妈妈广告位搜索页</vt:lpstr>
      <vt:lpstr>解决首要问题</vt:lpstr>
      <vt:lpstr>hash和状态的对应关系</vt:lpstr>
      <vt:lpstr>重要:页面初始化和切换流程</vt:lpstr>
      <vt:lpstr>小结</vt:lpstr>
      <vt:lpstr>广告线的三版OPOA</vt:lpstr>
      <vt:lpstr>Tanx广告管理平台</vt:lpstr>
      <vt:lpstr>页面三层结构 -- Layout</vt:lpstr>
      <vt:lpstr>页面三层结构 -- Pagelet</vt:lpstr>
      <vt:lpstr>页面三层结构 -- Component</vt:lpstr>
      <vt:lpstr>Hash结合配置文件描述三层结构,实现比较复杂</vt:lpstr>
      <vt:lpstr>组件结构</vt:lpstr>
      <vt:lpstr>X-HTC组件结构</vt:lpstr>
      <vt:lpstr>Pagelet结构</vt:lpstr>
      <vt:lpstr>好处:YUI3是一座宝库</vt:lpstr>
      <vt:lpstr>其他好处</vt:lpstr>
      <vt:lpstr>@TODO 问题:结构设计方面</vt:lpstr>
      <vt:lpstr>问题:前端技术方面</vt:lpstr>
      <vt:lpstr>问题:前端技术之外</vt:lpstr>
      <vt:lpstr>广告线的三版OPOA</vt:lpstr>
      <vt:lpstr>钻石展位二期 项目情况</vt:lpstr>
      <vt:lpstr>三大问题,谁是关键?</vt:lpstr>
      <vt:lpstr>内存控制 --如何解决纯前端技术问题</vt:lpstr>
      <vt:lpstr>OPOA内存控制的两个方面</vt:lpstr>
      <vt:lpstr>内存泄漏 -- 节点插入顺序</vt:lpstr>
      <vt:lpstr>内存泄漏 -- 循环引用</vt:lpstr>
      <vt:lpstr>破除循环引用的案例</vt:lpstr>
      <vt:lpstr>内存泄漏 -- 隐式循环引用</vt:lpstr>
      <vt:lpstr>避免循环引用必须减少闭包么? </vt:lpstr>
      <vt:lpstr>避免循环引用(1)我们约定</vt:lpstr>
      <vt:lpstr>避免循环引用(2)另类事件代理</vt:lpstr>
      <vt:lpstr>JQuery的事件代理并非最优</vt:lpstr>
      <vt:lpstr>内存膨胀 -- 还是闭包</vt:lpstr>
      <vt:lpstr>内存控制小结</vt:lpstr>
      <vt:lpstr>关于Y的去留 --通过SeaJS模块化+前端MVC做有传承更替</vt:lpstr>
      <vt:lpstr>OPOA与前端框架</vt:lpstr>
      <vt:lpstr>留住Y的好 -- 最爱YUI3模块化</vt:lpstr>
      <vt:lpstr>Pure Module Loader</vt:lpstr>
      <vt:lpstr>模块化的意义</vt:lpstr>
      <vt:lpstr>留住Y的好 -- 组件结构</vt:lpstr>
      <vt:lpstr>前端MVC </vt:lpstr>
      <vt:lpstr>Backbone MVC Vs. Y.Widget</vt:lpstr>
      <vt:lpstr>Model的例子</vt:lpstr>
      <vt:lpstr>传统服务端MVC架构</vt:lpstr>
      <vt:lpstr>Backbone0.3 MVC架构</vt:lpstr>
      <vt:lpstr>没那么简单</vt:lpstr>
      <vt:lpstr>传统MVC实际应用中常见情况</vt:lpstr>
      <vt:lpstr>前端MVC容易引入混乱</vt:lpstr>
      <vt:lpstr>我们的选择与约定</vt:lpstr>
      <vt:lpstr>加强 Backbone v0.3</vt:lpstr>
      <vt:lpstr>MagixJS的MVC架构</vt:lpstr>
      <vt:lpstr>Backbone 0.5 MVC调整</vt:lpstr>
      <vt:lpstr>模块化与组件结构小结</vt:lpstr>
      <vt:lpstr>Dom&amp;IFrame Like Views --解决程序结构设计问题:寻找参照.</vt:lpstr>
      <vt:lpstr>MagixJS页面渲染流程</vt:lpstr>
      <vt:lpstr>VOMTree记录Views层次关系</vt:lpstr>
      <vt:lpstr>View的容器 -- VCElement</vt:lpstr>
      <vt:lpstr>为什么不直接使用iframe</vt:lpstr>
      <vt:lpstr>VCElement</vt:lpstr>
      <vt:lpstr>VCElement的创建</vt:lpstr>
      <vt:lpstr>View</vt:lpstr>
      <vt:lpstr>开发View(1) Mustache模板</vt:lpstr>
      <vt:lpstr>Logic-Less模板的问题</vt:lpstr>
      <vt:lpstr>预处理模板数据</vt:lpstr>
      <vt:lpstr>开发View(2)填五个空</vt:lpstr>
      <vt:lpstr>View间不做直接消息传递</vt:lpstr>
      <vt:lpstr>每个View可以独立调试</vt:lpstr>
      <vt:lpstr>MagixJS页面切换流程</vt:lpstr>
      <vt:lpstr>约定统一hash解析规则</vt:lpstr>
      <vt:lpstr>pathname 映射到 Root View</vt:lpstr>
      <vt:lpstr>View,VC,VOM小结</vt:lpstr>
      <vt:lpstr>让OPOA对后台开发更亲和 --使用前端技术手段辅助解决前端技术问题</vt:lpstr>
      <vt:lpstr>OPOA绝不仅仅是前端变化</vt:lpstr>
      <vt:lpstr>Model开发完全交予后端</vt:lpstr>
      <vt:lpstr>Model开发完全交予后端</vt:lpstr>
      <vt:lpstr>跑在线上的接口文档(开发中)</vt:lpstr>
      <vt:lpstr>跑在线上的接口文档(开发中)</vt:lpstr>
      <vt:lpstr>MagixJS对前后端开发的影响</vt:lpstr>
      <vt:lpstr>小结MagixJS</vt:lpstr>
      <vt:lpstr>Magix</vt:lpstr>
      <vt:lpstr>MagixJS问题(解决中)</vt:lpstr>
      <vt:lpstr>MagixJS问题(将要解决)</vt:lpstr>
      <vt:lpstr>总结</vt:lpstr>
      <vt:lpstr>适用场景</vt:lpstr>
      <vt:lpstr>问题解决提示</vt:lpstr>
      <vt:lpstr>关于使用新技术</vt:lpstr>
      <vt:lpstr>关于推荐新技术</vt:lpstr>
      <vt:lpstr>Thanks All!</vt:lpstr>
    </vt:vector>
  </TitlesOfParts>
  <Company>Taobao.com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李牧</dc:creator>
  <cp:lastModifiedBy>fahai</cp:lastModifiedBy>
  <cp:revision>4639</cp:revision>
  <dcterms:created xsi:type="dcterms:W3CDTF">2009-07-31T18:03:42Z</dcterms:created>
  <dcterms:modified xsi:type="dcterms:W3CDTF">2011-11-28T08:56:30Z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0x010100E10ABF1E53D8A146A8BB8C60982E11C4</vt:lpwstr>
  </property>
</Properties>
</file>