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B3A4-BD3B-9D43-98C0-AF1734FC4C8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8774-5831-0542-BD22-235895A7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6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B3A4-BD3B-9D43-98C0-AF1734FC4C8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8774-5831-0542-BD22-235895A7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B3A4-BD3B-9D43-98C0-AF1734FC4C8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8774-5831-0542-BD22-235895A7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B3A4-BD3B-9D43-98C0-AF1734FC4C8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8774-5831-0542-BD22-235895A7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B3A4-BD3B-9D43-98C0-AF1734FC4C8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8774-5831-0542-BD22-235895A7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8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B3A4-BD3B-9D43-98C0-AF1734FC4C8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8774-5831-0542-BD22-235895A7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5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B3A4-BD3B-9D43-98C0-AF1734FC4C8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8774-5831-0542-BD22-235895A7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B3A4-BD3B-9D43-98C0-AF1734FC4C8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8774-5831-0542-BD22-235895A7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B3A4-BD3B-9D43-98C0-AF1734FC4C8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8774-5831-0542-BD22-235895A7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B3A4-BD3B-9D43-98C0-AF1734FC4C8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8774-5831-0542-BD22-235895A7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B3A4-BD3B-9D43-98C0-AF1734FC4C8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8774-5831-0542-BD22-235895A7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B3A4-BD3B-9D43-98C0-AF1734FC4C84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8774-5831-0542-BD22-235895A7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332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Project Update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94284"/>
            <a:ext cx="9144000" cy="2863516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Import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dirty="0" smtClean="0"/>
              <a:t>file: load data batch by batch</a:t>
            </a:r>
          </a:p>
          <a:p>
            <a:pPr marL="1257300" lvl="2" indent="-342900" algn="l">
              <a:buFont typeface="Arial" charset="0"/>
              <a:buChar char="•"/>
            </a:pPr>
            <a:r>
              <a:rPr lang="en-US" dirty="0" smtClean="0"/>
              <a:t>The data size is large </a:t>
            </a:r>
          </a:p>
          <a:p>
            <a:pPr marL="1257300" lvl="2" indent="-342900" algn="l">
              <a:buFont typeface="Arial" charset="0"/>
              <a:buChar char="•"/>
            </a:pPr>
            <a:r>
              <a:rPr lang="en-US" dirty="0" smtClean="0"/>
              <a:t>Unable to load data one time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Wrap up </a:t>
            </a:r>
            <a:r>
              <a:rPr lang="en-US" dirty="0" err="1" smtClean="0"/>
              <a:t>pytorch</a:t>
            </a:r>
            <a:r>
              <a:rPr lang="en-US" dirty="0" smtClean="0"/>
              <a:t> and </a:t>
            </a:r>
            <a:r>
              <a:rPr lang="en-US" dirty="0" err="1" smtClean="0"/>
              <a:t>pytext</a:t>
            </a:r>
            <a:r>
              <a:rPr lang="en-US" dirty="0" smtClean="0"/>
              <a:t> </a:t>
            </a:r>
            <a:r>
              <a:rPr lang="en-US" dirty="0" err="1" smtClean="0"/>
              <a:t>pacakges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Project Update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</dc:title>
  <dc:creator>ZHANG, YAN</dc:creator>
  <cp:lastModifiedBy>ZHANG, YAN</cp:lastModifiedBy>
  <cp:revision>2</cp:revision>
  <dcterms:created xsi:type="dcterms:W3CDTF">2020-10-18T19:53:05Z</dcterms:created>
  <dcterms:modified xsi:type="dcterms:W3CDTF">2020-10-18T20:17:17Z</dcterms:modified>
</cp:coreProperties>
</file>