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C5151-6F51-95F5-8FD4-AB1FCCEE2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1FB5EC-0700-869C-003B-9444FA458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FFAF9-EED9-9652-01EC-095D8F0F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366A-895B-49E7-923C-2FCE876D1A7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6C27E-1B61-8EF4-DA71-4AEAA5E1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5C3D2-C585-A1A5-02E4-FDE4C1F0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D39-CCDD-40D2-8CB9-1C0DE79D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2763C-D4FB-5789-5709-BDCCD821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3AF3E4-5B2B-0DAD-EBE3-5AC1CABC9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2B57E8-C76A-CFE4-A26A-4A35022D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366A-895B-49E7-923C-2FCE876D1A7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4491E-3570-CA30-E042-89D8F7C1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98776-7E79-47A8-32F0-80B5F7B6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D39-CCDD-40D2-8CB9-1C0DE79D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57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20F9DF-EBD3-CD05-A599-99772AA3A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28724C-6715-2C6C-9EF2-DCE71C30E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11592-AA09-9DBB-501F-6F4BDAE4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366A-895B-49E7-923C-2FCE876D1A7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795FB-C6C3-524D-27D4-2A5B8CFC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A4AB1-E84C-AB61-A47E-6588BB02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D39-CCDD-40D2-8CB9-1C0DE79D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63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F174B-2B05-511C-7F36-B1902FE4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2BC0E-2D86-4D13-4BBC-D135E385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94119-982F-2F51-5ADC-45588641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366A-895B-49E7-923C-2FCE876D1A7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41EFD-8E99-1AFD-39C1-E3EC15D3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4DC43-B660-C089-96DA-8DAAEBAC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D39-CCDD-40D2-8CB9-1C0DE79D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8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6A95E-7F97-CE68-E06D-45197998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50B80-0119-F588-46D4-F8FF69066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FCAF0-86D5-1AB2-A72C-07281CE2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366A-895B-49E7-923C-2FCE876D1A7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EFFA5-D361-A2C8-D174-62E97585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E1CAE-49B1-7194-CBBC-6A6783B6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D39-CCDD-40D2-8CB9-1C0DE79D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0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B6200-9C6C-59D8-AE83-7829BA28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D0BF44-AAB0-01E9-3794-6482E5252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E01161-9E80-03E9-CC83-34684A1CF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F6837-8A49-EA61-F07B-5ED8F9F2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366A-895B-49E7-923C-2FCE876D1A7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CFA99-76AD-393A-53AD-957C178C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A97167-2BB2-D939-C74B-A4923FB7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D39-CCDD-40D2-8CB9-1C0DE79D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7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7B6D3-9A5C-83EE-2F98-44D767FA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71B304-1200-DE66-D3C3-4924F0BFD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A549F0-694D-58F8-6541-BEDCC93E0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805D06-E9B1-DB49-2836-FD064ACF3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E369FA-9145-C401-7A73-7066E78D9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2219AA-BFC8-25C9-1816-5F94ED26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366A-895B-49E7-923C-2FCE876D1A7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AFBD0B-A91D-868D-69F5-8AEEE381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1085AF-96C0-78C8-830E-1AFDD85C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D39-CCDD-40D2-8CB9-1C0DE79D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9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D71B6-6896-3221-5022-9E4A8162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A9AE9D-CAB2-AF66-914A-EBFD2EBB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366A-895B-49E7-923C-2FCE876D1A7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2596FF-CFF3-6B21-6831-F6B13CCC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337371-E62C-C4A6-F36B-797091F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D39-CCDD-40D2-8CB9-1C0DE79D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76C99E-3E83-B6E6-3409-C91C5792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366A-895B-49E7-923C-2FCE876D1A7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BB8B62-8EA3-C497-52C3-1EB3ECE1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401F8-0B00-0A8A-565D-1A4C6512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D39-CCDD-40D2-8CB9-1C0DE79D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7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DC6D7-6DA1-125F-BAE3-4D840940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A4B42-6696-F517-A1C7-97CE8824C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D1329A-E9D6-9E8E-EEB7-A9A966B73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6DC1CB-7A68-7B09-5B74-E7E79567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366A-895B-49E7-923C-2FCE876D1A7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00A93F-E84A-F790-638A-296907B2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3989DF-CBD4-A8CA-622B-F342F403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D39-CCDD-40D2-8CB9-1C0DE79D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83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DE55E-F8EE-F85D-B586-46A9E207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E563D5-2502-0F31-5E44-9765FBBC0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C4848-BCFA-794F-76ED-080AD0071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A5242B-6DD3-847D-FB6A-5DC3D627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366A-895B-49E7-923C-2FCE876D1A7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EBC716-E0E4-A07B-F326-E6A25DCF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191703-BD5D-F675-C5ED-B9465D73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FD39-CCDD-40D2-8CB9-1C0DE79D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4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2FA10B-72E4-F0DF-51B9-8494FDE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63BD8A-47FE-5FE6-8F9D-1FDC4DFD1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7895C-CC97-9EB8-0BA1-B9ED17707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366A-895B-49E7-923C-2FCE876D1A79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4B019-FA29-940E-1FF8-CB0818841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B66BB-4442-E0E3-9FDE-47FC0B81B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FD39-CCDD-40D2-8CB9-1C0DE79D6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7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A3AE3AC-AF16-464A-829C-3049F6107997}"/>
              </a:ext>
            </a:extLst>
          </p:cNvPr>
          <p:cNvGrpSpPr/>
          <p:nvPr/>
        </p:nvGrpSpPr>
        <p:grpSpPr>
          <a:xfrm>
            <a:off x="1067222" y="733670"/>
            <a:ext cx="2065020" cy="2071725"/>
            <a:chOff x="2015165" y="2457508"/>
            <a:chExt cx="2065020" cy="2071725"/>
          </a:xfrm>
        </p:grpSpPr>
        <p:cxnSp>
          <p:nvCxnSpPr>
            <p:cNvPr id="19" name="直线连接符 349">
              <a:extLst>
                <a:ext uri="{FF2B5EF4-FFF2-40B4-BE49-F238E27FC236}">
                  <a16:creationId xmlns:a16="http://schemas.microsoft.com/office/drawing/2014/main" id="{635BF743-9C5C-074E-97EF-E0F197F44F2A}"/>
                </a:ext>
              </a:extLst>
            </p:cNvPr>
            <p:cNvCxnSpPr>
              <a:cxnSpLocks/>
            </p:cNvCxnSpPr>
            <p:nvPr/>
          </p:nvCxnSpPr>
          <p:spPr>
            <a:xfrm>
              <a:off x="3219760" y="2629181"/>
              <a:ext cx="688340" cy="1149462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0" name="直线连接符 350">
              <a:extLst>
                <a:ext uri="{FF2B5EF4-FFF2-40B4-BE49-F238E27FC236}">
                  <a16:creationId xmlns:a16="http://schemas.microsoft.com/office/drawing/2014/main" id="{2B904F87-3D52-144E-AF77-AD4D6248124C}"/>
                </a:ext>
              </a:extLst>
            </p:cNvPr>
            <p:cNvCxnSpPr>
              <a:cxnSpLocks/>
            </p:cNvCxnSpPr>
            <p:nvPr/>
          </p:nvCxnSpPr>
          <p:spPr>
            <a:xfrm>
              <a:off x="2531420" y="3802562"/>
              <a:ext cx="344170" cy="54955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1" name="直线连接符 351">
              <a:extLst>
                <a:ext uri="{FF2B5EF4-FFF2-40B4-BE49-F238E27FC236}">
                  <a16:creationId xmlns:a16="http://schemas.microsoft.com/office/drawing/2014/main" id="{5E0B56C8-1821-D84D-A92D-A6DA17F88091}"/>
                </a:ext>
              </a:extLst>
            </p:cNvPr>
            <p:cNvCxnSpPr>
              <a:cxnSpLocks/>
            </p:cNvCxnSpPr>
            <p:nvPr/>
          </p:nvCxnSpPr>
          <p:spPr>
            <a:xfrm>
              <a:off x="3213620" y="3790602"/>
              <a:ext cx="350310" cy="56151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2" name="直线连接符 352">
              <a:extLst>
                <a:ext uri="{FF2B5EF4-FFF2-40B4-BE49-F238E27FC236}">
                  <a16:creationId xmlns:a16="http://schemas.microsoft.com/office/drawing/2014/main" id="{FEF81B41-4DF2-6C48-B733-0839EE20BB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760" y="3202654"/>
              <a:ext cx="344515" cy="58794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3" name="直线连接符 353">
              <a:extLst>
                <a:ext uri="{FF2B5EF4-FFF2-40B4-BE49-F238E27FC236}">
                  <a16:creationId xmlns:a16="http://schemas.microsoft.com/office/drawing/2014/main" id="{F9D6B713-3EBF-E146-B601-347CDF960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250" y="2629181"/>
              <a:ext cx="1032510" cy="1722935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C797037-1925-FA4E-AE7D-959C8699EDD3}"/>
                </a:ext>
              </a:extLst>
            </p:cNvPr>
            <p:cNvSpPr/>
            <p:nvPr/>
          </p:nvSpPr>
          <p:spPr>
            <a:xfrm>
              <a:off x="3047675" y="2457508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C76623D-7260-0C47-A8CD-99F8E5C70B93}"/>
                </a:ext>
              </a:extLst>
            </p:cNvPr>
            <p:cNvSpPr/>
            <p:nvPr/>
          </p:nvSpPr>
          <p:spPr>
            <a:xfrm>
              <a:off x="2703505" y="3033085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06F5165-E343-754F-A7FE-9A4BB121C12E}"/>
                </a:ext>
              </a:extLst>
            </p:cNvPr>
            <p:cNvSpPr/>
            <p:nvPr/>
          </p:nvSpPr>
          <p:spPr>
            <a:xfrm>
              <a:off x="3391845" y="3033085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23E43BA-96B2-334B-A1A6-701033F22D3B}"/>
                </a:ext>
              </a:extLst>
            </p:cNvPr>
            <p:cNvSpPr/>
            <p:nvPr/>
          </p:nvSpPr>
          <p:spPr>
            <a:xfrm>
              <a:off x="2359335" y="3609074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FB0D895-333B-4649-92B8-2D3F19AE0F42}"/>
                </a:ext>
              </a:extLst>
            </p:cNvPr>
            <p:cNvSpPr/>
            <p:nvPr/>
          </p:nvSpPr>
          <p:spPr>
            <a:xfrm>
              <a:off x="3047675" y="3606558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FB2101D-127C-B84C-9812-253327172452}"/>
                </a:ext>
              </a:extLst>
            </p:cNvPr>
            <p:cNvSpPr/>
            <p:nvPr/>
          </p:nvSpPr>
          <p:spPr>
            <a:xfrm>
              <a:off x="3736015" y="3606558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3B4620D-37BC-444D-9484-7032D0D96330}"/>
                </a:ext>
              </a:extLst>
            </p:cNvPr>
            <p:cNvSpPr/>
            <p:nvPr/>
          </p:nvSpPr>
          <p:spPr>
            <a:xfrm>
              <a:off x="2015165" y="4185063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4E13DA6-2FE0-074F-9BB6-A64FE3405A80}"/>
                </a:ext>
              </a:extLst>
            </p:cNvPr>
            <p:cNvSpPr/>
            <p:nvPr/>
          </p:nvSpPr>
          <p:spPr>
            <a:xfrm>
              <a:off x="2703505" y="4180031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DB5B34C-57FE-5544-B412-C09E6ABFF286}"/>
                </a:ext>
              </a:extLst>
            </p:cNvPr>
            <p:cNvSpPr/>
            <p:nvPr/>
          </p:nvSpPr>
          <p:spPr>
            <a:xfrm>
              <a:off x="3391845" y="4185063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82DFF887-B65A-1448-BDEF-A1BC89B8EA16}"/>
              </a:ext>
            </a:extLst>
          </p:cNvPr>
          <p:cNvSpPr/>
          <p:nvPr/>
        </p:nvSpPr>
        <p:spPr>
          <a:xfrm>
            <a:off x="2099732" y="733670"/>
            <a:ext cx="344170" cy="34417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1A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B4C58AA-035D-6C41-95A3-F0E36D11EBFB}"/>
              </a:ext>
            </a:extLst>
          </p:cNvPr>
          <p:cNvSpPr/>
          <p:nvPr/>
        </p:nvSpPr>
        <p:spPr>
          <a:xfrm>
            <a:off x="1755562" y="1309247"/>
            <a:ext cx="344170" cy="34417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B2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9F11DBE-E577-0C46-BF05-7FB13803F50A}"/>
              </a:ext>
            </a:extLst>
          </p:cNvPr>
          <p:cNvSpPr/>
          <p:nvPr/>
        </p:nvSpPr>
        <p:spPr>
          <a:xfrm>
            <a:off x="2443902" y="1309247"/>
            <a:ext cx="344170" cy="34417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C3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DE8B392-BF36-4948-BE85-71C4BCE3921C}"/>
              </a:ext>
            </a:extLst>
          </p:cNvPr>
          <p:cNvSpPr/>
          <p:nvPr/>
        </p:nvSpPr>
        <p:spPr>
          <a:xfrm>
            <a:off x="1411392" y="1885236"/>
            <a:ext cx="344170" cy="34417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D4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56C2891-19EB-5740-B6EB-62BB4EEAF4C1}"/>
              </a:ext>
            </a:extLst>
          </p:cNvPr>
          <p:cNvSpPr/>
          <p:nvPr/>
        </p:nvSpPr>
        <p:spPr>
          <a:xfrm>
            <a:off x="2099732" y="1882720"/>
            <a:ext cx="344170" cy="344170"/>
          </a:xfrm>
          <a:prstGeom prst="ellipse">
            <a:avLst/>
          </a:prstGeom>
          <a:ln w="1905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6E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4EDBEEB-4ADF-9843-8E64-BF85E351BA8D}"/>
              </a:ext>
            </a:extLst>
          </p:cNvPr>
          <p:cNvSpPr/>
          <p:nvPr/>
        </p:nvSpPr>
        <p:spPr>
          <a:xfrm>
            <a:off x="2788072" y="1882720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F7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B60CF95-DA24-B840-ADE2-F66FBD6F6D97}"/>
              </a:ext>
            </a:extLst>
          </p:cNvPr>
          <p:cNvSpPr/>
          <p:nvPr/>
        </p:nvSpPr>
        <p:spPr>
          <a:xfrm>
            <a:off x="1067222" y="2461225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G8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D138F5E-4177-2A44-8937-14D2CD623CA5}"/>
              </a:ext>
            </a:extLst>
          </p:cNvPr>
          <p:cNvSpPr/>
          <p:nvPr/>
        </p:nvSpPr>
        <p:spPr>
          <a:xfrm>
            <a:off x="1755562" y="2456193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H9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0CA945C-A724-B54C-B632-C7BC51056F0D}"/>
              </a:ext>
            </a:extLst>
          </p:cNvPr>
          <p:cNvSpPr/>
          <p:nvPr/>
        </p:nvSpPr>
        <p:spPr>
          <a:xfrm>
            <a:off x="2462211" y="2457708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endParaRPr 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C32DF8C-4888-F148-DFBA-552E237D48B8}"/>
              </a:ext>
            </a:extLst>
          </p:cNvPr>
          <p:cNvGrpSpPr/>
          <p:nvPr/>
        </p:nvGrpSpPr>
        <p:grpSpPr>
          <a:xfrm>
            <a:off x="5960534" y="266642"/>
            <a:ext cx="1334839" cy="239874"/>
            <a:chOff x="5960534" y="1075019"/>
            <a:chExt cx="1334839" cy="23987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363FE95-A082-E4C8-1D53-580E24EE37AA}"/>
                </a:ext>
              </a:extLst>
            </p:cNvPr>
            <p:cNvSpPr/>
            <p:nvPr/>
          </p:nvSpPr>
          <p:spPr>
            <a:xfrm>
              <a:off x="5960534" y="1077840"/>
              <a:ext cx="474133" cy="228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lChile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16B420E-251C-DB41-5900-909211B82D43}"/>
                </a:ext>
              </a:extLst>
            </p:cNvPr>
            <p:cNvSpPr/>
            <p:nvPr/>
          </p:nvSpPr>
          <p:spPr>
            <a:xfrm>
              <a:off x="6434668" y="1086308"/>
              <a:ext cx="428980" cy="228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data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363FE95-A082-E4C8-1D53-580E24EE37AA}"/>
                </a:ext>
              </a:extLst>
            </p:cNvPr>
            <p:cNvSpPr/>
            <p:nvPr/>
          </p:nvSpPr>
          <p:spPr>
            <a:xfrm>
              <a:off x="6821240" y="1075019"/>
              <a:ext cx="474133" cy="2314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rChild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367CF93-303B-8FB9-7911-1725F12D931C}"/>
              </a:ext>
            </a:extLst>
          </p:cNvPr>
          <p:cNvGrpSpPr/>
          <p:nvPr/>
        </p:nvGrpSpPr>
        <p:grpSpPr>
          <a:xfrm>
            <a:off x="4747188" y="1097425"/>
            <a:ext cx="1334839" cy="239874"/>
            <a:chOff x="5960534" y="1075019"/>
            <a:chExt cx="1334839" cy="239874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43425A8-6BCD-D7D4-208C-C059AADA0AE7}"/>
                </a:ext>
              </a:extLst>
            </p:cNvPr>
            <p:cNvSpPr/>
            <p:nvPr/>
          </p:nvSpPr>
          <p:spPr>
            <a:xfrm>
              <a:off x="5960534" y="1077840"/>
              <a:ext cx="474133" cy="228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lChile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8574B8C-D150-66E2-66DD-DD4DE6B44D7C}"/>
                </a:ext>
              </a:extLst>
            </p:cNvPr>
            <p:cNvSpPr/>
            <p:nvPr/>
          </p:nvSpPr>
          <p:spPr>
            <a:xfrm>
              <a:off x="6434668" y="1086308"/>
              <a:ext cx="428980" cy="228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data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DEB3AD3-0E39-1A79-8FC8-0D45FA5AD3DE}"/>
                </a:ext>
              </a:extLst>
            </p:cNvPr>
            <p:cNvSpPr/>
            <p:nvPr/>
          </p:nvSpPr>
          <p:spPr>
            <a:xfrm>
              <a:off x="6821240" y="1075019"/>
              <a:ext cx="474133" cy="2314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rChild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AE6E9FE-B656-31F3-6BA2-D971C907F1DC}"/>
              </a:ext>
            </a:extLst>
          </p:cNvPr>
          <p:cNvGrpSpPr/>
          <p:nvPr/>
        </p:nvGrpSpPr>
        <p:grpSpPr>
          <a:xfrm>
            <a:off x="7449933" y="1104366"/>
            <a:ext cx="1334839" cy="239874"/>
            <a:chOff x="5960534" y="1075019"/>
            <a:chExt cx="1334839" cy="239874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613E250-0DF6-9D66-6608-9E8DDB490133}"/>
                </a:ext>
              </a:extLst>
            </p:cNvPr>
            <p:cNvSpPr/>
            <p:nvPr/>
          </p:nvSpPr>
          <p:spPr>
            <a:xfrm>
              <a:off x="5960534" y="1077840"/>
              <a:ext cx="474133" cy="228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lchild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77689F3-E824-5AE6-BC0F-3769909554BD}"/>
                </a:ext>
              </a:extLst>
            </p:cNvPr>
            <p:cNvSpPr/>
            <p:nvPr/>
          </p:nvSpPr>
          <p:spPr>
            <a:xfrm>
              <a:off x="6434668" y="1086308"/>
              <a:ext cx="428980" cy="228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data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830B0B5-0AE5-F6FB-467B-ECB3FD905E5A}"/>
                </a:ext>
              </a:extLst>
            </p:cNvPr>
            <p:cNvSpPr/>
            <p:nvPr/>
          </p:nvSpPr>
          <p:spPr>
            <a:xfrm>
              <a:off x="6821240" y="1075019"/>
              <a:ext cx="474133" cy="2314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rChild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CFD933F-ABFC-6B0C-5E23-494CD8CA7D25}"/>
              </a:ext>
            </a:extLst>
          </p:cNvPr>
          <p:cNvGrpSpPr/>
          <p:nvPr/>
        </p:nvGrpSpPr>
        <p:grpSpPr>
          <a:xfrm>
            <a:off x="3986213" y="2060067"/>
            <a:ext cx="1334839" cy="239874"/>
            <a:chOff x="5960534" y="1075019"/>
            <a:chExt cx="1334839" cy="239874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D2984D8-6143-DF95-4BBF-756D31CA2012}"/>
                </a:ext>
              </a:extLst>
            </p:cNvPr>
            <p:cNvSpPr/>
            <p:nvPr/>
          </p:nvSpPr>
          <p:spPr>
            <a:xfrm>
              <a:off x="5960534" y="1077840"/>
              <a:ext cx="474133" cy="228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lChile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3E99915-B7A1-C74B-B03D-940B78803993}"/>
                </a:ext>
              </a:extLst>
            </p:cNvPr>
            <p:cNvSpPr/>
            <p:nvPr/>
          </p:nvSpPr>
          <p:spPr>
            <a:xfrm>
              <a:off x="6434668" y="1086308"/>
              <a:ext cx="428980" cy="228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data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BB6AA50-E855-5767-5B8E-FB1A6F38C0D7}"/>
                </a:ext>
              </a:extLst>
            </p:cNvPr>
            <p:cNvSpPr/>
            <p:nvPr/>
          </p:nvSpPr>
          <p:spPr>
            <a:xfrm>
              <a:off x="6821240" y="1075019"/>
              <a:ext cx="474133" cy="2314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rChild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9A1D8D7-8F25-BAF2-1CA2-EBD12393631A}"/>
              </a:ext>
            </a:extLst>
          </p:cNvPr>
          <p:cNvGrpSpPr/>
          <p:nvPr/>
        </p:nvGrpSpPr>
        <p:grpSpPr>
          <a:xfrm>
            <a:off x="6660502" y="1848603"/>
            <a:ext cx="1334839" cy="239874"/>
            <a:chOff x="5960534" y="1075019"/>
            <a:chExt cx="1334839" cy="23987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7D4698A-E2A2-C084-4AFC-A9DD4C223C7A}"/>
                </a:ext>
              </a:extLst>
            </p:cNvPr>
            <p:cNvSpPr/>
            <p:nvPr/>
          </p:nvSpPr>
          <p:spPr>
            <a:xfrm>
              <a:off x="5960534" y="1077840"/>
              <a:ext cx="474133" cy="228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5357B3A-4BAB-9402-5B7D-795680E82FD6}"/>
                </a:ext>
              </a:extLst>
            </p:cNvPr>
            <p:cNvSpPr/>
            <p:nvPr/>
          </p:nvSpPr>
          <p:spPr>
            <a:xfrm>
              <a:off x="6434668" y="1086308"/>
              <a:ext cx="428980" cy="228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data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EDAB18D-CC80-DDE9-4E5B-933F6133CEC9}"/>
                </a:ext>
              </a:extLst>
            </p:cNvPr>
            <p:cNvSpPr/>
            <p:nvPr/>
          </p:nvSpPr>
          <p:spPr>
            <a:xfrm>
              <a:off x="6821240" y="1075019"/>
              <a:ext cx="474133" cy="2314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rChild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1D24182-57D6-79B6-18D7-801989521839}"/>
              </a:ext>
            </a:extLst>
          </p:cNvPr>
          <p:cNvGrpSpPr/>
          <p:nvPr/>
        </p:nvGrpSpPr>
        <p:grpSpPr>
          <a:xfrm>
            <a:off x="7267129" y="2548504"/>
            <a:ext cx="1334839" cy="239874"/>
            <a:chOff x="5960534" y="1075019"/>
            <a:chExt cx="1334839" cy="23987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C924D57-F839-822C-9207-49CC582C0FD1}"/>
                </a:ext>
              </a:extLst>
            </p:cNvPr>
            <p:cNvSpPr/>
            <p:nvPr/>
          </p:nvSpPr>
          <p:spPr>
            <a:xfrm>
              <a:off x="5960534" y="1077840"/>
              <a:ext cx="474133" cy="228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729BBFB-9944-F714-0453-C37BF3B664A0}"/>
                </a:ext>
              </a:extLst>
            </p:cNvPr>
            <p:cNvSpPr/>
            <p:nvPr/>
          </p:nvSpPr>
          <p:spPr>
            <a:xfrm>
              <a:off x="6434668" y="1086308"/>
              <a:ext cx="428980" cy="228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data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5F8537F-54C6-F3AC-4CF2-FAAADB596E60}"/>
                </a:ext>
              </a:extLst>
            </p:cNvPr>
            <p:cNvSpPr/>
            <p:nvPr/>
          </p:nvSpPr>
          <p:spPr>
            <a:xfrm>
              <a:off x="6821240" y="1075019"/>
              <a:ext cx="474133" cy="2314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F433B58-3CE9-2C8F-AFB4-6CC67317E064}"/>
              </a:ext>
            </a:extLst>
          </p:cNvPr>
          <p:cNvCxnSpPr>
            <a:stCxn id="33" idx="2"/>
            <a:endCxn id="40" idx="0"/>
          </p:cNvCxnSpPr>
          <p:nvPr/>
        </p:nvCxnSpPr>
        <p:spPr>
          <a:xfrm flipH="1">
            <a:off x="5435812" y="498048"/>
            <a:ext cx="761789" cy="61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B25EAC3-B703-DABB-6B56-6972D1F0F381}"/>
              </a:ext>
            </a:extLst>
          </p:cNvPr>
          <p:cNvCxnSpPr>
            <a:stCxn id="35" idx="2"/>
            <a:endCxn id="44" idx="0"/>
          </p:cNvCxnSpPr>
          <p:nvPr/>
        </p:nvCxnSpPr>
        <p:spPr>
          <a:xfrm>
            <a:off x="7058307" y="498048"/>
            <a:ext cx="1080250" cy="6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26A6007-C27A-2DD9-A7CA-6265FBBDF4E6}"/>
              </a:ext>
            </a:extLst>
          </p:cNvPr>
          <p:cNvGrpSpPr/>
          <p:nvPr/>
        </p:nvGrpSpPr>
        <p:grpSpPr>
          <a:xfrm>
            <a:off x="8582016" y="1845905"/>
            <a:ext cx="1334839" cy="239874"/>
            <a:chOff x="5960534" y="1075019"/>
            <a:chExt cx="1334839" cy="239874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406229C-9E7F-CFD5-B660-6CD87A366B4D}"/>
                </a:ext>
              </a:extLst>
            </p:cNvPr>
            <p:cNvSpPr/>
            <p:nvPr/>
          </p:nvSpPr>
          <p:spPr>
            <a:xfrm>
              <a:off x="5960534" y="1077840"/>
              <a:ext cx="474133" cy="228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4000F81-8689-4C6E-E1A7-27C4A16F9AC5}"/>
                </a:ext>
              </a:extLst>
            </p:cNvPr>
            <p:cNvSpPr/>
            <p:nvPr/>
          </p:nvSpPr>
          <p:spPr>
            <a:xfrm>
              <a:off x="6434668" y="1086308"/>
              <a:ext cx="428980" cy="228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data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D78E95B-F19E-EA6D-E060-774085DCEBB2}"/>
                </a:ext>
              </a:extLst>
            </p:cNvPr>
            <p:cNvSpPr/>
            <p:nvPr/>
          </p:nvSpPr>
          <p:spPr>
            <a:xfrm>
              <a:off x="6821240" y="1075019"/>
              <a:ext cx="474133" cy="2314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o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E175815-56F8-4658-8B2D-8450506D0132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 flipH="1">
            <a:off x="4674837" y="1328831"/>
            <a:ext cx="309418" cy="742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566D60A-6135-86AB-5B0C-D0E66924EF17}"/>
              </a:ext>
            </a:extLst>
          </p:cNvPr>
          <p:cNvCxnSpPr>
            <a:cxnSpLocks/>
            <a:stCxn id="43" idx="2"/>
            <a:endCxn id="52" idx="0"/>
          </p:cNvCxnSpPr>
          <p:nvPr/>
        </p:nvCxnSpPr>
        <p:spPr>
          <a:xfrm flipH="1">
            <a:off x="7349126" y="1335772"/>
            <a:ext cx="337874" cy="524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2C20E49-36A3-BB96-49BA-A9FBF33416D4}"/>
              </a:ext>
            </a:extLst>
          </p:cNvPr>
          <p:cNvCxnSpPr>
            <a:stCxn id="45" idx="2"/>
            <a:endCxn id="64" idx="0"/>
          </p:cNvCxnSpPr>
          <p:nvPr/>
        </p:nvCxnSpPr>
        <p:spPr>
          <a:xfrm>
            <a:off x="8547706" y="1335772"/>
            <a:ext cx="722934" cy="521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8A72026-9812-1E0D-FB77-B042B2A1D635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7758275" y="2080009"/>
            <a:ext cx="197478" cy="479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3860985-2358-198B-1ECE-B4CBDE7093AF}"/>
              </a:ext>
            </a:extLst>
          </p:cNvPr>
          <p:cNvGrpSpPr/>
          <p:nvPr/>
        </p:nvGrpSpPr>
        <p:grpSpPr>
          <a:xfrm>
            <a:off x="5071584" y="2691715"/>
            <a:ext cx="1334839" cy="239874"/>
            <a:chOff x="5960534" y="1075019"/>
            <a:chExt cx="1334839" cy="239874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8C1BC2C3-190B-1930-A62E-EF91A9EB59C4}"/>
                </a:ext>
              </a:extLst>
            </p:cNvPr>
            <p:cNvSpPr/>
            <p:nvPr/>
          </p:nvSpPr>
          <p:spPr>
            <a:xfrm>
              <a:off x="5960534" y="1077840"/>
              <a:ext cx="474133" cy="228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lChile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B62DD1D-7368-1C91-DEC4-77D6AFF835B3}"/>
                </a:ext>
              </a:extLst>
            </p:cNvPr>
            <p:cNvSpPr/>
            <p:nvPr/>
          </p:nvSpPr>
          <p:spPr>
            <a:xfrm>
              <a:off x="6434668" y="1086308"/>
              <a:ext cx="428980" cy="228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data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811AF30-3570-3A3A-CAE6-5778FEC531AD}"/>
                </a:ext>
              </a:extLst>
            </p:cNvPr>
            <p:cNvSpPr/>
            <p:nvPr/>
          </p:nvSpPr>
          <p:spPr>
            <a:xfrm>
              <a:off x="6821240" y="1075019"/>
              <a:ext cx="474133" cy="2314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rChild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47034BE-0A5A-EE53-64AE-207BB9EE2B60}"/>
              </a:ext>
            </a:extLst>
          </p:cNvPr>
          <p:cNvGrpSpPr/>
          <p:nvPr/>
        </p:nvGrpSpPr>
        <p:grpSpPr>
          <a:xfrm>
            <a:off x="3271563" y="2680426"/>
            <a:ext cx="1334839" cy="239874"/>
            <a:chOff x="5960534" y="1075019"/>
            <a:chExt cx="1334839" cy="239874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E43A2C7-273D-846A-EAEE-D10B2CCC2F57}"/>
                </a:ext>
              </a:extLst>
            </p:cNvPr>
            <p:cNvSpPr/>
            <p:nvPr/>
          </p:nvSpPr>
          <p:spPr>
            <a:xfrm>
              <a:off x="5960534" y="1077840"/>
              <a:ext cx="474133" cy="228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lChile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9EE55863-FB11-9439-693D-488A7C605059}"/>
                </a:ext>
              </a:extLst>
            </p:cNvPr>
            <p:cNvSpPr/>
            <p:nvPr/>
          </p:nvSpPr>
          <p:spPr>
            <a:xfrm>
              <a:off x="6434668" y="1086308"/>
              <a:ext cx="428980" cy="228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</a:rPr>
                <a:t>data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B26BC34-F81A-09ED-BAA0-F06B16645742}"/>
                </a:ext>
              </a:extLst>
            </p:cNvPr>
            <p:cNvSpPr/>
            <p:nvPr/>
          </p:nvSpPr>
          <p:spPr>
            <a:xfrm>
              <a:off x="6821240" y="1075019"/>
              <a:ext cx="474133" cy="2314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rChild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044F8B6D-69FE-8A81-BF1B-96A4D1C7E69E}"/>
              </a:ext>
            </a:extLst>
          </p:cNvPr>
          <p:cNvCxnSpPr>
            <a:stCxn id="47" idx="2"/>
            <a:endCxn id="84" idx="0"/>
          </p:cNvCxnSpPr>
          <p:nvPr/>
        </p:nvCxnSpPr>
        <p:spPr>
          <a:xfrm flipH="1">
            <a:off x="3960187" y="2291473"/>
            <a:ext cx="263093" cy="400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648185C-C3EB-EECA-6DA7-6FCB580D3921}"/>
              </a:ext>
            </a:extLst>
          </p:cNvPr>
          <p:cNvCxnSpPr>
            <a:stCxn id="49" idx="2"/>
            <a:endCxn id="80" idx="0"/>
          </p:cNvCxnSpPr>
          <p:nvPr/>
        </p:nvCxnSpPr>
        <p:spPr>
          <a:xfrm>
            <a:off x="5083986" y="2291473"/>
            <a:ext cx="676222" cy="41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D4A10C3B-DF60-8F96-8484-18E5A19EDFC6}"/>
              </a:ext>
            </a:extLst>
          </p:cNvPr>
          <p:cNvGrpSpPr/>
          <p:nvPr/>
        </p:nvGrpSpPr>
        <p:grpSpPr>
          <a:xfrm>
            <a:off x="6178121" y="3811713"/>
            <a:ext cx="1830640" cy="241846"/>
            <a:chOff x="6178121" y="3811713"/>
            <a:chExt cx="1830640" cy="241846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3D54B7DC-1BF4-3A94-719B-A856C4463A0F}"/>
                </a:ext>
              </a:extLst>
            </p:cNvPr>
            <p:cNvGrpSpPr/>
            <p:nvPr/>
          </p:nvGrpSpPr>
          <p:grpSpPr>
            <a:xfrm>
              <a:off x="6178121" y="3816506"/>
              <a:ext cx="1420311" cy="237053"/>
              <a:chOff x="6178121" y="3816506"/>
              <a:chExt cx="1420311" cy="237053"/>
            </a:xfrm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5694C4C2-3309-97BA-8975-18566512346E}"/>
                  </a:ext>
                </a:extLst>
              </p:cNvPr>
              <p:cNvSpPr/>
              <p:nvPr/>
            </p:nvSpPr>
            <p:spPr>
              <a:xfrm>
                <a:off x="6178121" y="3816506"/>
                <a:ext cx="474133" cy="2285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lChile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232EB7B-813B-CC85-DB65-84564301F9E4}"/>
                  </a:ext>
                </a:extLst>
              </p:cNvPr>
              <p:cNvSpPr/>
              <p:nvPr/>
            </p:nvSpPr>
            <p:spPr>
              <a:xfrm>
                <a:off x="6652255" y="3824974"/>
                <a:ext cx="428980" cy="2285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data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BEEE5BA7-8A92-4595-DC0E-B5066719ECF6}"/>
                  </a:ext>
                </a:extLst>
              </p:cNvPr>
              <p:cNvSpPr/>
              <p:nvPr/>
            </p:nvSpPr>
            <p:spPr>
              <a:xfrm>
                <a:off x="7038827" y="3833441"/>
                <a:ext cx="559605" cy="2116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parent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65E6C61-8069-DBE0-6E36-EEB45A71CA4E}"/>
                </a:ext>
              </a:extLst>
            </p:cNvPr>
            <p:cNvSpPr/>
            <p:nvPr/>
          </p:nvSpPr>
          <p:spPr>
            <a:xfrm>
              <a:off x="7534628" y="3811713"/>
              <a:ext cx="474133" cy="2314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rChild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2E503B2-4BAA-FD2B-C542-95C484EC9DA7}"/>
              </a:ext>
            </a:extLst>
          </p:cNvPr>
          <p:cNvGrpSpPr/>
          <p:nvPr/>
        </p:nvGrpSpPr>
        <p:grpSpPr>
          <a:xfrm>
            <a:off x="9887715" y="5553020"/>
            <a:ext cx="1830640" cy="241846"/>
            <a:chOff x="6178121" y="3811713"/>
            <a:chExt cx="1830640" cy="241846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F503B9F0-32A8-4977-222D-AE8124EC4E4B}"/>
                </a:ext>
              </a:extLst>
            </p:cNvPr>
            <p:cNvGrpSpPr/>
            <p:nvPr/>
          </p:nvGrpSpPr>
          <p:grpSpPr>
            <a:xfrm>
              <a:off x="6178121" y="3816506"/>
              <a:ext cx="1420311" cy="237053"/>
              <a:chOff x="6178121" y="3816506"/>
              <a:chExt cx="1420311" cy="237053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BCCE26C1-CBA7-EB9D-331F-695C9A0792CD}"/>
                  </a:ext>
                </a:extLst>
              </p:cNvPr>
              <p:cNvSpPr/>
              <p:nvPr/>
            </p:nvSpPr>
            <p:spPr>
              <a:xfrm>
                <a:off x="6178121" y="3816506"/>
                <a:ext cx="474133" cy="2285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lChile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EE1EDD90-885E-317C-47A2-D2B828C84B2A}"/>
                  </a:ext>
                </a:extLst>
              </p:cNvPr>
              <p:cNvSpPr/>
              <p:nvPr/>
            </p:nvSpPr>
            <p:spPr>
              <a:xfrm>
                <a:off x="6652255" y="3824974"/>
                <a:ext cx="428980" cy="2285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data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1A7E4088-83AE-E59C-AD18-71113126E6CC}"/>
                  </a:ext>
                </a:extLst>
              </p:cNvPr>
              <p:cNvSpPr/>
              <p:nvPr/>
            </p:nvSpPr>
            <p:spPr>
              <a:xfrm>
                <a:off x="7038827" y="3833441"/>
                <a:ext cx="559605" cy="2116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parent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1D18D2E7-85EC-A222-265C-A78F6704623F}"/>
                </a:ext>
              </a:extLst>
            </p:cNvPr>
            <p:cNvSpPr/>
            <p:nvPr/>
          </p:nvSpPr>
          <p:spPr>
            <a:xfrm>
              <a:off x="7534628" y="3811713"/>
              <a:ext cx="474133" cy="2314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rChild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7F60F244-4FA0-B7B0-3E36-9FD772316425}"/>
              </a:ext>
            </a:extLst>
          </p:cNvPr>
          <p:cNvGrpSpPr/>
          <p:nvPr/>
        </p:nvGrpSpPr>
        <p:grpSpPr>
          <a:xfrm>
            <a:off x="7385326" y="5563460"/>
            <a:ext cx="1830640" cy="241846"/>
            <a:chOff x="6178121" y="3811713"/>
            <a:chExt cx="1830640" cy="241846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5753F4D1-DF4E-3ED5-F7E4-16EDE0577B1B}"/>
                </a:ext>
              </a:extLst>
            </p:cNvPr>
            <p:cNvGrpSpPr/>
            <p:nvPr/>
          </p:nvGrpSpPr>
          <p:grpSpPr>
            <a:xfrm>
              <a:off x="6178121" y="3816506"/>
              <a:ext cx="1420311" cy="237053"/>
              <a:chOff x="6178121" y="3816506"/>
              <a:chExt cx="1420311" cy="237053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1BF74778-1B4C-E6DB-E044-07CDAE0E6773}"/>
                  </a:ext>
                </a:extLst>
              </p:cNvPr>
              <p:cNvSpPr/>
              <p:nvPr/>
            </p:nvSpPr>
            <p:spPr>
              <a:xfrm>
                <a:off x="6178121" y="3816506"/>
                <a:ext cx="474133" cy="2285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lChile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9E7A599D-204E-9BEF-809C-BE3727B781F1}"/>
                  </a:ext>
                </a:extLst>
              </p:cNvPr>
              <p:cNvSpPr/>
              <p:nvPr/>
            </p:nvSpPr>
            <p:spPr>
              <a:xfrm>
                <a:off x="6652255" y="3824974"/>
                <a:ext cx="428980" cy="2285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data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E76597A9-6B34-8771-DCE6-A39344AD4947}"/>
                  </a:ext>
                </a:extLst>
              </p:cNvPr>
              <p:cNvSpPr/>
              <p:nvPr/>
            </p:nvSpPr>
            <p:spPr>
              <a:xfrm>
                <a:off x="7038827" y="3833441"/>
                <a:ext cx="559605" cy="2116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parent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CDF09A33-71CC-7DDC-EFD4-BC0D51D882CF}"/>
                </a:ext>
              </a:extLst>
            </p:cNvPr>
            <p:cNvSpPr/>
            <p:nvPr/>
          </p:nvSpPr>
          <p:spPr>
            <a:xfrm>
              <a:off x="7534628" y="3811713"/>
              <a:ext cx="474133" cy="2314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rChild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1CF62612-19C6-AD99-2A41-55FCBBDE0EA5}"/>
              </a:ext>
            </a:extLst>
          </p:cNvPr>
          <p:cNvGrpSpPr/>
          <p:nvPr/>
        </p:nvGrpSpPr>
        <p:grpSpPr>
          <a:xfrm>
            <a:off x="5270264" y="6557751"/>
            <a:ext cx="1830640" cy="241846"/>
            <a:chOff x="6178121" y="3811713"/>
            <a:chExt cx="1830640" cy="241846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04000497-4B79-6AFD-1865-E40F8B58BB01}"/>
                </a:ext>
              </a:extLst>
            </p:cNvPr>
            <p:cNvGrpSpPr/>
            <p:nvPr/>
          </p:nvGrpSpPr>
          <p:grpSpPr>
            <a:xfrm>
              <a:off x="6178121" y="3816506"/>
              <a:ext cx="1420311" cy="237053"/>
              <a:chOff x="6178121" y="3816506"/>
              <a:chExt cx="1420311" cy="237053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FCE6CDB7-542A-3C88-673E-BB5196D61A50}"/>
                  </a:ext>
                </a:extLst>
              </p:cNvPr>
              <p:cNvSpPr/>
              <p:nvPr/>
            </p:nvSpPr>
            <p:spPr>
              <a:xfrm>
                <a:off x="6178121" y="3816506"/>
                <a:ext cx="474133" cy="2285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lChile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0209B80D-5B32-767C-6DE9-316371162D70}"/>
                  </a:ext>
                </a:extLst>
              </p:cNvPr>
              <p:cNvSpPr/>
              <p:nvPr/>
            </p:nvSpPr>
            <p:spPr>
              <a:xfrm>
                <a:off x="6652255" y="3824974"/>
                <a:ext cx="428980" cy="2285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data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8AE48B89-F62B-4419-AF17-14D19AE46B14}"/>
                  </a:ext>
                </a:extLst>
              </p:cNvPr>
              <p:cNvSpPr/>
              <p:nvPr/>
            </p:nvSpPr>
            <p:spPr>
              <a:xfrm>
                <a:off x="7038827" y="3833441"/>
                <a:ext cx="559605" cy="2116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parent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7E8C9958-6A10-722C-445F-F2FE494CA1C8}"/>
                </a:ext>
              </a:extLst>
            </p:cNvPr>
            <p:cNvSpPr/>
            <p:nvPr/>
          </p:nvSpPr>
          <p:spPr>
            <a:xfrm>
              <a:off x="7534628" y="3811713"/>
              <a:ext cx="474133" cy="2314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rChild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4B1BFCA5-AD1F-ED2E-C02E-CB7BE59E5780}"/>
              </a:ext>
            </a:extLst>
          </p:cNvPr>
          <p:cNvGrpSpPr/>
          <p:nvPr/>
        </p:nvGrpSpPr>
        <p:grpSpPr>
          <a:xfrm>
            <a:off x="2577969" y="6528191"/>
            <a:ext cx="1830640" cy="241846"/>
            <a:chOff x="6178121" y="3811713"/>
            <a:chExt cx="1830640" cy="241846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EDFFC5EE-A750-8A41-C8BE-0FB68A549621}"/>
                </a:ext>
              </a:extLst>
            </p:cNvPr>
            <p:cNvGrpSpPr/>
            <p:nvPr/>
          </p:nvGrpSpPr>
          <p:grpSpPr>
            <a:xfrm>
              <a:off x="6178121" y="3816506"/>
              <a:ext cx="1420311" cy="237053"/>
              <a:chOff x="6178121" y="3816506"/>
              <a:chExt cx="1420311" cy="237053"/>
            </a:xfrm>
          </p:grpSpPr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63D8E2AB-CA9E-B71C-C5BF-F65C30D0996E}"/>
                  </a:ext>
                </a:extLst>
              </p:cNvPr>
              <p:cNvSpPr/>
              <p:nvPr/>
            </p:nvSpPr>
            <p:spPr>
              <a:xfrm>
                <a:off x="6178121" y="3816506"/>
                <a:ext cx="474133" cy="2285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lChile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DE5DCB64-C77E-B169-2327-0F2BE6A52CB1}"/>
                  </a:ext>
                </a:extLst>
              </p:cNvPr>
              <p:cNvSpPr/>
              <p:nvPr/>
            </p:nvSpPr>
            <p:spPr>
              <a:xfrm>
                <a:off x="6652255" y="3824974"/>
                <a:ext cx="428980" cy="2285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data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68157868-D8B2-141B-DE57-0E2A1119ED7D}"/>
                  </a:ext>
                </a:extLst>
              </p:cNvPr>
              <p:cNvSpPr/>
              <p:nvPr/>
            </p:nvSpPr>
            <p:spPr>
              <a:xfrm>
                <a:off x="7038827" y="3833441"/>
                <a:ext cx="559605" cy="2116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parent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D3B212D-F2D4-85A1-042A-D4DFCA91F078}"/>
                </a:ext>
              </a:extLst>
            </p:cNvPr>
            <p:cNvSpPr/>
            <p:nvPr/>
          </p:nvSpPr>
          <p:spPr>
            <a:xfrm>
              <a:off x="7534628" y="3811713"/>
              <a:ext cx="474133" cy="2314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rChild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9AEA879C-F225-907F-C8B0-3BDD7D18F633}"/>
              </a:ext>
            </a:extLst>
          </p:cNvPr>
          <p:cNvGrpSpPr/>
          <p:nvPr/>
        </p:nvGrpSpPr>
        <p:grpSpPr>
          <a:xfrm>
            <a:off x="3640294" y="5540521"/>
            <a:ext cx="1830640" cy="241846"/>
            <a:chOff x="6178121" y="3811713"/>
            <a:chExt cx="1830640" cy="241846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4AA40910-8BED-207F-9005-6ACBEA1AC087}"/>
                </a:ext>
              </a:extLst>
            </p:cNvPr>
            <p:cNvGrpSpPr/>
            <p:nvPr/>
          </p:nvGrpSpPr>
          <p:grpSpPr>
            <a:xfrm>
              <a:off x="6178121" y="3816506"/>
              <a:ext cx="1420311" cy="237053"/>
              <a:chOff x="6178121" y="3816506"/>
              <a:chExt cx="1420311" cy="237053"/>
            </a:xfrm>
          </p:grpSpPr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ABF7CDE5-5C34-EB18-F322-80CBC99B2B5B}"/>
                  </a:ext>
                </a:extLst>
              </p:cNvPr>
              <p:cNvSpPr/>
              <p:nvPr/>
            </p:nvSpPr>
            <p:spPr>
              <a:xfrm>
                <a:off x="6178121" y="3816506"/>
                <a:ext cx="474133" cy="2285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lChile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FDFCCDAD-8FCB-7964-B063-DA90CA5A97A1}"/>
                  </a:ext>
                </a:extLst>
              </p:cNvPr>
              <p:cNvSpPr/>
              <p:nvPr/>
            </p:nvSpPr>
            <p:spPr>
              <a:xfrm>
                <a:off x="6652255" y="3824974"/>
                <a:ext cx="428980" cy="2285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data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6D764E1E-1E6A-2DB7-5D72-4A1373852B95}"/>
                  </a:ext>
                </a:extLst>
              </p:cNvPr>
              <p:cNvSpPr/>
              <p:nvPr/>
            </p:nvSpPr>
            <p:spPr>
              <a:xfrm>
                <a:off x="7038827" y="3833441"/>
                <a:ext cx="559605" cy="2116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parent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A3B15ED7-E7E0-B0FF-5E5C-BF6C270C44C4}"/>
                </a:ext>
              </a:extLst>
            </p:cNvPr>
            <p:cNvSpPr/>
            <p:nvPr/>
          </p:nvSpPr>
          <p:spPr>
            <a:xfrm>
              <a:off x="7534628" y="3811713"/>
              <a:ext cx="474133" cy="2314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rChild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3A7F2E2C-4C14-22A1-B383-471704514EEF}"/>
              </a:ext>
            </a:extLst>
          </p:cNvPr>
          <p:cNvGrpSpPr/>
          <p:nvPr/>
        </p:nvGrpSpPr>
        <p:grpSpPr>
          <a:xfrm>
            <a:off x="8493520" y="4721163"/>
            <a:ext cx="1830640" cy="241846"/>
            <a:chOff x="6178121" y="3811713"/>
            <a:chExt cx="1830640" cy="241846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B7526D6D-BA0A-FA76-CFC6-1EF4170BAFB4}"/>
                </a:ext>
              </a:extLst>
            </p:cNvPr>
            <p:cNvGrpSpPr/>
            <p:nvPr/>
          </p:nvGrpSpPr>
          <p:grpSpPr>
            <a:xfrm>
              <a:off x="6178121" y="3816506"/>
              <a:ext cx="1420311" cy="237053"/>
              <a:chOff x="6178121" y="3816506"/>
              <a:chExt cx="1420311" cy="237053"/>
            </a:xfrm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7CCAB05-3C36-52FF-EAD3-84CCAA90621E}"/>
                  </a:ext>
                </a:extLst>
              </p:cNvPr>
              <p:cNvSpPr/>
              <p:nvPr/>
            </p:nvSpPr>
            <p:spPr>
              <a:xfrm>
                <a:off x="6178121" y="3816506"/>
                <a:ext cx="474133" cy="2285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lChile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F52BE930-56F0-91C7-982F-CD7DDDC0026C}"/>
                  </a:ext>
                </a:extLst>
              </p:cNvPr>
              <p:cNvSpPr/>
              <p:nvPr/>
            </p:nvSpPr>
            <p:spPr>
              <a:xfrm>
                <a:off x="6652255" y="3824974"/>
                <a:ext cx="428980" cy="2285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data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FB769B8E-6114-4373-8966-7D8955BB571E}"/>
                  </a:ext>
                </a:extLst>
              </p:cNvPr>
              <p:cNvSpPr/>
              <p:nvPr/>
            </p:nvSpPr>
            <p:spPr>
              <a:xfrm>
                <a:off x="7038827" y="3833441"/>
                <a:ext cx="559605" cy="2116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parent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27933FF-4F6E-2275-3E52-3D4F877E7143}"/>
                </a:ext>
              </a:extLst>
            </p:cNvPr>
            <p:cNvSpPr/>
            <p:nvPr/>
          </p:nvSpPr>
          <p:spPr>
            <a:xfrm>
              <a:off x="7534628" y="3811713"/>
              <a:ext cx="474133" cy="2314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rChild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95252B88-DE77-D29B-D934-76D7C09FBFCC}"/>
              </a:ext>
            </a:extLst>
          </p:cNvPr>
          <p:cNvGrpSpPr/>
          <p:nvPr/>
        </p:nvGrpSpPr>
        <p:grpSpPr>
          <a:xfrm>
            <a:off x="4427295" y="4560436"/>
            <a:ext cx="1830640" cy="241846"/>
            <a:chOff x="6178121" y="3811713"/>
            <a:chExt cx="1830640" cy="241846"/>
          </a:xfrm>
        </p:grpSpPr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58F09B77-BA18-949D-9BEC-28E899E060B0}"/>
                </a:ext>
              </a:extLst>
            </p:cNvPr>
            <p:cNvGrpSpPr/>
            <p:nvPr/>
          </p:nvGrpSpPr>
          <p:grpSpPr>
            <a:xfrm>
              <a:off x="6178121" y="3816506"/>
              <a:ext cx="1420311" cy="237053"/>
              <a:chOff x="6178121" y="3816506"/>
              <a:chExt cx="1420311" cy="237053"/>
            </a:xfrm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911A382B-803C-1A15-429E-FE287067A6B9}"/>
                  </a:ext>
                </a:extLst>
              </p:cNvPr>
              <p:cNvSpPr/>
              <p:nvPr/>
            </p:nvSpPr>
            <p:spPr>
              <a:xfrm>
                <a:off x="6178121" y="3816506"/>
                <a:ext cx="474133" cy="2285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lChile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AD20D08B-C17C-B4C1-E14F-84BCD2FA9225}"/>
                  </a:ext>
                </a:extLst>
              </p:cNvPr>
              <p:cNvSpPr/>
              <p:nvPr/>
            </p:nvSpPr>
            <p:spPr>
              <a:xfrm>
                <a:off x="6652255" y="3824974"/>
                <a:ext cx="428980" cy="2285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data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4C9F6225-F5EB-A278-CD04-3B4617C70CF9}"/>
                  </a:ext>
                </a:extLst>
              </p:cNvPr>
              <p:cNvSpPr/>
              <p:nvPr/>
            </p:nvSpPr>
            <p:spPr>
              <a:xfrm>
                <a:off x="7038827" y="3833441"/>
                <a:ext cx="559605" cy="2116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parent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6E0DB700-BBBC-4107-AA09-D01AA9AE8F94}"/>
                </a:ext>
              </a:extLst>
            </p:cNvPr>
            <p:cNvSpPr/>
            <p:nvPr/>
          </p:nvSpPr>
          <p:spPr>
            <a:xfrm>
              <a:off x="7534628" y="3811713"/>
              <a:ext cx="474133" cy="2314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rChild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D8C5D426-A37C-C925-2962-9540E52CA87F}"/>
              </a:ext>
            </a:extLst>
          </p:cNvPr>
          <p:cNvGrpSpPr/>
          <p:nvPr/>
        </p:nvGrpSpPr>
        <p:grpSpPr>
          <a:xfrm>
            <a:off x="8057075" y="6386981"/>
            <a:ext cx="1830640" cy="241846"/>
            <a:chOff x="6178121" y="3811713"/>
            <a:chExt cx="1830640" cy="241846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AE08C156-F072-007B-C1F7-F1B1527FD3DC}"/>
                </a:ext>
              </a:extLst>
            </p:cNvPr>
            <p:cNvGrpSpPr/>
            <p:nvPr/>
          </p:nvGrpSpPr>
          <p:grpSpPr>
            <a:xfrm>
              <a:off x="6178121" y="3816506"/>
              <a:ext cx="1420311" cy="237053"/>
              <a:chOff x="6178121" y="3816506"/>
              <a:chExt cx="1420311" cy="237053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B0EFA7DF-EBBF-B32A-28ED-244EBFE91D1F}"/>
                  </a:ext>
                </a:extLst>
              </p:cNvPr>
              <p:cNvSpPr/>
              <p:nvPr/>
            </p:nvSpPr>
            <p:spPr>
              <a:xfrm>
                <a:off x="6178121" y="3816506"/>
                <a:ext cx="474133" cy="2285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lChile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364DA192-4636-B7B5-5432-A3092E8F0C13}"/>
                  </a:ext>
                </a:extLst>
              </p:cNvPr>
              <p:cNvSpPr/>
              <p:nvPr/>
            </p:nvSpPr>
            <p:spPr>
              <a:xfrm>
                <a:off x="6652255" y="3824974"/>
                <a:ext cx="428980" cy="2285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data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AFA103BF-6F5D-2DDF-83CA-459EFDA27C26}"/>
                  </a:ext>
                </a:extLst>
              </p:cNvPr>
              <p:cNvSpPr/>
              <p:nvPr/>
            </p:nvSpPr>
            <p:spPr>
              <a:xfrm>
                <a:off x="7038827" y="3833441"/>
                <a:ext cx="559605" cy="2116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900" dirty="0">
                    <a:solidFill>
                      <a:schemeClr val="tx1"/>
                    </a:solidFill>
                  </a:rPr>
                  <a:t>parent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CE36DB25-649B-A0C1-A82A-F4E97B55DA14}"/>
                </a:ext>
              </a:extLst>
            </p:cNvPr>
            <p:cNvSpPr/>
            <p:nvPr/>
          </p:nvSpPr>
          <p:spPr>
            <a:xfrm>
              <a:off x="7534628" y="3811713"/>
              <a:ext cx="474133" cy="2314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rChild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EAD237DB-4E6F-2F18-35B6-E086EDD97295}"/>
              </a:ext>
            </a:extLst>
          </p:cNvPr>
          <p:cNvCxnSpPr>
            <a:cxnSpLocks/>
            <a:stCxn id="92" idx="2"/>
            <a:endCxn id="138" idx="0"/>
          </p:cNvCxnSpPr>
          <p:nvPr/>
        </p:nvCxnSpPr>
        <p:spPr>
          <a:xfrm flipH="1">
            <a:off x="5115919" y="4045091"/>
            <a:ext cx="1299269" cy="52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FA7AD88F-F5C9-6BB0-427A-5167EC705965}"/>
              </a:ext>
            </a:extLst>
          </p:cNvPr>
          <p:cNvCxnSpPr>
            <a:stCxn id="139" idx="0"/>
            <a:endCxn id="93" idx="2"/>
          </p:cNvCxnSpPr>
          <p:nvPr/>
        </p:nvCxnSpPr>
        <p:spPr>
          <a:xfrm flipV="1">
            <a:off x="5567804" y="4053559"/>
            <a:ext cx="1298941" cy="52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BAD78571-7507-8718-E2CA-A9D9F250B4B0}"/>
              </a:ext>
            </a:extLst>
          </p:cNvPr>
          <p:cNvCxnSpPr>
            <a:stCxn id="137" idx="2"/>
            <a:endCxn id="126" idx="0"/>
          </p:cNvCxnSpPr>
          <p:nvPr/>
        </p:nvCxnSpPr>
        <p:spPr>
          <a:xfrm flipH="1">
            <a:off x="4328918" y="4793814"/>
            <a:ext cx="335444" cy="75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51D5CE99-ED6E-4056-1910-79B4C351E413}"/>
              </a:ext>
            </a:extLst>
          </p:cNvPr>
          <p:cNvCxnSpPr>
            <a:stCxn id="127" idx="0"/>
            <a:endCxn id="138" idx="2"/>
          </p:cNvCxnSpPr>
          <p:nvPr/>
        </p:nvCxnSpPr>
        <p:spPr>
          <a:xfrm flipV="1">
            <a:off x="4780803" y="4802282"/>
            <a:ext cx="335116" cy="75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CF9F9127-6C54-A9DB-9D00-06933C97B2F9}"/>
              </a:ext>
            </a:extLst>
          </p:cNvPr>
          <p:cNvCxnSpPr>
            <a:stCxn id="95" idx="2"/>
            <a:endCxn id="132" idx="0"/>
          </p:cNvCxnSpPr>
          <p:nvPr/>
        </p:nvCxnSpPr>
        <p:spPr>
          <a:xfrm>
            <a:off x="7771695" y="4043119"/>
            <a:ext cx="1410449" cy="69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9107F29B-439A-C27D-8598-ED2729DC42E7}"/>
              </a:ext>
            </a:extLst>
          </p:cNvPr>
          <p:cNvCxnSpPr>
            <a:stCxn id="133" idx="0"/>
            <a:endCxn id="93" idx="2"/>
          </p:cNvCxnSpPr>
          <p:nvPr/>
        </p:nvCxnSpPr>
        <p:spPr>
          <a:xfrm flipH="1" flipV="1">
            <a:off x="6866745" y="4053559"/>
            <a:ext cx="2767284" cy="68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95161D34-3ABB-4ACE-2C60-7708E031B4E4}"/>
              </a:ext>
            </a:extLst>
          </p:cNvPr>
          <p:cNvCxnSpPr>
            <a:stCxn id="131" idx="2"/>
            <a:endCxn id="108" idx="0"/>
          </p:cNvCxnSpPr>
          <p:nvPr/>
        </p:nvCxnSpPr>
        <p:spPr>
          <a:xfrm flipH="1">
            <a:off x="8073950" y="4954541"/>
            <a:ext cx="656637" cy="62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7BDA61C3-51E2-A2CC-F9D8-9462F34D585F}"/>
              </a:ext>
            </a:extLst>
          </p:cNvPr>
          <p:cNvCxnSpPr>
            <a:stCxn id="130" idx="2"/>
            <a:endCxn id="102" idx="0"/>
          </p:cNvCxnSpPr>
          <p:nvPr/>
        </p:nvCxnSpPr>
        <p:spPr>
          <a:xfrm>
            <a:off x="10087094" y="4952569"/>
            <a:ext cx="489245" cy="61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32AEDE79-B1D6-AA9B-C841-6AB778A68D47}"/>
              </a:ext>
            </a:extLst>
          </p:cNvPr>
          <p:cNvCxnSpPr>
            <a:stCxn id="125" idx="2"/>
            <a:endCxn id="120" idx="0"/>
          </p:cNvCxnSpPr>
          <p:nvPr/>
        </p:nvCxnSpPr>
        <p:spPr>
          <a:xfrm flipH="1">
            <a:off x="3266593" y="5773899"/>
            <a:ext cx="610768" cy="7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2C53F245-8836-1C5C-62A7-2026B1CF86E3}"/>
              </a:ext>
            </a:extLst>
          </p:cNvPr>
          <p:cNvCxnSpPr>
            <a:stCxn id="121" idx="0"/>
            <a:endCxn id="126" idx="2"/>
          </p:cNvCxnSpPr>
          <p:nvPr/>
        </p:nvCxnSpPr>
        <p:spPr>
          <a:xfrm flipV="1">
            <a:off x="3718478" y="5782367"/>
            <a:ext cx="610440" cy="76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74CD4095-C729-C37F-9550-68B385E4B65A}"/>
              </a:ext>
            </a:extLst>
          </p:cNvPr>
          <p:cNvCxnSpPr>
            <a:stCxn id="124" idx="2"/>
            <a:endCxn id="114" idx="0"/>
          </p:cNvCxnSpPr>
          <p:nvPr/>
        </p:nvCxnSpPr>
        <p:spPr>
          <a:xfrm>
            <a:off x="5233868" y="5771927"/>
            <a:ext cx="725020" cy="79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E204640F-3550-F7F4-22FF-608E2A322A5A}"/>
              </a:ext>
            </a:extLst>
          </p:cNvPr>
          <p:cNvCxnSpPr>
            <a:endCxn id="126" idx="2"/>
          </p:cNvCxnSpPr>
          <p:nvPr/>
        </p:nvCxnSpPr>
        <p:spPr>
          <a:xfrm flipH="1" flipV="1">
            <a:off x="4328918" y="5782367"/>
            <a:ext cx="2118369" cy="71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043B6615-8156-0590-FB9D-FF23519C5E8F}"/>
              </a:ext>
            </a:extLst>
          </p:cNvPr>
          <p:cNvCxnSpPr>
            <a:stCxn id="106" idx="2"/>
            <a:endCxn id="144" idx="0"/>
          </p:cNvCxnSpPr>
          <p:nvPr/>
        </p:nvCxnSpPr>
        <p:spPr>
          <a:xfrm flipH="1">
            <a:off x="8745699" y="5794866"/>
            <a:ext cx="233201" cy="60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00C4E1FF-9C02-459A-F73E-3F2994263987}"/>
              </a:ext>
            </a:extLst>
          </p:cNvPr>
          <p:cNvCxnSpPr>
            <a:stCxn id="145" idx="0"/>
          </p:cNvCxnSpPr>
          <p:nvPr/>
        </p:nvCxnSpPr>
        <p:spPr>
          <a:xfrm flipH="1" flipV="1">
            <a:off x="8641304" y="5816594"/>
            <a:ext cx="556280" cy="592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3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81</Words>
  <Application>Microsoft Office PowerPoint</Application>
  <PresentationFormat>宽屏</PresentationFormat>
  <Paragraphs>81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 xu</dc:creator>
  <cp:lastModifiedBy>xia xu</cp:lastModifiedBy>
  <cp:revision>9</cp:revision>
  <dcterms:created xsi:type="dcterms:W3CDTF">2023-07-27T01:53:45Z</dcterms:created>
  <dcterms:modified xsi:type="dcterms:W3CDTF">2023-07-27T07:43:02Z</dcterms:modified>
</cp:coreProperties>
</file>