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843" r:id="rId7"/>
    <p:sldId id="2842" r:id="rId8"/>
    <p:sldId id="262" r:id="rId9"/>
    <p:sldId id="264" r:id="rId10"/>
    <p:sldId id="269" r:id="rId11"/>
    <p:sldId id="2844" r:id="rId12"/>
    <p:sldId id="265" r:id="rId13"/>
    <p:sldId id="2845" r:id="rId14"/>
    <p:sldId id="266" r:id="rId15"/>
    <p:sldId id="2846" r:id="rId16"/>
    <p:sldId id="275" r:id="rId17"/>
    <p:sldId id="2847" r:id="rId18"/>
    <p:sldId id="267" r:id="rId19"/>
  </p:sldIdLst>
  <p:sldSz cx="12192000" cy="6858000"/>
  <p:notesSz cx="6858000" cy="9144000"/>
  <p:embeddedFontLst>
    <p:embeddedFont>
      <p:font typeface="OPPOSans H" panose="00020600040101010101" pitchFamily="18" charset="-122"/>
      <p:regular r:id="rId23"/>
    </p:embeddedFont>
    <p:embeddedFont>
      <p:font typeface="字制区喜脉体" panose="02000603000000000000" pitchFamily="2" charset="-122"/>
      <p:regular r:id="rId24"/>
    </p:embeddedFont>
    <p:embeddedFont>
      <p:font typeface="方正兰亭粗黑简体" panose="02000000000000000000" charset="-122"/>
      <p:regular r:id="rId25"/>
    </p:embeddedFont>
    <p:embeddedFont>
      <p:font typeface="OPPOSans B" panose="00020600040101010101" pitchFamily="18" charset="-122"/>
      <p:regular r:id="rId26"/>
    </p:embeddedFont>
    <p:embeddedFont>
      <p:font typeface="迷你简汉真广标" panose="02010609000101010101" pitchFamily="49" charset="-122"/>
      <p:regular r:id="rId27"/>
    </p:embeddedFont>
    <p:embeddedFont>
      <p:font typeface="OPPOSans L" panose="00020600040101010101" pitchFamily="18" charset="-122"/>
      <p:regular r:id="rId28"/>
    </p:embeddedFont>
    <p:embeddedFont>
      <p:font typeface="等线" panose="02010600030101010101" charset="-122"/>
      <p:regular r:id="rId29"/>
    </p:embeddedFont>
    <p:embeddedFont>
      <p:font typeface="等线 Light" panose="02010600030101010101" charset="-122"/>
      <p:regular r:id="rId30"/>
    </p:embeddedFont>
  </p:embeddedFont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 id="{5832E14A-1E2E-4F3F-9A51-94C01BA49778}">
          <p14:sldIdLst>
            <p14:sldId id="256"/>
          </p14:sldIdLst>
        </p14:section>
        <p14:section name="目录页" id="{2B143895-33F5-4950-8BD7-0DB92BE17CFC}">
          <p14:sldIdLst>
            <p14:sldId id="257"/>
          </p14:sldIdLst>
        </p14:section>
        <p14:section name="第一部分" id="{7AD2C2E3-75C9-47E1-8CA3-663C08EFF1C3}">
          <p14:sldIdLst>
            <p14:sldId id="258"/>
            <p14:sldId id="260"/>
            <p14:sldId id="2843"/>
            <p14:sldId id="2842"/>
            <p14:sldId id="262"/>
          </p14:sldIdLst>
        </p14:section>
        <p14:section name="第二部分" id="{FA50D3D0-4EB1-466C-8803-1555C96CAD6C}">
          <p14:sldIdLst>
            <p14:sldId id="264"/>
            <p14:sldId id="269"/>
            <p14:sldId id="2844"/>
          </p14:sldIdLst>
        </p14:section>
        <p14:section name="第三部分" id="{14F17511-86C1-49CD-8441-255C9CB7AD77}">
          <p14:sldIdLst>
            <p14:sldId id="265"/>
            <p14:sldId id="2845"/>
          </p14:sldIdLst>
        </p14:section>
        <p14:section name="第四部分" id="{FD940153-29F4-49E6-9533-ECB2D3D0B7A7}">
          <p14:sldIdLst>
            <p14:sldId id="266"/>
            <p14:sldId id="2846"/>
            <p14:sldId id="275"/>
            <p14:sldId id="2847"/>
          </p14:sldIdLst>
        </p14:section>
        <p14:section name="结尾页" id="{1DBDC3A0-BC28-41F0-B699-71FBA986C007}">
          <p14:sldIdLst>
            <p14:sldId id="267"/>
          </p14:sldIdLst>
        </p14:section>
        <p14:section name="二维码" id="{7AD9A765-F5AF-443C-B9AD-4213EEDE124B}">
          <p14:sldIdLst/>
        </p14:section>
      </p14:sectionLst>
    </p:ext>
    <p:ext uri="{EFAFB233-063F-42B5-8137-9DF3F51BA10A}">
      <p15:sldGuideLst xmlns:p15="http://schemas.microsoft.com/office/powerpoint/2012/main">
        <p15:guide id="1" pos="396" userDrawn="1">
          <p15:clr>
            <a:srgbClr val="A4A3A4"/>
          </p15:clr>
        </p15:guide>
        <p15:guide id="2" orient="horz" pos="20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5D64"/>
    <a:srgbClr val="1B3C87"/>
    <a:srgbClr val="8088DC"/>
    <a:srgbClr val="C9E9FF"/>
    <a:srgbClr val="ADC2E5"/>
    <a:srgbClr val="99D6FF"/>
    <a:srgbClr val="F9F9F9"/>
    <a:srgbClr val="F5F5F5"/>
    <a:srgbClr val="E1F3FF"/>
    <a:srgbClr val="6B9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7" autoAdjust="0"/>
    <p:restoredTop sz="94660"/>
  </p:normalViewPr>
  <p:slideViewPr>
    <p:cSldViewPr snapToGrid="0" showGuides="1">
      <p:cViewPr>
        <p:scale>
          <a:sx n="125" d="100"/>
          <a:sy n="125" d="100"/>
        </p:scale>
        <p:origin x="-228" y="690"/>
      </p:cViewPr>
      <p:guideLst>
        <p:guide pos="396"/>
        <p:guide orient="horz" pos="20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BF5682-9268-47C5-84F8-98313D3D90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AB38E-68E8-4022-93C4-8AA8549FEA8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F5682-9268-47C5-84F8-98313D3D90A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AB38E-68E8-4022-93C4-8AA8549FEA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hyperlink" Target="&#21407;&#22411;&#35774;&#35745;\homepag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grpSp>
        <p:nvGrpSpPr>
          <p:cNvPr id="57" name="组合 56"/>
          <p:cNvGrpSpPr/>
          <p:nvPr/>
        </p:nvGrpSpPr>
        <p:grpSpPr>
          <a:xfrm>
            <a:off x="5814592" y="-1871432"/>
            <a:ext cx="8699075" cy="8493212"/>
            <a:chOff x="7111919" y="-1352757"/>
            <a:chExt cx="6808385" cy="6647265"/>
          </a:xfrm>
        </p:grpSpPr>
        <p:sp>
          <p:nvSpPr>
            <p:cNvPr id="38" name="任意多边形: 形状 37"/>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任意多边形: 形状 53"/>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任意多边形: 形状 54"/>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任意多边形: 形状 55"/>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581761" y="4748212"/>
            <a:ext cx="3889375" cy="3889375"/>
          </a:xfrm>
          <a:prstGeom prst="ellipse">
            <a:avLst/>
          </a:prstGeom>
          <a:solidFill>
            <a:srgbClr val="FB5D64"/>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92598" y="5294508"/>
            <a:ext cx="607979" cy="607979"/>
          </a:xfrm>
          <a:prstGeom prst="ellipse">
            <a:avLst/>
          </a:prstGeom>
          <a:solidFill>
            <a:srgbClr val="8088DC"/>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469" y="2315183"/>
            <a:ext cx="4922196" cy="1439693"/>
          </a:xfrm>
          <a:prstGeom prst="rect">
            <a:avLst/>
          </a:prstGeom>
          <a:noFill/>
        </p:spPr>
        <p:txBody>
          <a:bodyPr wrap="square" rtlCol="0">
            <a:spAutoFit/>
          </a:bodyPr>
          <a:lstStyle/>
          <a:p>
            <a:endParaRPr lang="zh-CN" altLang="en-US" dirty="0"/>
          </a:p>
        </p:txBody>
      </p:sp>
      <p:sp>
        <p:nvSpPr>
          <p:cNvPr id="22" name="文本框 21"/>
          <p:cNvSpPr txBox="1"/>
          <p:nvPr/>
        </p:nvSpPr>
        <p:spPr>
          <a:xfrm>
            <a:off x="631469" y="2907261"/>
            <a:ext cx="5610501" cy="922020"/>
          </a:xfrm>
          <a:prstGeom prst="rect">
            <a:avLst/>
          </a:prstGeom>
          <a:noFill/>
        </p:spPr>
        <p:txBody>
          <a:bodyPr wrap="square" rtlCol="0">
            <a:spAutoFit/>
          </a:bodyPr>
          <a:lstStyle/>
          <a:p>
            <a:r>
              <a:rPr lang="zh-CN" altLang="en-US" sz="54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开题</a:t>
            </a:r>
            <a:r>
              <a:rPr lang="zh-CN" altLang="en-US" sz="5400" spc="300" dirty="0">
                <a:solidFill>
                  <a:schemeClr val="tx1">
                    <a:lumMod val="75000"/>
                    <a:lumOff val="25000"/>
                  </a:schemeClr>
                </a:solidFill>
                <a:latin typeface="字制区喜脉体" panose="02000603000000000000" pitchFamily="2" charset="-122"/>
                <a:ea typeface="字制区喜脉体" panose="02000603000000000000" pitchFamily="2" charset="-122"/>
                <a:cs typeface="OPPOSans H" panose="00020600040101010101" pitchFamily="18" charset="-122"/>
              </a:rPr>
              <a:t>汇报</a:t>
            </a:r>
            <a:endParaRPr lang="zh-CN" altLang="en-US" sz="5400" spc="300" dirty="0">
              <a:solidFill>
                <a:schemeClr val="tx1">
                  <a:lumMod val="75000"/>
                  <a:lumOff val="25000"/>
                </a:schemeClr>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3" name="矩形 22"/>
          <p:cNvSpPr/>
          <p:nvPr/>
        </p:nvSpPr>
        <p:spPr>
          <a:xfrm>
            <a:off x="-334163" y="509479"/>
            <a:ext cx="2235200" cy="152400"/>
          </a:xfrm>
          <a:prstGeom prst="rect">
            <a:avLst/>
          </a:prstGeom>
          <a:solidFill>
            <a:srgbClr val="8088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27100" y="569936"/>
            <a:ext cx="1380513" cy="214533"/>
          </a:xfrm>
          <a:prstGeom prst="rect">
            <a:avLst/>
          </a:prstGeom>
          <a:noFill/>
          <a:ln w="12700">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4649" y="249776"/>
            <a:ext cx="330201" cy="632874"/>
          </a:xfrm>
          <a:prstGeom prst="rect">
            <a:avLst/>
          </a:prstGeom>
          <a:solidFill>
            <a:srgbClr val="1B3C8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52984" y="384650"/>
            <a:ext cx="3491916"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719454" y="4207986"/>
            <a:ext cx="2574422" cy="835261"/>
            <a:chOff x="927101" y="3472852"/>
            <a:chExt cx="5126599" cy="1178203"/>
          </a:xfrm>
        </p:grpSpPr>
        <p:grpSp>
          <p:nvGrpSpPr>
            <p:cNvPr id="36" name="组合 35"/>
            <p:cNvGrpSpPr/>
            <p:nvPr/>
          </p:nvGrpSpPr>
          <p:grpSpPr>
            <a:xfrm>
              <a:off x="927101" y="3472852"/>
              <a:ext cx="5126599" cy="589101"/>
              <a:chOff x="927101" y="3472852"/>
              <a:chExt cx="5126599" cy="589101"/>
            </a:xfrm>
          </p:grpSpPr>
          <p:cxnSp>
            <p:nvCxnSpPr>
              <p:cNvPr id="32" name="直接连接符 31"/>
              <p:cNvCxnSpPr/>
              <p:nvPr/>
            </p:nvCxnSpPr>
            <p:spPr>
              <a:xfrm>
                <a:off x="927101" y="4061953"/>
                <a:ext cx="4834211" cy="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rot="10800000">
                <a:off x="5468925" y="3472852"/>
                <a:ext cx="584775" cy="584775"/>
              </a:xfrm>
              <a:prstGeom prst="arc">
                <a:avLst/>
              </a:prstGeom>
              <a:ln w="19050">
                <a:solidFill>
                  <a:srgbClr val="1B3C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5" name="弧形 34"/>
            <p:cNvSpPr/>
            <p:nvPr/>
          </p:nvSpPr>
          <p:spPr>
            <a:xfrm rot="10800000" flipV="1">
              <a:off x="5468924" y="4066280"/>
              <a:ext cx="584775" cy="584775"/>
            </a:xfrm>
            <a:prstGeom prst="arc">
              <a:avLst/>
            </a:prstGeom>
            <a:ln w="19050">
              <a:solidFill>
                <a:srgbClr val="1B3C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8" name="图形 14"/>
          <p:cNvGrpSpPr/>
          <p:nvPr/>
        </p:nvGrpSpPr>
        <p:grpSpPr>
          <a:xfrm>
            <a:off x="6613281" y="1064931"/>
            <a:ext cx="5087296" cy="5094797"/>
            <a:chOff x="6408027" y="955513"/>
            <a:chExt cx="5291803" cy="5299606"/>
          </a:xfrm>
        </p:grpSpPr>
        <p:sp>
          <p:nvSpPr>
            <p:cNvPr id="59" name="任意多边形: 形状 58"/>
            <p:cNvSpPr/>
            <p:nvPr/>
          </p:nvSpPr>
          <p:spPr>
            <a:xfrm>
              <a:off x="6408027" y="1337758"/>
              <a:ext cx="5291803" cy="4435662"/>
            </a:xfrm>
            <a:custGeom>
              <a:avLst/>
              <a:gdLst>
                <a:gd name="connsiteX0" fmla="*/ 4116537 w 5291803"/>
                <a:gd name="connsiteY0" fmla="*/ 811686 h 4435662"/>
                <a:gd name="connsiteX1" fmla="*/ 5286912 w 5291803"/>
                <a:gd name="connsiteY1" fmla="*/ 2297020 h 4435662"/>
                <a:gd name="connsiteX2" fmla="*/ 4343578 w 5291803"/>
                <a:gd name="connsiteY2" fmla="*/ 3763898 h 4435662"/>
                <a:gd name="connsiteX3" fmla="*/ 2502145 w 5291803"/>
                <a:gd name="connsiteY3" fmla="*/ 4287376 h 4435662"/>
                <a:gd name="connsiteX4" fmla="*/ 473871 w 5291803"/>
                <a:gd name="connsiteY4" fmla="*/ 4239122 h 4435662"/>
                <a:gd name="connsiteX5" fmla="*/ 160321 w 5291803"/>
                <a:gd name="connsiteY5" fmla="*/ 2541175 h 4435662"/>
                <a:gd name="connsiteX6" fmla="*/ 1677937 w 5291803"/>
                <a:gd name="connsiteY6" fmla="*/ 1312479 h 4435662"/>
                <a:gd name="connsiteX7" fmla="*/ 2746166 w 5291803"/>
                <a:gd name="connsiteY7" fmla="*/ 21503 h 4435662"/>
                <a:gd name="connsiteX8" fmla="*/ 4116537 w 5291803"/>
                <a:gd name="connsiteY8" fmla="*/ 811686 h 4435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1803" h="4435662">
                  <a:moveTo>
                    <a:pt x="4116537" y="811686"/>
                  </a:moveTo>
                  <a:cubicBezTo>
                    <a:pt x="4648269" y="1277044"/>
                    <a:pt x="5230202" y="1759382"/>
                    <a:pt x="5286912" y="2297020"/>
                  </a:cubicBezTo>
                  <a:cubicBezTo>
                    <a:pt x="5345099" y="2836068"/>
                    <a:pt x="4875512" y="3430483"/>
                    <a:pt x="4343578" y="3763898"/>
                  </a:cubicBezTo>
                  <a:cubicBezTo>
                    <a:pt x="3811645" y="4097313"/>
                    <a:pt x="3217162" y="4169593"/>
                    <a:pt x="2502145" y="4287376"/>
                  </a:cubicBezTo>
                  <a:cubicBezTo>
                    <a:pt x="1788605" y="4406501"/>
                    <a:pt x="955873" y="4572470"/>
                    <a:pt x="473871" y="4239122"/>
                  </a:cubicBezTo>
                  <a:cubicBezTo>
                    <a:pt x="-8131" y="3905774"/>
                    <a:pt x="-140410" y="3072975"/>
                    <a:pt x="160321" y="2541175"/>
                  </a:cubicBezTo>
                  <a:cubicBezTo>
                    <a:pt x="461052" y="2009376"/>
                    <a:pt x="1195599" y="1779247"/>
                    <a:pt x="1677937" y="1312479"/>
                  </a:cubicBezTo>
                  <a:cubicBezTo>
                    <a:pt x="2160274" y="847188"/>
                    <a:pt x="2390067" y="146399"/>
                    <a:pt x="2746166" y="21503"/>
                  </a:cubicBezTo>
                  <a:cubicBezTo>
                    <a:pt x="3102266" y="-104736"/>
                    <a:pt x="3584603" y="346395"/>
                    <a:pt x="4116537" y="811686"/>
                  </a:cubicBezTo>
                </a:path>
              </a:pathLst>
            </a:custGeom>
            <a:solidFill>
              <a:srgbClr val="F2F2F2"/>
            </a:solidFill>
            <a:ln w="6700" cap="flat">
              <a:noFill/>
              <a:prstDash val="solid"/>
              <a:miter/>
            </a:ln>
          </p:spPr>
          <p:txBody>
            <a:bodyPr rtlCol="0" anchor="ctr"/>
            <a:lstStyle/>
            <a:p>
              <a:endParaRPr lang="zh-CN" altLang="en-US"/>
            </a:p>
          </p:txBody>
        </p:sp>
        <p:sp>
          <p:nvSpPr>
            <p:cNvPr id="60" name="任意多边形: 形状 59"/>
            <p:cNvSpPr/>
            <p:nvPr/>
          </p:nvSpPr>
          <p:spPr>
            <a:xfrm>
              <a:off x="9652840" y="1167789"/>
              <a:ext cx="1615532" cy="1223192"/>
            </a:xfrm>
            <a:custGeom>
              <a:avLst/>
              <a:gdLst>
                <a:gd name="connsiteX0" fmla="*/ 0 w 1615532"/>
                <a:gd name="connsiteY0" fmla="*/ 0 h 1223192"/>
                <a:gd name="connsiteX1" fmla="*/ 1615532 w 1615532"/>
                <a:gd name="connsiteY1" fmla="*/ 0 h 1223192"/>
                <a:gd name="connsiteX2" fmla="*/ 1615532 w 1615532"/>
                <a:gd name="connsiteY2" fmla="*/ 1223193 h 1223192"/>
                <a:gd name="connsiteX3" fmla="*/ 0 w 1615532"/>
                <a:gd name="connsiteY3" fmla="*/ 1223193 h 1223192"/>
              </a:gdLst>
              <a:ahLst/>
              <a:cxnLst>
                <a:cxn ang="0">
                  <a:pos x="connsiteX0" y="connsiteY0"/>
                </a:cxn>
                <a:cxn ang="0">
                  <a:pos x="connsiteX1" y="connsiteY1"/>
                </a:cxn>
                <a:cxn ang="0">
                  <a:pos x="connsiteX2" y="connsiteY2"/>
                </a:cxn>
                <a:cxn ang="0">
                  <a:pos x="connsiteX3" y="connsiteY3"/>
                </a:cxn>
              </a:cxnLst>
              <a:rect l="l" t="t" r="r" b="b"/>
              <a:pathLst>
                <a:path w="1615532" h="1223192">
                  <a:moveTo>
                    <a:pt x="0" y="0"/>
                  </a:moveTo>
                  <a:lnTo>
                    <a:pt x="1615532" y="0"/>
                  </a:lnTo>
                  <a:lnTo>
                    <a:pt x="1615532" y="1223193"/>
                  </a:lnTo>
                  <a:lnTo>
                    <a:pt x="0" y="1223193"/>
                  </a:lnTo>
                  <a:close/>
                </a:path>
              </a:pathLst>
            </a:custGeom>
            <a:solidFill>
              <a:srgbClr val="D7E0FF"/>
            </a:solidFill>
            <a:ln w="6700" cap="flat">
              <a:noFill/>
              <a:prstDash val="solid"/>
              <a:miter/>
            </a:ln>
          </p:spPr>
          <p:txBody>
            <a:bodyPr rtlCol="0" anchor="ctr"/>
            <a:lstStyle/>
            <a:p>
              <a:endParaRPr lang="zh-CN" altLang="en-US"/>
            </a:p>
          </p:txBody>
        </p:sp>
        <p:sp>
          <p:nvSpPr>
            <p:cNvPr id="61" name="任意多边形: 形状 60"/>
            <p:cNvSpPr/>
            <p:nvPr/>
          </p:nvSpPr>
          <p:spPr>
            <a:xfrm>
              <a:off x="10525034" y="1397784"/>
              <a:ext cx="473076" cy="848167"/>
            </a:xfrm>
            <a:custGeom>
              <a:avLst/>
              <a:gdLst>
                <a:gd name="connsiteX0" fmla="*/ 0 w 473076"/>
                <a:gd name="connsiteY0" fmla="*/ 0 h 848167"/>
                <a:gd name="connsiteX1" fmla="*/ 473076 w 473076"/>
                <a:gd name="connsiteY1" fmla="*/ 0 h 848167"/>
                <a:gd name="connsiteX2" fmla="*/ 473076 w 473076"/>
                <a:gd name="connsiteY2" fmla="*/ 848168 h 848167"/>
                <a:gd name="connsiteX3" fmla="*/ 0 w 473076"/>
                <a:gd name="connsiteY3" fmla="*/ 848168 h 848167"/>
              </a:gdLst>
              <a:ahLst/>
              <a:cxnLst>
                <a:cxn ang="0">
                  <a:pos x="connsiteX0" y="connsiteY0"/>
                </a:cxn>
                <a:cxn ang="0">
                  <a:pos x="connsiteX1" y="connsiteY1"/>
                </a:cxn>
                <a:cxn ang="0">
                  <a:pos x="connsiteX2" y="connsiteY2"/>
                </a:cxn>
                <a:cxn ang="0">
                  <a:pos x="connsiteX3" y="connsiteY3"/>
                </a:cxn>
              </a:cxnLst>
              <a:rect l="l" t="t" r="r" b="b"/>
              <a:pathLst>
                <a:path w="473076" h="848167">
                  <a:moveTo>
                    <a:pt x="0" y="0"/>
                  </a:moveTo>
                  <a:lnTo>
                    <a:pt x="473076" y="0"/>
                  </a:lnTo>
                  <a:lnTo>
                    <a:pt x="473076" y="848168"/>
                  </a:lnTo>
                  <a:lnTo>
                    <a:pt x="0" y="848168"/>
                  </a:lnTo>
                  <a:close/>
                </a:path>
              </a:pathLst>
            </a:custGeom>
            <a:solidFill>
              <a:srgbClr val="EAF0FF"/>
            </a:solidFill>
            <a:ln w="6700" cap="flat">
              <a:noFill/>
              <a:prstDash val="solid"/>
              <a:miter/>
            </a:ln>
          </p:spPr>
          <p:txBody>
            <a:bodyPr rtlCol="0" anchor="ctr"/>
            <a:lstStyle/>
            <a:p>
              <a:endParaRPr lang="zh-CN" altLang="en-US"/>
            </a:p>
          </p:txBody>
        </p:sp>
        <p:sp>
          <p:nvSpPr>
            <p:cNvPr id="62" name="任意多边形: 形状 61"/>
            <p:cNvSpPr/>
            <p:nvPr/>
          </p:nvSpPr>
          <p:spPr>
            <a:xfrm>
              <a:off x="9979073" y="1389328"/>
              <a:ext cx="390192" cy="390192"/>
            </a:xfrm>
            <a:custGeom>
              <a:avLst/>
              <a:gdLst>
                <a:gd name="connsiteX0" fmla="*/ 390192 w 390192"/>
                <a:gd name="connsiteY0" fmla="*/ 195029 h 390192"/>
                <a:gd name="connsiteX1" fmla="*/ 195163 w 390192"/>
                <a:gd name="connsiteY1" fmla="*/ 390192 h 390192"/>
                <a:gd name="connsiteX2" fmla="*/ 0 w 390192"/>
                <a:gd name="connsiteY2" fmla="*/ 195163 h 390192"/>
                <a:gd name="connsiteX3" fmla="*/ 195029 w 390192"/>
                <a:gd name="connsiteY3" fmla="*/ 0 h 390192"/>
                <a:gd name="connsiteX4" fmla="*/ 195163 w 390192"/>
                <a:gd name="connsiteY4" fmla="*/ 0 h 390192"/>
                <a:gd name="connsiteX5" fmla="*/ 390192 w 390192"/>
                <a:gd name="connsiteY5" fmla="*/ 195029 h 390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92" h="390192">
                  <a:moveTo>
                    <a:pt x="390192" y="195029"/>
                  </a:moveTo>
                  <a:cubicBezTo>
                    <a:pt x="390226" y="302778"/>
                    <a:pt x="302912" y="390152"/>
                    <a:pt x="195163" y="390192"/>
                  </a:cubicBezTo>
                  <a:cubicBezTo>
                    <a:pt x="87414" y="390232"/>
                    <a:pt x="40" y="302912"/>
                    <a:pt x="0" y="195163"/>
                  </a:cubicBezTo>
                  <a:cubicBezTo>
                    <a:pt x="-40" y="87415"/>
                    <a:pt x="87280" y="37"/>
                    <a:pt x="195029" y="0"/>
                  </a:cubicBezTo>
                  <a:cubicBezTo>
                    <a:pt x="195076" y="0"/>
                    <a:pt x="195116" y="0"/>
                    <a:pt x="195163" y="0"/>
                  </a:cubicBezTo>
                  <a:cubicBezTo>
                    <a:pt x="302872" y="0"/>
                    <a:pt x="390192" y="87317"/>
                    <a:pt x="390192" y="195029"/>
                  </a:cubicBezTo>
                </a:path>
              </a:pathLst>
            </a:custGeom>
            <a:solidFill>
              <a:srgbClr val="FB5D64"/>
            </a:solidFill>
            <a:ln w="6700" cap="flat">
              <a:noFill/>
              <a:prstDash val="solid"/>
              <a:miter/>
            </a:ln>
          </p:spPr>
          <p:txBody>
            <a:bodyPr rtlCol="0" anchor="ctr"/>
            <a:lstStyle/>
            <a:p>
              <a:endParaRPr lang="zh-CN" altLang="en-US"/>
            </a:p>
          </p:txBody>
        </p:sp>
        <p:sp>
          <p:nvSpPr>
            <p:cNvPr id="64" name="任意多边形: 形状 63"/>
            <p:cNvSpPr/>
            <p:nvPr/>
          </p:nvSpPr>
          <p:spPr>
            <a:xfrm>
              <a:off x="10560939" y="2780503"/>
              <a:ext cx="1022593" cy="1022593"/>
            </a:xfrm>
            <a:custGeom>
              <a:avLst/>
              <a:gdLst>
                <a:gd name="connsiteX0" fmla="*/ 0 w 1022593"/>
                <a:gd name="connsiteY0" fmla="*/ 0 h 1022593"/>
                <a:gd name="connsiteX1" fmla="*/ 1022593 w 1022593"/>
                <a:gd name="connsiteY1" fmla="*/ 0 h 1022593"/>
                <a:gd name="connsiteX2" fmla="*/ 1022593 w 1022593"/>
                <a:gd name="connsiteY2" fmla="*/ 1022593 h 1022593"/>
                <a:gd name="connsiteX3" fmla="*/ 0 w 1022593"/>
                <a:gd name="connsiteY3" fmla="*/ 1022593 h 1022593"/>
              </a:gdLst>
              <a:ahLst/>
              <a:cxnLst>
                <a:cxn ang="0">
                  <a:pos x="connsiteX0" y="connsiteY0"/>
                </a:cxn>
                <a:cxn ang="0">
                  <a:pos x="connsiteX1" y="connsiteY1"/>
                </a:cxn>
                <a:cxn ang="0">
                  <a:pos x="connsiteX2" y="connsiteY2"/>
                </a:cxn>
                <a:cxn ang="0">
                  <a:pos x="connsiteX3" y="connsiteY3"/>
                </a:cxn>
              </a:cxnLst>
              <a:rect l="l" t="t" r="r" b="b"/>
              <a:pathLst>
                <a:path w="1022593" h="1022593">
                  <a:moveTo>
                    <a:pt x="0" y="0"/>
                  </a:moveTo>
                  <a:lnTo>
                    <a:pt x="1022593" y="0"/>
                  </a:lnTo>
                  <a:lnTo>
                    <a:pt x="1022593" y="1022593"/>
                  </a:lnTo>
                  <a:lnTo>
                    <a:pt x="0" y="1022593"/>
                  </a:lnTo>
                  <a:close/>
                </a:path>
              </a:pathLst>
            </a:custGeom>
            <a:solidFill>
              <a:srgbClr val="99D6FF"/>
            </a:solidFill>
            <a:ln w="20100" cap="rnd">
              <a:solidFill>
                <a:srgbClr val="99D6FF"/>
              </a:solidFill>
              <a:prstDash val="solid"/>
              <a:round/>
            </a:ln>
          </p:spPr>
          <p:txBody>
            <a:bodyPr rtlCol="0" anchor="ctr"/>
            <a:lstStyle/>
            <a:p>
              <a:endParaRPr lang="zh-CN" altLang="en-US"/>
            </a:p>
          </p:txBody>
        </p:sp>
        <p:sp>
          <p:nvSpPr>
            <p:cNvPr id="65" name="任意多边形: 形状 64"/>
            <p:cNvSpPr/>
            <p:nvPr/>
          </p:nvSpPr>
          <p:spPr>
            <a:xfrm>
              <a:off x="8884267" y="6248408"/>
              <a:ext cx="2537389" cy="6711"/>
            </a:xfrm>
            <a:custGeom>
              <a:avLst/>
              <a:gdLst>
                <a:gd name="connsiteX0" fmla="*/ 0 w 2537389"/>
                <a:gd name="connsiteY0" fmla="*/ 0 h 6711"/>
                <a:gd name="connsiteX1" fmla="*/ 2537390 w 2537389"/>
                <a:gd name="connsiteY1" fmla="*/ 0 h 6711"/>
              </a:gdLst>
              <a:ahLst/>
              <a:cxnLst>
                <a:cxn ang="0">
                  <a:pos x="connsiteX0" y="connsiteY0"/>
                </a:cxn>
                <a:cxn ang="0">
                  <a:pos x="connsiteX1" y="connsiteY1"/>
                </a:cxn>
              </a:cxnLst>
              <a:rect l="l" t="t" r="r" b="b"/>
              <a:pathLst>
                <a:path w="2537389" h="6711">
                  <a:moveTo>
                    <a:pt x="0" y="0"/>
                  </a:moveTo>
                  <a:lnTo>
                    <a:pt x="2537390" y="0"/>
                  </a:lnTo>
                </a:path>
              </a:pathLst>
            </a:custGeom>
            <a:noFill/>
            <a:ln w="24723" cap="rnd">
              <a:solidFill>
                <a:srgbClr val="1B3C87"/>
              </a:solidFill>
              <a:prstDash val="solid"/>
              <a:round/>
            </a:ln>
          </p:spPr>
          <p:txBody>
            <a:bodyPr rtlCol="0" anchor="ctr"/>
            <a:lstStyle/>
            <a:p>
              <a:endParaRPr lang="zh-CN" altLang="en-US"/>
            </a:p>
          </p:txBody>
        </p:sp>
        <p:sp>
          <p:nvSpPr>
            <p:cNvPr id="66" name="任意多边形: 形状 65"/>
            <p:cNvSpPr/>
            <p:nvPr/>
          </p:nvSpPr>
          <p:spPr>
            <a:xfrm>
              <a:off x="6417815" y="6248408"/>
              <a:ext cx="1869687" cy="6711"/>
            </a:xfrm>
            <a:custGeom>
              <a:avLst/>
              <a:gdLst>
                <a:gd name="connsiteX0" fmla="*/ 0 w 1869687"/>
                <a:gd name="connsiteY0" fmla="*/ 0 h 6711"/>
                <a:gd name="connsiteX1" fmla="*/ 1869687 w 1869687"/>
                <a:gd name="connsiteY1" fmla="*/ 0 h 6711"/>
              </a:gdLst>
              <a:ahLst/>
              <a:cxnLst>
                <a:cxn ang="0">
                  <a:pos x="connsiteX0" y="connsiteY0"/>
                </a:cxn>
                <a:cxn ang="0">
                  <a:pos x="connsiteX1" y="connsiteY1"/>
                </a:cxn>
              </a:cxnLst>
              <a:rect l="l" t="t" r="r" b="b"/>
              <a:pathLst>
                <a:path w="1869687" h="6711">
                  <a:moveTo>
                    <a:pt x="0" y="0"/>
                  </a:moveTo>
                  <a:lnTo>
                    <a:pt x="1869687" y="0"/>
                  </a:lnTo>
                </a:path>
              </a:pathLst>
            </a:custGeom>
            <a:noFill/>
            <a:ln w="24723" cap="rnd">
              <a:solidFill>
                <a:srgbClr val="1B3C87"/>
              </a:solidFill>
              <a:prstDash val="solid"/>
              <a:round/>
            </a:ln>
          </p:spPr>
          <p:txBody>
            <a:bodyPr rtlCol="0" anchor="ctr"/>
            <a:lstStyle/>
            <a:p>
              <a:endParaRPr lang="zh-CN" altLang="en-US"/>
            </a:p>
          </p:txBody>
        </p:sp>
        <p:sp>
          <p:nvSpPr>
            <p:cNvPr id="67" name="任意多边形: 形状 66"/>
            <p:cNvSpPr/>
            <p:nvPr/>
          </p:nvSpPr>
          <p:spPr>
            <a:xfrm>
              <a:off x="8954637" y="2571515"/>
              <a:ext cx="427940" cy="299120"/>
            </a:xfrm>
            <a:custGeom>
              <a:avLst/>
              <a:gdLst>
                <a:gd name="connsiteX0" fmla="*/ 381029 w 427940"/>
                <a:gd name="connsiteY0" fmla="*/ 227310 h 299120"/>
                <a:gd name="connsiteX1" fmla="*/ 370627 w 427940"/>
                <a:gd name="connsiteY1" fmla="*/ 277376 h 299120"/>
                <a:gd name="connsiteX2" fmla="*/ 300830 w 427940"/>
                <a:gd name="connsiteY2" fmla="*/ 299120 h 299120"/>
                <a:gd name="connsiteX3" fmla="*/ 261502 w 427940"/>
                <a:gd name="connsiteY3" fmla="*/ 166976 h 299120"/>
                <a:gd name="connsiteX4" fmla="*/ 1172 w 427940"/>
                <a:gd name="connsiteY4" fmla="*/ 251068 h 299120"/>
                <a:gd name="connsiteX5" fmla="*/ 184188 w 427940"/>
                <a:gd name="connsiteY5" fmla="*/ 0 h 299120"/>
                <a:gd name="connsiteX6" fmla="*/ 427940 w 427940"/>
                <a:gd name="connsiteY6" fmla="*/ 184962 h 299120"/>
                <a:gd name="connsiteX7" fmla="*/ 380962 w 427940"/>
                <a:gd name="connsiteY7" fmla="*/ 227310 h 29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7940" h="299120">
                  <a:moveTo>
                    <a:pt x="381029" y="227310"/>
                  </a:moveTo>
                  <a:lnTo>
                    <a:pt x="370627" y="277376"/>
                  </a:lnTo>
                  <a:lnTo>
                    <a:pt x="300830" y="299120"/>
                  </a:lnTo>
                  <a:cubicBezTo>
                    <a:pt x="300830" y="299120"/>
                    <a:pt x="266266" y="191338"/>
                    <a:pt x="261502" y="166976"/>
                  </a:cubicBezTo>
                  <a:cubicBezTo>
                    <a:pt x="227945" y="192009"/>
                    <a:pt x="34527" y="246236"/>
                    <a:pt x="1172" y="251068"/>
                  </a:cubicBezTo>
                  <a:cubicBezTo>
                    <a:pt x="-3459" y="225095"/>
                    <a:pt x="-3459" y="0"/>
                    <a:pt x="184188" y="0"/>
                  </a:cubicBezTo>
                  <a:cubicBezTo>
                    <a:pt x="349486" y="0"/>
                    <a:pt x="423578" y="165567"/>
                    <a:pt x="427940" y="184962"/>
                  </a:cubicBezTo>
                  <a:cubicBezTo>
                    <a:pt x="418276" y="190600"/>
                    <a:pt x="380962" y="204425"/>
                    <a:pt x="380962" y="227310"/>
                  </a:cubicBezTo>
                </a:path>
              </a:pathLst>
            </a:custGeom>
            <a:solidFill>
              <a:srgbClr val="FB5D64"/>
            </a:solidFill>
            <a:ln w="6700" cap="flat">
              <a:noFill/>
              <a:prstDash val="solid"/>
              <a:miter/>
            </a:ln>
          </p:spPr>
          <p:txBody>
            <a:bodyPr rtlCol="0" anchor="ctr"/>
            <a:lstStyle/>
            <a:p>
              <a:endParaRPr lang="zh-CN" altLang="en-US" dirty="0"/>
            </a:p>
          </p:txBody>
        </p:sp>
        <p:sp>
          <p:nvSpPr>
            <p:cNvPr id="68" name="任意多边形: 形状 67"/>
            <p:cNvSpPr/>
            <p:nvPr/>
          </p:nvSpPr>
          <p:spPr>
            <a:xfrm>
              <a:off x="8925139" y="3231969"/>
              <a:ext cx="537638" cy="878972"/>
            </a:xfrm>
            <a:custGeom>
              <a:avLst/>
              <a:gdLst>
                <a:gd name="connsiteX0" fmla="*/ 456902 w 537638"/>
                <a:gd name="connsiteY0" fmla="*/ 201 h 878972"/>
                <a:gd name="connsiteX1" fmla="*/ 98051 w 537638"/>
                <a:gd name="connsiteY1" fmla="*/ 371669 h 878972"/>
                <a:gd name="connsiteX2" fmla="*/ 0 w 537638"/>
                <a:gd name="connsiteY2" fmla="*/ 878973 h 878972"/>
                <a:gd name="connsiteX3" fmla="*/ 507840 w 537638"/>
                <a:gd name="connsiteY3" fmla="*/ 736895 h 878972"/>
                <a:gd name="connsiteX4" fmla="*/ 537638 w 537638"/>
                <a:gd name="connsiteY4" fmla="*/ 90736 h 878972"/>
                <a:gd name="connsiteX5" fmla="*/ 465291 w 537638"/>
                <a:gd name="connsiteY5" fmla="*/ 0 h 87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638" h="878972">
                  <a:moveTo>
                    <a:pt x="456902" y="201"/>
                  </a:moveTo>
                  <a:cubicBezTo>
                    <a:pt x="414957" y="201"/>
                    <a:pt x="110534" y="307375"/>
                    <a:pt x="98051" y="371669"/>
                  </a:cubicBezTo>
                  <a:lnTo>
                    <a:pt x="0" y="878973"/>
                  </a:lnTo>
                  <a:lnTo>
                    <a:pt x="507840" y="736895"/>
                  </a:lnTo>
                  <a:lnTo>
                    <a:pt x="537638" y="90736"/>
                  </a:lnTo>
                  <a:lnTo>
                    <a:pt x="465291" y="0"/>
                  </a:lnTo>
                  <a:close/>
                </a:path>
              </a:pathLst>
            </a:custGeom>
            <a:solidFill>
              <a:srgbClr val="46DBC9"/>
            </a:solidFill>
            <a:ln w="6700" cap="flat">
              <a:noFill/>
              <a:prstDash val="solid"/>
              <a:miter/>
            </a:ln>
          </p:spPr>
          <p:txBody>
            <a:bodyPr rtlCol="0" anchor="ctr"/>
            <a:lstStyle/>
            <a:p>
              <a:endParaRPr lang="zh-CN" altLang="en-US"/>
            </a:p>
          </p:txBody>
        </p:sp>
        <p:sp>
          <p:nvSpPr>
            <p:cNvPr id="69" name="任意多边形: 形状 68"/>
            <p:cNvSpPr/>
            <p:nvPr/>
          </p:nvSpPr>
          <p:spPr>
            <a:xfrm>
              <a:off x="8754738" y="3104723"/>
              <a:ext cx="505426" cy="1019373"/>
            </a:xfrm>
            <a:custGeom>
              <a:avLst/>
              <a:gdLst>
                <a:gd name="connsiteX0" fmla="*/ 2 w 505426"/>
                <a:gd name="connsiteY0" fmla="*/ 1019373 h 1019373"/>
                <a:gd name="connsiteX1" fmla="*/ 323551 w 505426"/>
                <a:gd name="connsiteY1" fmla="*/ 32349 h 1019373"/>
                <a:gd name="connsiteX2" fmla="*/ 406570 w 505426"/>
                <a:gd name="connsiteY2" fmla="*/ 135 h 1019373"/>
                <a:gd name="connsiteX3" fmla="*/ 505426 w 505426"/>
                <a:gd name="connsiteY3" fmla="*/ 68389 h 1019373"/>
                <a:gd name="connsiteX4" fmla="*/ 419858 w 505426"/>
                <a:gd name="connsiteY4" fmla="*/ 160870 h 1019373"/>
                <a:gd name="connsiteX5" fmla="*/ 302210 w 505426"/>
                <a:gd name="connsiteY5" fmla="*/ 887833 h 101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426" h="1019373">
                  <a:moveTo>
                    <a:pt x="2" y="1019373"/>
                  </a:moveTo>
                  <a:cubicBezTo>
                    <a:pt x="-871" y="984005"/>
                    <a:pt x="290666" y="63624"/>
                    <a:pt x="323551" y="32349"/>
                  </a:cubicBezTo>
                  <a:cubicBezTo>
                    <a:pt x="345390" y="10303"/>
                    <a:pt x="375577" y="-1408"/>
                    <a:pt x="406570" y="135"/>
                  </a:cubicBezTo>
                  <a:cubicBezTo>
                    <a:pt x="421066" y="806"/>
                    <a:pt x="490729" y="33692"/>
                    <a:pt x="505426" y="68389"/>
                  </a:cubicBezTo>
                  <a:cubicBezTo>
                    <a:pt x="480326" y="127851"/>
                    <a:pt x="419858" y="160870"/>
                    <a:pt x="419858" y="160870"/>
                  </a:cubicBezTo>
                  <a:lnTo>
                    <a:pt x="302210" y="887833"/>
                  </a:lnTo>
                  <a:close/>
                </a:path>
              </a:pathLst>
            </a:custGeom>
            <a:solidFill>
              <a:srgbClr val="FFFFFF"/>
            </a:solidFill>
            <a:ln w="6700" cap="flat">
              <a:noFill/>
              <a:prstDash val="solid"/>
              <a:miter/>
            </a:ln>
          </p:spPr>
          <p:txBody>
            <a:bodyPr rtlCol="0" anchor="ctr"/>
            <a:lstStyle/>
            <a:p>
              <a:endParaRPr lang="zh-CN" altLang="en-US"/>
            </a:p>
          </p:txBody>
        </p:sp>
        <p:sp>
          <p:nvSpPr>
            <p:cNvPr id="70" name="任意多边形: 形状 69"/>
            <p:cNvSpPr/>
            <p:nvPr/>
          </p:nvSpPr>
          <p:spPr>
            <a:xfrm>
              <a:off x="8708500" y="4660929"/>
              <a:ext cx="822866" cy="742063"/>
            </a:xfrm>
            <a:custGeom>
              <a:avLst/>
              <a:gdLst>
                <a:gd name="connsiteX0" fmla="*/ 401534 w 822866"/>
                <a:gd name="connsiteY0" fmla="*/ 15100 h 742063"/>
                <a:gd name="connsiteX1" fmla="*/ 822866 w 822866"/>
                <a:gd name="connsiteY1" fmla="*/ 536632 h 742063"/>
                <a:gd name="connsiteX2" fmla="*/ 618509 w 822866"/>
                <a:gd name="connsiteY2" fmla="*/ 742063 h 742063"/>
                <a:gd name="connsiteX3" fmla="*/ 0 w 822866"/>
                <a:gd name="connsiteY3" fmla="*/ 201338 h 742063"/>
                <a:gd name="connsiteX4" fmla="*/ 146305 w 822866"/>
                <a:gd name="connsiteY4" fmla="*/ 0 h 74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866" h="742063">
                  <a:moveTo>
                    <a:pt x="401534" y="15100"/>
                  </a:moveTo>
                  <a:lnTo>
                    <a:pt x="822866" y="536632"/>
                  </a:lnTo>
                  <a:lnTo>
                    <a:pt x="618509" y="742063"/>
                  </a:lnTo>
                  <a:lnTo>
                    <a:pt x="0" y="201338"/>
                  </a:lnTo>
                  <a:lnTo>
                    <a:pt x="146305" y="0"/>
                  </a:lnTo>
                  <a:close/>
                </a:path>
              </a:pathLst>
            </a:custGeom>
            <a:solidFill>
              <a:srgbClr val="3C3744"/>
            </a:solidFill>
            <a:ln w="6700" cap="flat">
              <a:noFill/>
              <a:prstDash val="solid"/>
              <a:miter/>
            </a:ln>
          </p:spPr>
          <p:txBody>
            <a:bodyPr rtlCol="0" anchor="ctr"/>
            <a:lstStyle/>
            <a:p>
              <a:endParaRPr lang="zh-CN" altLang="en-US"/>
            </a:p>
          </p:txBody>
        </p:sp>
        <p:sp>
          <p:nvSpPr>
            <p:cNvPr id="71" name="任意多边形: 形状 70"/>
            <p:cNvSpPr/>
            <p:nvPr/>
          </p:nvSpPr>
          <p:spPr>
            <a:xfrm>
              <a:off x="8276161" y="4255212"/>
              <a:ext cx="1631773" cy="1354351"/>
            </a:xfrm>
            <a:custGeom>
              <a:avLst/>
              <a:gdLst>
                <a:gd name="connsiteX0" fmla="*/ 722869 w 1631773"/>
                <a:gd name="connsiteY0" fmla="*/ 1354352 h 1354351"/>
                <a:gd name="connsiteX1" fmla="*/ 0 w 1631773"/>
                <a:gd name="connsiteY1" fmla="*/ 370348 h 1354351"/>
                <a:gd name="connsiteX2" fmla="*/ 330596 w 1631773"/>
                <a:gd name="connsiteY2" fmla="*/ 42437 h 1354351"/>
                <a:gd name="connsiteX3" fmla="*/ 929508 w 1631773"/>
                <a:gd name="connsiteY3" fmla="*/ 156 h 1354351"/>
                <a:gd name="connsiteX4" fmla="*/ 1631774 w 1631773"/>
                <a:gd name="connsiteY4" fmla="*/ 165588 h 1354351"/>
                <a:gd name="connsiteX5" fmla="*/ 1099437 w 1631773"/>
                <a:gd name="connsiteY5" fmla="*/ 496520 h 1354351"/>
                <a:gd name="connsiteX6" fmla="*/ 675890 w 1631773"/>
                <a:gd name="connsiteY6" fmla="*/ 481823 h 1354351"/>
                <a:gd name="connsiteX7" fmla="*/ 934139 w 1631773"/>
                <a:gd name="connsiteY7" fmla="*/ 1166370 h 135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1773" h="1354351">
                  <a:moveTo>
                    <a:pt x="722869" y="1354352"/>
                  </a:moveTo>
                  <a:cubicBezTo>
                    <a:pt x="666092" y="1302743"/>
                    <a:pt x="0" y="473031"/>
                    <a:pt x="0" y="370348"/>
                  </a:cubicBezTo>
                  <a:cubicBezTo>
                    <a:pt x="0" y="141428"/>
                    <a:pt x="259726" y="60289"/>
                    <a:pt x="330596" y="42437"/>
                  </a:cubicBezTo>
                  <a:cubicBezTo>
                    <a:pt x="428245" y="33578"/>
                    <a:pt x="861389" y="-2663"/>
                    <a:pt x="929508" y="156"/>
                  </a:cubicBezTo>
                  <a:cubicBezTo>
                    <a:pt x="978635" y="53376"/>
                    <a:pt x="1549091" y="176192"/>
                    <a:pt x="1631774" y="165588"/>
                  </a:cubicBezTo>
                  <a:cubicBezTo>
                    <a:pt x="1631774" y="206997"/>
                    <a:pt x="1566004" y="496520"/>
                    <a:pt x="1099437" y="496520"/>
                  </a:cubicBezTo>
                  <a:cubicBezTo>
                    <a:pt x="1050579" y="496520"/>
                    <a:pt x="682736" y="481823"/>
                    <a:pt x="675890" y="481823"/>
                  </a:cubicBezTo>
                  <a:cubicBezTo>
                    <a:pt x="675890" y="567928"/>
                    <a:pt x="911656" y="1128384"/>
                    <a:pt x="934139" y="1166370"/>
                  </a:cubicBezTo>
                </a:path>
              </a:pathLst>
            </a:custGeom>
            <a:solidFill>
              <a:srgbClr val="3C3744"/>
            </a:solidFill>
            <a:ln w="6700" cap="flat">
              <a:noFill/>
              <a:prstDash val="solid"/>
              <a:miter/>
            </a:ln>
          </p:spPr>
          <p:txBody>
            <a:bodyPr rtlCol="0" anchor="ctr"/>
            <a:lstStyle/>
            <a:p>
              <a:endParaRPr lang="zh-CN" altLang="en-US"/>
            </a:p>
          </p:txBody>
        </p:sp>
        <p:sp>
          <p:nvSpPr>
            <p:cNvPr id="72" name="任意多边形: 形状 71"/>
            <p:cNvSpPr/>
            <p:nvPr/>
          </p:nvSpPr>
          <p:spPr>
            <a:xfrm>
              <a:off x="9205946" y="3082107"/>
              <a:ext cx="856078" cy="1346217"/>
            </a:xfrm>
            <a:custGeom>
              <a:avLst/>
              <a:gdLst>
                <a:gd name="connsiteX0" fmla="*/ 396693 w 856078"/>
                <a:gd name="connsiteY0" fmla="*/ 0 h 1346217"/>
                <a:gd name="connsiteX1" fmla="*/ 856078 w 856078"/>
                <a:gd name="connsiteY1" fmla="*/ 874610 h 1346217"/>
                <a:gd name="connsiteX2" fmla="*/ 708431 w 856078"/>
                <a:gd name="connsiteY2" fmla="*/ 1336546 h 1346217"/>
                <a:gd name="connsiteX3" fmla="*/ 46634 w 856078"/>
                <a:gd name="connsiteY3" fmla="*/ 1138027 h 1346217"/>
                <a:gd name="connsiteX4" fmla="*/ 396962 w 856078"/>
                <a:gd name="connsiteY4" fmla="*/ 0 h 134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078" h="1346217">
                  <a:moveTo>
                    <a:pt x="396693" y="0"/>
                  </a:moveTo>
                  <a:cubicBezTo>
                    <a:pt x="774335" y="0"/>
                    <a:pt x="856078" y="681259"/>
                    <a:pt x="856078" y="874610"/>
                  </a:cubicBezTo>
                  <a:cubicBezTo>
                    <a:pt x="856078" y="1121115"/>
                    <a:pt x="756081" y="1318090"/>
                    <a:pt x="708431" y="1336546"/>
                  </a:cubicBezTo>
                  <a:cubicBezTo>
                    <a:pt x="573468" y="1388424"/>
                    <a:pt x="78043" y="1218495"/>
                    <a:pt x="46634" y="1138027"/>
                  </a:cubicBezTo>
                  <a:cubicBezTo>
                    <a:pt x="-106516" y="746090"/>
                    <a:pt x="145558" y="0"/>
                    <a:pt x="396962" y="0"/>
                  </a:cubicBezTo>
                </a:path>
              </a:pathLst>
            </a:custGeom>
            <a:solidFill>
              <a:srgbClr val="46DBC9"/>
            </a:solidFill>
            <a:ln w="6700" cap="flat">
              <a:noFill/>
              <a:prstDash val="solid"/>
              <a:miter/>
            </a:ln>
          </p:spPr>
          <p:txBody>
            <a:bodyPr rtlCol="0" anchor="ctr"/>
            <a:lstStyle/>
            <a:p>
              <a:endParaRPr lang="zh-CN" altLang="en-US"/>
            </a:p>
          </p:txBody>
        </p:sp>
        <p:sp>
          <p:nvSpPr>
            <p:cNvPr id="73" name="任意多边形: 形状 72"/>
            <p:cNvSpPr/>
            <p:nvPr/>
          </p:nvSpPr>
          <p:spPr>
            <a:xfrm>
              <a:off x="9280231" y="2615742"/>
              <a:ext cx="85635" cy="118722"/>
            </a:xfrm>
            <a:custGeom>
              <a:avLst/>
              <a:gdLst>
                <a:gd name="connsiteX0" fmla="*/ 0 w 85635"/>
                <a:gd name="connsiteY0" fmla="*/ 0 h 118722"/>
                <a:gd name="connsiteX1" fmla="*/ 76374 w 85635"/>
                <a:gd name="connsiteY1" fmla="*/ 99394 h 118722"/>
                <a:gd name="connsiteX2" fmla="*/ 85636 w 85635"/>
                <a:gd name="connsiteY2" fmla="*/ 118722 h 118722"/>
              </a:gdLst>
              <a:ahLst/>
              <a:cxnLst>
                <a:cxn ang="0">
                  <a:pos x="connsiteX0" y="connsiteY0"/>
                </a:cxn>
                <a:cxn ang="0">
                  <a:pos x="connsiteX1" y="connsiteY1"/>
                </a:cxn>
                <a:cxn ang="0">
                  <a:pos x="connsiteX2" y="connsiteY2"/>
                </a:cxn>
              </a:cxnLst>
              <a:rect l="l" t="t" r="r" b="b"/>
              <a:pathLst>
                <a:path w="85635" h="118722">
                  <a:moveTo>
                    <a:pt x="0" y="0"/>
                  </a:moveTo>
                  <a:cubicBezTo>
                    <a:pt x="31342" y="28167"/>
                    <a:pt x="57227" y="61857"/>
                    <a:pt x="76374" y="99394"/>
                  </a:cubicBezTo>
                  <a:cubicBezTo>
                    <a:pt x="79683" y="105836"/>
                    <a:pt x="82770" y="112279"/>
                    <a:pt x="85636" y="118722"/>
                  </a:cubicBezTo>
                </a:path>
              </a:pathLst>
            </a:custGeom>
            <a:noFill/>
            <a:ln w="24723" cap="rnd">
              <a:solidFill>
                <a:srgbClr val="1B3C87"/>
              </a:solidFill>
              <a:prstDash val="solid"/>
              <a:round/>
            </a:ln>
          </p:spPr>
          <p:txBody>
            <a:bodyPr rtlCol="0" anchor="ctr"/>
            <a:lstStyle/>
            <a:p>
              <a:endParaRPr lang="zh-CN" altLang="en-US"/>
            </a:p>
          </p:txBody>
        </p:sp>
        <p:sp>
          <p:nvSpPr>
            <p:cNvPr id="74" name="任意多边形: 形状 73"/>
            <p:cNvSpPr/>
            <p:nvPr/>
          </p:nvSpPr>
          <p:spPr>
            <a:xfrm>
              <a:off x="8929667" y="2547473"/>
              <a:ext cx="218083" cy="367724"/>
            </a:xfrm>
            <a:custGeom>
              <a:avLst/>
              <a:gdLst>
                <a:gd name="connsiteX0" fmla="*/ 38222 w 218083"/>
                <a:gd name="connsiteY0" fmla="*/ 367725 h 367724"/>
                <a:gd name="connsiteX1" fmla="*/ 104932 w 218083"/>
                <a:gd name="connsiteY1" fmla="*/ 19612 h 367724"/>
                <a:gd name="connsiteX2" fmla="*/ 218084 w 218083"/>
                <a:gd name="connsiteY2" fmla="*/ 2633 h 367724"/>
              </a:gdLst>
              <a:ahLst/>
              <a:cxnLst>
                <a:cxn ang="0">
                  <a:pos x="connsiteX0" y="connsiteY0"/>
                </a:cxn>
                <a:cxn ang="0">
                  <a:pos x="connsiteX1" y="connsiteY1"/>
                </a:cxn>
                <a:cxn ang="0">
                  <a:pos x="connsiteX2" y="connsiteY2"/>
                </a:cxn>
              </a:cxnLst>
              <a:rect l="l" t="t" r="r" b="b"/>
              <a:pathLst>
                <a:path w="218083" h="367724">
                  <a:moveTo>
                    <a:pt x="38222" y="367725"/>
                  </a:moveTo>
                  <a:cubicBezTo>
                    <a:pt x="-32313" y="230681"/>
                    <a:pt x="-2448" y="74846"/>
                    <a:pt x="104932" y="19612"/>
                  </a:cubicBezTo>
                  <a:cubicBezTo>
                    <a:pt x="139851" y="1962"/>
                    <a:pt x="179521" y="-3991"/>
                    <a:pt x="218084" y="2633"/>
                  </a:cubicBezTo>
                </a:path>
              </a:pathLst>
            </a:custGeom>
            <a:noFill/>
            <a:ln w="24723" cap="rnd">
              <a:solidFill>
                <a:srgbClr val="1B3C87"/>
              </a:solidFill>
              <a:prstDash val="solid"/>
              <a:round/>
            </a:ln>
          </p:spPr>
          <p:txBody>
            <a:bodyPr rtlCol="0" anchor="ctr"/>
            <a:lstStyle/>
            <a:p>
              <a:endParaRPr lang="zh-CN" altLang="en-US"/>
            </a:p>
          </p:txBody>
        </p:sp>
        <p:sp>
          <p:nvSpPr>
            <p:cNvPr id="75" name="任意多边形: 形状 74"/>
            <p:cNvSpPr/>
            <p:nvPr/>
          </p:nvSpPr>
          <p:spPr>
            <a:xfrm>
              <a:off x="9053726" y="3022645"/>
              <a:ext cx="286973" cy="60083"/>
            </a:xfrm>
            <a:custGeom>
              <a:avLst/>
              <a:gdLst>
                <a:gd name="connsiteX0" fmla="*/ 286973 w 286973"/>
                <a:gd name="connsiteY0" fmla="*/ 1141 h 60083"/>
                <a:gd name="connsiteX1" fmla="*/ 236169 w 286973"/>
                <a:gd name="connsiteY1" fmla="*/ 40603 h 60083"/>
                <a:gd name="connsiteX2" fmla="*/ 0 w 286973"/>
                <a:gd name="connsiteY2" fmla="*/ 0 h 60083"/>
              </a:gdLst>
              <a:ahLst/>
              <a:cxnLst>
                <a:cxn ang="0">
                  <a:pos x="connsiteX0" y="connsiteY0"/>
                </a:cxn>
                <a:cxn ang="0">
                  <a:pos x="connsiteX1" y="connsiteY1"/>
                </a:cxn>
                <a:cxn ang="0">
                  <a:pos x="connsiteX2" y="connsiteY2"/>
                </a:cxn>
              </a:cxnLst>
              <a:rect l="l" t="t" r="r" b="b"/>
              <a:pathLst>
                <a:path w="286973" h="60083">
                  <a:moveTo>
                    <a:pt x="286973" y="1141"/>
                  </a:moveTo>
                  <a:cubicBezTo>
                    <a:pt x="272598" y="17295"/>
                    <a:pt x="255377" y="30670"/>
                    <a:pt x="236169" y="40603"/>
                  </a:cubicBezTo>
                  <a:cubicBezTo>
                    <a:pt x="162882" y="78320"/>
                    <a:pt x="72414" y="59394"/>
                    <a:pt x="0" y="0"/>
                  </a:cubicBezTo>
                </a:path>
              </a:pathLst>
            </a:custGeom>
            <a:noFill/>
            <a:ln w="24723" cap="rnd">
              <a:solidFill>
                <a:srgbClr val="1B3C87"/>
              </a:solidFill>
              <a:prstDash val="solid"/>
              <a:round/>
            </a:ln>
          </p:spPr>
          <p:txBody>
            <a:bodyPr rtlCol="0" anchor="ctr"/>
            <a:lstStyle/>
            <a:p>
              <a:endParaRPr lang="zh-CN" altLang="en-US"/>
            </a:p>
          </p:txBody>
        </p:sp>
        <p:sp>
          <p:nvSpPr>
            <p:cNvPr id="76" name="任意多边形: 形状 75"/>
            <p:cNvSpPr/>
            <p:nvPr/>
          </p:nvSpPr>
          <p:spPr>
            <a:xfrm>
              <a:off x="9311707" y="2734177"/>
              <a:ext cx="124190" cy="128739"/>
            </a:xfrm>
            <a:custGeom>
              <a:avLst/>
              <a:gdLst>
                <a:gd name="connsiteX0" fmla="*/ 0 w 124190"/>
                <a:gd name="connsiteY0" fmla="*/ 40621 h 128739"/>
                <a:gd name="connsiteX1" fmla="*/ 83575 w 124190"/>
                <a:gd name="connsiteY1" fmla="*/ 4562 h 128739"/>
                <a:gd name="connsiteX2" fmla="*/ 119628 w 124190"/>
                <a:gd name="connsiteY2" fmla="*/ 88137 h 128739"/>
                <a:gd name="connsiteX3" fmla="*/ 60066 w 124190"/>
                <a:gd name="connsiteY3" fmla="*/ 128740 h 128739"/>
                <a:gd name="connsiteX4" fmla="*/ 32080 w 124190"/>
                <a:gd name="connsiteY4" fmla="*/ 122029 h 128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90" h="128739">
                  <a:moveTo>
                    <a:pt x="0" y="40621"/>
                  </a:moveTo>
                  <a:cubicBezTo>
                    <a:pt x="13121" y="7588"/>
                    <a:pt x="50536" y="-8559"/>
                    <a:pt x="83575" y="4562"/>
                  </a:cubicBezTo>
                  <a:cubicBezTo>
                    <a:pt x="116608" y="17689"/>
                    <a:pt x="132749" y="55104"/>
                    <a:pt x="119628" y="88137"/>
                  </a:cubicBezTo>
                  <a:cubicBezTo>
                    <a:pt x="109930" y="112566"/>
                    <a:pt x="86347" y="128639"/>
                    <a:pt x="60066" y="128740"/>
                  </a:cubicBezTo>
                  <a:cubicBezTo>
                    <a:pt x="50348" y="128680"/>
                    <a:pt x="40771" y="126384"/>
                    <a:pt x="32080" y="122029"/>
                  </a:cubicBezTo>
                </a:path>
              </a:pathLst>
            </a:custGeom>
            <a:noFill/>
            <a:ln w="24723" cap="rnd">
              <a:solidFill>
                <a:srgbClr val="1B3C87"/>
              </a:solidFill>
              <a:prstDash val="solid"/>
              <a:round/>
            </a:ln>
          </p:spPr>
          <p:txBody>
            <a:bodyPr rtlCol="0" anchor="ctr"/>
            <a:lstStyle/>
            <a:p>
              <a:endParaRPr lang="zh-CN" altLang="en-US"/>
            </a:p>
          </p:txBody>
        </p:sp>
        <p:sp>
          <p:nvSpPr>
            <p:cNvPr id="77" name="任意多边形: 形状 76"/>
            <p:cNvSpPr/>
            <p:nvPr/>
          </p:nvSpPr>
          <p:spPr>
            <a:xfrm>
              <a:off x="9280097" y="3067879"/>
              <a:ext cx="85971" cy="177378"/>
            </a:xfrm>
            <a:custGeom>
              <a:avLst/>
              <a:gdLst>
                <a:gd name="connsiteX0" fmla="*/ 85971 w 85971"/>
                <a:gd name="connsiteY0" fmla="*/ 177378 h 177378"/>
                <a:gd name="connsiteX1" fmla="*/ 0 w 85971"/>
                <a:gd name="connsiteY1" fmla="*/ 0 h 177378"/>
              </a:gdLst>
              <a:ahLst/>
              <a:cxnLst>
                <a:cxn ang="0">
                  <a:pos x="connsiteX0" y="connsiteY0"/>
                </a:cxn>
                <a:cxn ang="0">
                  <a:pos x="connsiteX1" y="connsiteY1"/>
                </a:cxn>
              </a:cxnLst>
              <a:rect l="l" t="t" r="r" b="b"/>
              <a:pathLst>
                <a:path w="85971" h="177378">
                  <a:moveTo>
                    <a:pt x="85971" y="177378"/>
                  </a:moveTo>
                  <a:cubicBezTo>
                    <a:pt x="76508" y="143487"/>
                    <a:pt x="42482" y="39060"/>
                    <a:pt x="0" y="0"/>
                  </a:cubicBezTo>
                </a:path>
              </a:pathLst>
            </a:custGeom>
            <a:noFill/>
            <a:ln w="24723" cap="rnd">
              <a:solidFill>
                <a:srgbClr val="1B3C87"/>
              </a:solidFill>
              <a:prstDash val="solid"/>
              <a:round/>
            </a:ln>
          </p:spPr>
          <p:txBody>
            <a:bodyPr rtlCol="0" anchor="ctr"/>
            <a:lstStyle/>
            <a:p>
              <a:endParaRPr lang="zh-CN" altLang="en-US"/>
            </a:p>
          </p:txBody>
        </p:sp>
        <p:sp>
          <p:nvSpPr>
            <p:cNvPr id="78" name="任意多边形: 形状 77"/>
            <p:cNvSpPr/>
            <p:nvPr/>
          </p:nvSpPr>
          <p:spPr>
            <a:xfrm>
              <a:off x="9399960" y="2879024"/>
              <a:ext cx="160533" cy="312006"/>
            </a:xfrm>
            <a:custGeom>
              <a:avLst/>
              <a:gdLst>
                <a:gd name="connsiteX0" fmla="*/ 0 w 160533"/>
                <a:gd name="connsiteY0" fmla="*/ 0 h 312006"/>
                <a:gd name="connsiteX1" fmla="*/ 160533 w 160533"/>
                <a:gd name="connsiteY1" fmla="*/ 224760 h 312006"/>
                <a:gd name="connsiteX2" fmla="*/ 78790 w 160533"/>
                <a:gd name="connsiteY2" fmla="*/ 312006 h 312006"/>
              </a:gdLst>
              <a:ahLst/>
              <a:cxnLst>
                <a:cxn ang="0">
                  <a:pos x="connsiteX0" y="connsiteY0"/>
                </a:cxn>
                <a:cxn ang="0">
                  <a:pos x="connsiteX1" y="connsiteY1"/>
                </a:cxn>
                <a:cxn ang="0">
                  <a:pos x="connsiteX2" y="connsiteY2"/>
                </a:cxn>
              </a:cxnLst>
              <a:rect l="l" t="t" r="r" b="b"/>
              <a:pathLst>
                <a:path w="160533" h="312006">
                  <a:moveTo>
                    <a:pt x="0" y="0"/>
                  </a:moveTo>
                  <a:cubicBezTo>
                    <a:pt x="13087" y="44026"/>
                    <a:pt x="131406" y="202747"/>
                    <a:pt x="160533" y="224760"/>
                  </a:cubicBezTo>
                  <a:cubicBezTo>
                    <a:pt x="158788" y="243887"/>
                    <a:pt x="121138" y="280866"/>
                    <a:pt x="78790" y="312006"/>
                  </a:cubicBezTo>
                </a:path>
              </a:pathLst>
            </a:custGeom>
            <a:noFill/>
            <a:ln w="24723" cap="rnd">
              <a:solidFill>
                <a:srgbClr val="1B3C87"/>
              </a:solidFill>
              <a:prstDash val="solid"/>
              <a:round/>
            </a:ln>
          </p:spPr>
          <p:txBody>
            <a:bodyPr rtlCol="0" anchor="ctr"/>
            <a:lstStyle/>
            <a:p>
              <a:endParaRPr lang="zh-CN" altLang="en-US"/>
            </a:p>
          </p:txBody>
        </p:sp>
        <p:sp>
          <p:nvSpPr>
            <p:cNvPr id="79" name="任意多边形: 形状 78"/>
            <p:cNvSpPr/>
            <p:nvPr/>
          </p:nvSpPr>
          <p:spPr>
            <a:xfrm>
              <a:off x="9248755" y="2774933"/>
              <a:ext cx="62951" cy="66441"/>
            </a:xfrm>
            <a:custGeom>
              <a:avLst/>
              <a:gdLst>
                <a:gd name="connsiteX0" fmla="*/ 0 w 62951"/>
                <a:gd name="connsiteY0" fmla="*/ 66441 h 66441"/>
                <a:gd name="connsiteX1" fmla="*/ 52549 w 62951"/>
                <a:gd name="connsiteY1" fmla="*/ 50133 h 66441"/>
                <a:gd name="connsiteX2" fmla="*/ 62951 w 62951"/>
                <a:gd name="connsiteY2" fmla="*/ 0 h 66441"/>
              </a:gdLst>
              <a:ahLst/>
              <a:cxnLst>
                <a:cxn ang="0">
                  <a:pos x="connsiteX0" y="connsiteY0"/>
                </a:cxn>
                <a:cxn ang="0">
                  <a:pos x="connsiteX1" y="connsiteY1"/>
                </a:cxn>
                <a:cxn ang="0">
                  <a:pos x="connsiteX2" y="connsiteY2"/>
                </a:cxn>
              </a:cxnLst>
              <a:rect l="l" t="t" r="r" b="b"/>
              <a:pathLst>
                <a:path w="62951" h="66441">
                  <a:moveTo>
                    <a:pt x="0" y="66441"/>
                  </a:moveTo>
                  <a:lnTo>
                    <a:pt x="52549" y="50133"/>
                  </a:lnTo>
                  <a:lnTo>
                    <a:pt x="62951" y="0"/>
                  </a:lnTo>
                </a:path>
              </a:pathLst>
            </a:custGeom>
            <a:noFill/>
            <a:ln w="24723" cap="rnd">
              <a:solidFill>
                <a:srgbClr val="1B3C87"/>
              </a:solidFill>
              <a:prstDash val="solid"/>
              <a:round/>
            </a:ln>
          </p:spPr>
          <p:txBody>
            <a:bodyPr rtlCol="0" anchor="ctr"/>
            <a:lstStyle/>
            <a:p>
              <a:endParaRPr lang="zh-CN" altLang="en-US"/>
            </a:p>
          </p:txBody>
        </p:sp>
        <p:sp>
          <p:nvSpPr>
            <p:cNvPr id="80" name="任意多边形: 形状 79"/>
            <p:cNvSpPr/>
            <p:nvPr/>
          </p:nvSpPr>
          <p:spPr>
            <a:xfrm>
              <a:off x="9107416" y="2714464"/>
              <a:ext cx="117648" cy="111943"/>
            </a:xfrm>
            <a:custGeom>
              <a:avLst/>
              <a:gdLst>
                <a:gd name="connsiteX0" fmla="*/ 0 w 117648"/>
                <a:gd name="connsiteY0" fmla="*/ 35100 h 111943"/>
                <a:gd name="connsiteX1" fmla="*/ 84763 w 117648"/>
                <a:gd name="connsiteY1" fmla="*/ 0 h 111943"/>
                <a:gd name="connsiteX2" fmla="*/ 117648 w 117648"/>
                <a:gd name="connsiteY2" fmla="*/ 111944 h 111943"/>
              </a:gdLst>
              <a:ahLst/>
              <a:cxnLst>
                <a:cxn ang="0">
                  <a:pos x="connsiteX0" y="connsiteY0"/>
                </a:cxn>
                <a:cxn ang="0">
                  <a:pos x="connsiteX1" y="connsiteY1"/>
                </a:cxn>
                <a:cxn ang="0">
                  <a:pos x="connsiteX2" y="connsiteY2"/>
                </a:cxn>
              </a:cxnLst>
              <a:rect l="l" t="t" r="r" b="b"/>
              <a:pathLst>
                <a:path w="117648" h="111943">
                  <a:moveTo>
                    <a:pt x="0" y="35100"/>
                  </a:moveTo>
                  <a:cubicBezTo>
                    <a:pt x="39060" y="22080"/>
                    <a:pt x="72414" y="9127"/>
                    <a:pt x="84763" y="0"/>
                  </a:cubicBezTo>
                  <a:cubicBezTo>
                    <a:pt x="88186" y="17718"/>
                    <a:pt x="107447" y="79596"/>
                    <a:pt x="117648" y="111944"/>
                  </a:cubicBezTo>
                </a:path>
              </a:pathLst>
            </a:custGeom>
            <a:noFill/>
            <a:ln w="24723" cap="rnd">
              <a:solidFill>
                <a:srgbClr val="1B3C87"/>
              </a:solidFill>
              <a:prstDash val="solid"/>
              <a:round/>
            </a:ln>
          </p:spPr>
          <p:txBody>
            <a:bodyPr rtlCol="0" anchor="ctr"/>
            <a:lstStyle/>
            <a:p>
              <a:endParaRPr lang="zh-CN" altLang="en-US"/>
            </a:p>
          </p:txBody>
        </p:sp>
        <p:sp>
          <p:nvSpPr>
            <p:cNvPr id="81" name="任意多边形: 形状 80"/>
            <p:cNvSpPr/>
            <p:nvPr/>
          </p:nvSpPr>
          <p:spPr>
            <a:xfrm>
              <a:off x="8931783" y="2775470"/>
              <a:ext cx="91541" cy="23086"/>
            </a:xfrm>
            <a:custGeom>
              <a:avLst/>
              <a:gdLst>
                <a:gd name="connsiteX0" fmla="*/ 0 w 91541"/>
                <a:gd name="connsiteY0" fmla="*/ 23087 h 23086"/>
                <a:gd name="connsiteX1" fmla="*/ 91541 w 91541"/>
                <a:gd name="connsiteY1" fmla="*/ 0 h 23086"/>
              </a:gdLst>
              <a:ahLst/>
              <a:cxnLst>
                <a:cxn ang="0">
                  <a:pos x="connsiteX0" y="connsiteY0"/>
                </a:cxn>
                <a:cxn ang="0">
                  <a:pos x="connsiteX1" y="connsiteY1"/>
                </a:cxn>
              </a:cxnLst>
              <a:rect l="l" t="t" r="r" b="b"/>
              <a:pathLst>
                <a:path w="91541" h="23086">
                  <a:moveTo>
                    <a:pt x="0" y="23087"/>
                  </a:moveTo>
                  <a:cubicBezTo>
                    <a:pt x="12885" y="21208"/>
                    <a:pt x="49462" y="12013"/>
                    <a:pt x="91541" y="0"/>
                  </a:cubicBezTo>
                </a:path>
              </a:pathLst>
            </a:custGeom>
            <a:noFill/>
            <a:ln w="24723" cap="rnd">
              <a:solidFill>
                <a:srgbClr val="1B3C87"/>
              </a:solidFill>
              <a:prstDash val="solid"/>
              <a:round/>
            </a:ln>
          </p:spPr>
          <p:txBody>
            <a:bodyPr rtlCol="0" anchor="ctr"/>
            <a:lstStyle/>
            <a:p>
              <a:endParaRPr lang="zh-CN" altLang="en-US"/>
            </a:p>
          </p:txBody>
        </p:sp>
        <p:sp>
          <p:nvSpPr>
            <p:cNvPr id="82" name="任意多边形: 形状 81"/>
            <p:cNvSpPr/>
            <p:nvPr/>
          </p:nvSpPr>
          <p:spPr>
            <a:xfrm>
              <a:off x="9172132" y="3754977"/>
              <a:ext cx="144272" cy="503813"/>
            </a:xfrm>
            <a:custGeom>
              <a:avLst/>
              <a:gdLst>
                <a:gd name="connsiteX0" fmla="*/ 144272 w 144272"/>
                <a:gd name="connsiteY0" fmla="*/ 503814 h 503813"/>
                <a:gd name="connsiteX1" fmla="*/ 46556 w 144272"/>
                <a:gd name="connsiteY1" fmla="*/ 431533 h 503813"/>
                <a:gd name="connsiteX2" fmla="*/ 8638 w 144272"/>
                <a:gd name="connsiteY2" fmla="*/ 0 h 503813"/>
              </a:gdLst>
              <a:ahLst/>
              <a:cxnLst>
                <a:cxn ang="0">
                  <a:pos x="connsiteX0" y="connsiteY0"/>
                </a:cxn>
                <a:cxn ang="0">
                  <a:pos x="connsiteX1" y="connsiteY1"/>
                </a:cxn>
                <a:cxn ang="0">
                  <a:pos x="connsiteX2" y="connsiteY2"/>
                </a:cxn>
              </a:cxnLst>
              <a:rect l="l" t="t" r="r" b="b"/>
              <a:pathLst>
                <a:path w="144272" h="503813">
                  <a:moveTo>
                    <a:pt x="144272" y="503814"/>
                  </a:moveTo>
                  <a:cubicBezTo>
                    <a:pt x="91253" y="477371"/>
                    <a:pt x="54408" y="451667"/>
                    <a:pt x="46556" y="431533"/>
                  </a:cubicBezTo>
                  <a:cubicBezTo>
                    <a:pt x="-422" y="310731"/>
                    <a:pt x="-9348" y="156037"/>
                    <a:pt x="8638" y="0"/>
                  </a:cubicBezTo>
                </a:path>
              </a:pathLst>
            </a:custGeom>
            <a:noFill/>
            <a:ln w="24723" cap="rnd">
              <a:solidFill>
                <a:srgbClr val="1B3C87"/>
              </a:solidFill>
              <a:prstDash val="solid"/>
              <a:round/>
            </a:ln>
          </p:spPr>
          <p:txBody>
            <a:bodyPr rtlCol="0" anchor="ctr"/>
            <a:lstStyle/>
            <a:p>
              <a:endParaRPr lang="zh-CN" altLang="en-US"/>
            </a:p>
          </p:txBody>
        </p:sp>
        <p:sp>
          <p:nvSpPr>
            <p:cNvPr id="83" name="任意多边形: 形状 82"/>
            <p:cNvSpPr/>
            <p:nvPr/>
          </p:nvSpPr>
          <p:spPr>
            <a:xfrm>
              <a:off x="9538480" y="3534445"/>
              <a:ext cx="489921" cy="860291"/>
            </a:xfrm>
            <a:custGeom>
              <a:avLst/>
              <a:gdLst>
                <a:gd name="connsiteX0" fmla="*/ 437641 w 489921"/>
                <a:gd name="connsiteY0" fmla="*/ 0 h 860291"/>
                <a:gd name="connsiteX1" fmla="*/ 489922 w 489921"/>
                <a:gd name="connsiteY1" fmla="*/ 388649 h 860291"/>
                <a:gd name="connsiteX2" fmla="*/ 342274 w 489921"/>
                <a:gd name="connsiteY2" fmla="*/ 850584 h 860291"/>
                <a:gd name="connsiteX3" fmla="*/ 0 w 489921"/>
                <a:gd name="connsiteY3" fmla="*/ 809377 h 860291"/>
              </a:gdLst>
              <a:ahLst/>
              <a:cxnLst>
                <a:cxn ang="0">
                  <a:pos x="connsiteX0" y="connsiteY0"/>
                </a:cxn>
                <a:cxn ang="0">
                  <a:pos x="connsiteX1" y="connsiteY1"/>
                </a:cxn>
                <a:cxn ang="0">
                  <a:pos x="connsiteX2" y="connsiteY2"/>
                </a:cxn>
                <a:cxn ang="0">
                  <a:pos x="connsiteX3" y="connsiteY3"/>
                </a:cxn>
              </a:cxnLst>
              <a:rect l="l" t="t" r="r" b="b"/>
              <a:pathLst>
                <a:path w="489921" h="860291">
                  <a:moveTo>
                    <a:pt x="437641" y="0"/>
                  </a:moveTo>
                  <a:cubicBezTo>
                    <a:pt x="476968" y="157714"/>
                    <a:pt x="489922" y="311738"/>
                    <a:pt x="489922" y="388649"/>
                  </a:cubicBezTo>
                  <a:cubicBezTo>
                    <a:pt x="489922" y="635220"/>
                    <a:pt x="389924" y="832195"/>
                    <a:pt x="342274" y="850584"/>
                  </a:cubicBezTo>
                  <a:cubicBezTo>
                    <a:pt x="278987" y="874946"/>
                    <a:pt x="136574" y="850584"/>
                    <a:pt x="0" y="809377"/>
                  </a:cubicBezTo>
                </a:path>
              </a:pathLst>
            </a:custGeom>
            <a:noFill/>
            <a:ln w="24723" cap="rnd">
              <a:solidFill>
                <a:srgbClr val="1B3C87"/>
              </a:solidFill>
              <a:prstDash val="solid"/>
              <a:round/>
            </a:ln>
          </p:spPr>
          <p:txBody>
            <a:bodyPr rtlCol="0" anchor="ctr"/>
            <a:lstStyle/>
            <a:p>
              <a:endParaRPr lang="zh-CN" altLang="en-US"/>
            </a:p>
          </p:txBody>
        </p:sp>
        <p:sp>
          <p:nvSpPr>
            <p:cNvPr id="84" name="任意多边形: 形状 83"/>
            <p:cNvSpPr/>
            <p:nvPr/>
          </p:nvSpPr>
          <p:spPr>
            <a:xfrm>
              <a:off x="9518883" y="3048483"/>
              <a:ext cx="291066" cy="120802"/>
            </a:xfrm>
            <a:custGeom>
              <a:avLst/>
              <a:gdLst>
                <a:gd name="connsiteX0" fmla="*/ 0 w 291066"/>
                <a:gd name="connsiteY0" fmla="*/ 9664 h 120802"/>
                <a:gd name="connsiteX1" fmla="*/ 50200 w 291066"/>
                <a:gd name="connsiteY1" fmla="*/ 0 h 120802"/>
                <a:gd name="connsiteX2" fmla="*/ 291067 w 291066"/>
                <a:gd name="connsiteY2" fmla="*/ 120803 h 120802"/>
              </a:gdLst>
              <a:ahLst/>
              <a:cxnLst>
                <a:cxn ang="0">
                  <a:pos x="connsiteX0" y="connsiteY0"/>
                </a:cxn>
                <a:cxn ang="0">
                  <a:pos x="connsiteX1" y="connsiteY1"/>
                </a:cxn>
                <a:cxn ang="0">
                  <a:pos x="connsiteX2" y="connsiteY2"/>
                </a:cxn>
              </a:cxnLst>
              <a:rect l="l" t="t" r="r" b="b"/>
              <a:pathLst>
                <a:path w="291066" h="120802">
                  <a:moveTo>
                    <a:pt x="0" y="9664"/>
                  </a:moveTo>
                  <a:cubicBezTo>
                    <a:pt x="16006" y="3409"/>
                    <a:pt x="33019" y="134"/>
                    <a:pt x="50200" y="0"/>
                  </a:cubicBezTo>
                  <a:cubicBezTo>
                    <a:pt x="149728" y="0"/>
                    <a:pt x="228719" y="47382"/>
                    <a:pt x="291067" y="120803"/>
                  </a:cubicBezTo>
                </a:path>
              </a:pathLst>
            </a:custGeom>
            <a:noFill/>
            <a:ln w="24723" cap="rnd">
              <a:solidFill>
                <a:srgbClr val="1B3C87"/>
              </a:solidFill>
              <a:prstDash val="solid"/>
              <a:round/>
            </a:ln>
          </p:spPr>
          <p:txBody>
            <a:bodyPr rtlCol="0" anchor="ctr"/>
            <a:lstStyle/>
            <a:p>
              <a:endParaRPr lang="zh-CN" altLang="en-US"/>
            </a:p>
          </p:txBody>
        </p:sp>
        <p:sp>
          <p:nvSpPr>
            <p:cNvPr id="85" name="任意多边形: 形状 84"/>
            <p:cNvSpPr/>
            <p:nvPr/>
          </p:nvSpPr>
          <p:spPr>
            <a:xfrm>
              <a:off x="9256071" y="3215124"/>
              <a:ext cx="100668" cy="214088"/>
            </a:xfrm>
            <a:custGeom>
              <a:avLst/>
              <a:gdLst>
                <a:gd name="connsiteX0" fmla="*/ 0 w 100668"/>
                <a:gd name="connsiteY0" fmla="*/ 214089 h 214088"/>
                <a:gd name="connsiteX1" fmla="*/ 100669 w 100668"/>
                <a:gd name="connsiteY1" fmla="*/ 0 h 214088"/>
              </a:gdLst>
              <a:ahLst/>
              <a:cxnLst>
                <a:cxn ang="0">
                  <a:pos x="connsiteX0" y="connsiteY0"/>
                </a:cxn>
                <a:cxn ang="0">
                  <a:pos x="connsiteX1" y="connsiteY1"/>
                </a:cxn>
              </a:cxnLst>
              <a:rect l="l" t="t" r="r" b="b"/>
              <a:pathLst>
                <a:path w="100668" h="214088">
                  <a:moveTo>
                    <a:pt x="0" y="214089"/>
                  </a:moveTo>
                  <a:cubicBezTo>
                    <a:pt x="25731" y="139299"/>
                    <a:pt x="59482" y="67522"/>
                    <a:pt x="100669" y="0"/>
                  </a:cubicBezTo>
                </a:path>
              </a:pathLst>
            </a:custGeom>
            <a:noFill/>
            <a:ln w="24723" cap="rnd">
              <a:solidFill>
                <a:srgbClr val="1B3C87"/>
              </a:solidFill>
              <a:prstDash val="solid"/>
              <a:round/>
            </a:ln>
          </p:spPr>
          <p:txBody>
            <a:bodyPr rtlCol="0" anchor="ctr"/>
            <a:lstStyle/>
            <a:p>
              <a:endParaRPr lang="zh-CN" altLang="en-US"/>
            </a:p>
          </p:txBody>
        </p:sp>
        <p:sp>
          <p:nvSpPr>
            <p:cNvPr id="86" name="任意多边形: 形状 85"/>
            <p:cNvSpPr/>
            <p:nvPr/>
          </p:nvSpPr>
          <p:spPr>
            <a:xfrm>
              <a:off x="9021244" y="3071099"/>
              <a:ext cx="205297" cy="82281"/>
            </a:xfrm>
            <a:custGeom>
              <a:avLst/>
              <a:gdLst>
                <a:gd name="connsiteX0" fmla="*/ 0 w 205297"/>
                <a:gd name="connsiteY0" fmla="*/ 82281 h 82281"/>
                <a:gd name="connsiteX1" fmla="*/ 23422 w 205297"/>
                <a:gd name="connsiteY1" fmla="*/ 32349 h 82281"/>
                <a:gd name="connsiteX2" fmla="*/ 106441 w 205297"/>
                <a:gd name="connsiteY2" fmla="*/ 135 h 82281"/>
                <a:gd name="connsiteX3" fmla="*/ 205297 w 205297"/>
                <a:gd name="connsiteY3" fmla="*/ 68389 h 82281"/>
              </a:gdLst>
              <a:ahLst/>
              <a:cxnLst>
                <a:cxn ang="0">
                  <a:pos x="connsiteX0" y="connsiteY0"/>
                </a:cxn>
                <a:cxn ang="0">
                  <a:pos x="connsiteX1" y="connsiteY1"/>
                </a:cxn>
                <a:cxn ang="0">
                  <a:pos x="connsiteX2" y="connsiteY2"/>
                </a:cxn>
                <a:cxn ang="0">
                  <a:pos x="connsiteX3" y="connsiteY3"/>
                </a:cxn>
              </a:cxnLst>
              <a:rect l="l" t="t" r="r" b="b"/>
              <a:pathLst>
                <a:path w="205297" h="82281">
                  <a:moveTo>
                    <a:pt x="0" y="82281"/>
                  </a:moveTo>
                  <a:cubicBezTo>
                    <a:pt x="11141" y="54094"/>
                    <a:pt x="19328" y="36309"/>
                    <a:pt x="23422" y="32349"/>
                  </a:cubicBezTo>
                  <a:cubicBezTo>
                    <a:pt x="45261" y="10303"/>
                    <a:pt x="75448" y="-1408"/>
                    <a:pt x="106441" y="135"/>
                  </a:cubicBezTo>
                  <a:cubicBezTo>
                    <a:pt x="120937" y="807"/>
                    <a:pt x="190600" y="33692"/>
                    <a:pt x="205297" y="68389"/>
                  </a:cubicBezTo>
                </a:path>
              </a:pathLst>
            </a:custGeom>
            <a:noFill/>
            <a:ln w="24723" cap="rnd">
              <a:solidFill>
                <a:srgbClr val="1B3C87"/>
              </a:solidFill>
              <a:prstDash val="solid"/>
              <a:round/>
            </a:ln>
          </p:spPr>
          <p:txBody>
            <a:bodyPr rtlCol="0" anchor="ctr"/>
            <a:lstStyle/>
            <a:p>
              <a:endParaRPr lang="zh-CN" altLang="en-US"/>
            </a:p>
          </p:txBody>
        </p:sp>
        <p:sp>
          <p:nvSpPr>
            <p:cNvPr id="87" name="任意多边形: 形状 86"/>
            <p:cNvSpPr/>
            <p:nvPr/>
          </p:nvSpPr>
          <p:spPr>
            <a:xfrm>
              <a:off x="8803329" y="3308142"/>
              <a:ext cx="161808" cy="494954"/>
            </a:xfrm>
            <a:custGeom>
              <a:avLst/>
              <a:gdLst>
                <a:gd name="connsiteX0" fmla="*/ 0 w 161808"/>
                <a:gd name="connsiteY0" fmla="*/ 494955 h 494954"/>
                <a:gd name="connsiteX1" fmla="*/ 161808 w 161808"/>
                <a:gd name="connsiteY1" fmla="*/ 0 h 494954"/>
              </a:gdLst>
              <a:ahLst/>
              <a:cxnLst>
                <a:cxn ang="0">
                  <a:pos x="connsiteX0" y="connsiteY0"/>
                </a:cxn>
                <a:cxn ang="0">
                  <a:pos x="connsiteX1" y="connsiteY1"/>
                </a:cxn>
              </a:cxnLst>
              <a:rect l="l" t="t" r="r" b="b"/>
              <a:pathLst>
                <a:path w="161808" h="494954">
                  <a:moveTo>
                    <a:pt x="0" y="494955"/>
                  </a:moveTo>
                  <a:cubicBezTo>
                    <a:pt x="49462" y="336838"/>
                    <a:pt x="112279" y="143487"/>
                    <a:pt x="161808" y="0"/>
                  </a:cubicBezTo>
                </a:path>
              </a:pathLst>
            </a:custGeom>
            <a:noFill/>
            <a:ln w="24723" cap="rnd">
              <a:solidFill>
                <a:srgbClr val="1B3C87"/>
              </a:solidFill>
              <a:prstDash val="solid"/>
              <a:round/>
            </a:ln>
          </p:spPr>
          <p:txBody>
            <a:bodyPr rtlCol="0" anchor="ctr"/>
            <a:lstStyle/>
            <a:p>
              <a:endParaRPr lang="zh-CN" altLang="en-US"/>
            </a:p>
          </p:txBody>
        </p:sp>
        <p:sp>
          <p:nvSpPr>
            <p:cNvPr id="88" name="任意多边形: 形状 87"/>
            <p:cNvSpPr/>
            <p:nvPr/>
          </p:nvSpPr>
          <p:spPr>
            <a:xfrm>
              <a:off x="8721117" y="3985575"/>
              <a:ext cx="26442" cy="100131"/>
            </a:xfrm>
            <a:custGeom>
              <a:avLst/>
              <a:gdLst>
                <a:gd name="connsiteX0" fmla="*/ 0 w 26442"/>
                <a:gd name="connsiteY0" fmla="*/ 100132 h 100131"/>
                <a:gd name="connsiteX1" fmla="*/ 26442 w 26442"/>
                <a:gd name="connsiteY1" fmla="*/ 0 h 100131"/>
              </a:gdLst>
              <a:ahLst/>
              <a:cxnLst>
                <a:cxn ang="0">
                  <a:pos x="connsiteX0" y="connsiteY0"/>
                </a:cxn>
                <a:cxn ang="0">
                  <a:pos x="connsiteX1" y="connsiteY1"/>
                </a:cxn>
              </a:cxnLst>
              <a:rect l="l" t="t" r="r" b="b"/>
              <a:pathLst>
                <a:path w="26442" h="100131">
                  <a:moveTo>
                    <a:pt x="0" y="100132"/>
                  </a:moveTo>
                  <a:cubicBezTo>
                    <a:pt x="0" y="93421"/>
                    <a:pt x="9866" y="56308"/>
                    <a:pt x="26442" y="0"/>
                  </a:cubicBezTo>
                </a:path>
              </a:pathLst>
            </a:custGeom>
            <a:noFill/>
            <a:ln w="24723" cap="rnd">
              <a:solidFill>
                <a:srgbClr val="1B3C87"/>
              </a:solidFill>
              <a:prstDash val="solid"/>
              <a:round/>
            </a:ln>
          </p:spPr>
          <p:txBody>
            <a:bodyPr rtlCol="0" anchor="ctr"/>
            <a:lstStyle/>
            <a:p>
              <a:endParaRPr lang="zh-CN" altLang="en-US"/>
            </a:p>
          </p:txBody>
        </p:sp>
        <p:sp>
          <p:nvSpPr>
            <p:cNvPr id="89" name="任意多边形: 形状 88"/>
            <p:cNvSpPr/>
            <p:nvPr/>
          </p:nvSpPr>
          <p:spPr>
            <a:xfrm>
              <a:off x="9138959" y="3131971"/>
              <a:ext cx="67112" cy="44562"/>
            </a:xfrm>
            <a:custGeom>
              <a:avLst/>
              <a:gdLst>
                <a:gd name="connsiteX0" fmla="*/ 0 w 67112"/>
                <a:gd name="connsiteY0" fmla="*/ 0 h 44562"/>
                <a:gd name="connsiteX1" fmla="*/ 67113 w 67112"/>
                <a:gd name="connsiteY1" fmla="*/ 44563 h 44562"/>
              </a:gdLst>
              <a:ahLst/>
              <a:cxnLst>
                <a:cxn ang="0">
                  <a:pos x="connsiteX0" y="connsiteY0"/>
                </a:cxn>
                <a:cxn ang="0">
                  <a:pos x="connsiteX1" y="connsiteY1"/>
                </a:cxn>
              </a:cxnLst>
              <a:rect l="l" t="t" r="r" b="b"/>
              <a:pathLst>
                <a:path w="67112" h="44562">
                  <a:moveTo>
                    <a:pt x="0" y="0"/>
                  </a:moveTo>
                  <a:cubicBezTo>
                    <a:pt x="14362" y="2282"/>
                    <a:pt x="49059" y="23422"/>
                    <a:pt x="67113" y="44563"/>
                  </a:cubicBezTo>
                </a:path>
              </a:pathLst>
            </a:custGeom>
            <a:noFill/>
            <a:ln w="24723" cap="rnd">
              <a:solidFill>
                <a:srgbClr val="1B3C87"/>
              </a:solidFill>
              <a:prstDash val="solid"/>
              <a:round/>
            </a:ln>
          </p:spPr>
          <p:txBody>
            <a:bodyPr rtlCol="0" anchor="ctr"/>
            <a:lstStyle/>
            <a:p>
              <a:endParaRPr lang="zh-CN" altLang="en-US"/>
            </a:p>
          </p:txBody>
        </p:sp>
        <p:sp>
          <p:nvSpPr>
            <p:cNvPr id="90" name="任意多边形: 形状 89"/>
            <p:cNvSpPr/>
            <p:nvPr/>
          </p:nvSpPr>
          <p:spPr>
            <a:xfrm>
              <a:off x="9098759" y="3182910"/>
              <a:ext cx="67112" cy="44562"/>
            </a:xfrm>
            <a:custGeom>
              <a:avLst/>
              <a:gdLst>
                <a:gd name="connsiteX0" fmla="*/ 0 w 67112"/>
                <a:gd name="connsiteY0" fmla="*/ 0 h 44562"/>
                <a:gd name="connsiteX1" fmla="*/ 67113 w 67112"/>
                <a:gd name="connsiteY1" fmla="*/ 44563 h 44562"/>
              </a:gdLst>
              <a:ahLst/>
              <a:cxnLst>
                <a:cxn ang="0">
                  <a:pos x="connsiteX0" y="connsiteY0"/>
                </a:cxn>
                <a:cxn ang="0">
                  <a:pos x="connsiteX1" y="connsiteY1"/>
                </a:cxn>
              </a:cxnLst>
              <a:rect l="l" t="t" r="r" b="b"/>
              <a:pathLst>
                <a:path w="67112" h="44562">
                  <a:moveTo>
                    <a:pt x="0" y="0"/>
                  </a:moveTo>
                  <a:cubicBezTo>
                    <a:pt x="14295" y="2282"/>
                    <a:pt x="49059" y="23422"/>
                    <a:pt x="67113" y="44563"/>
                  </a:cubicBezTo>
                </a:path>
              </a:pathLst>
            </a:custGeom>
            <a:noFill/>
            <a:ln w="24723" cap="rnd">
              <a:solidFill>
                <a:srgbClr val="1B3C87"/>
              </a:solidFill>
              <a:prstDash val="solid"/>
              <a:round/>
            </a:ln>
          </p:spPr>
          <p:txBody>
            <a:bodyPr rtlCol="0" anchor="ctr"/>
            <a:lstStyle/>
            <a:p>
              <a:endParaRPr lang="zh-CN" altLang="en-US"/>
            </a:p>
          </p:txBody>
        </p:sp>
        <p:sp>
          <p:nvSpPr>
            <p:cNvPr id="91" name="任意多边形: 形状 90"/>
            <p:cNvSpPr/>
            <p:nvPr/>
          </p:nvSpPr>
          <p:spPr>
            <a:xfrm>
              <a:off x="9023391" y="3258076"/>
              <a:ext cx="115634" cy="696963"/>
            </a:xfrm>
            <a:custGeom>
              <a:avLst/>
              <a:gdLst>
                <a:gd name="connsiteX0" fmla="*/ 0 w 115634"/>
                <a:gd name="connsiteY0" fmla="*/ 696964 h 696963"/>
                <a:gd name="connsiteX1" fmla="*/ 115635 w 115634"/>
                <a:gd name="connsiteY1" fmla="*/ 0 h 696963"/>
              </a:gdLst>
              <a:ahLst/>
              <a:cxnLst>
                <a:cxn ang="0">
                  <a:pos x="connsiteX0" y="connsiteY0"/>
                </a:cxn>
                <a:cxn ang="0">
                  <a:pos x="connsiteX1" y="connsiteY1"/>
                </a:cxn>
              </a:cxnLst>
              <a:rect l="l" t="t" r="r" b="b"/>
              <a:pathLst>
                <a:path w="115634" h="696963">
                  <a:moveTo>
                    <a:pt x="0" y="696964"/>
                  </a:moveTo>
                  <a:cubicBezTo>
                    <a:pt x="1141" y="664750"/>
                    <a:pt x="80535" y="109192"/>
                    <a:pt x="115635" y="0"/>
                  </a:cubicBezTo>
                </a:path>
              </a:pathLst>
            </a:custGeom>
            <a:noFill/>
            <a:ln w="24723" cap="rnd">
              <a:solidFill>
                <a:srgbClr val="1B3C87"/>
              </a:solidFill>
              <a:prstDash val="solid"/>
              <a:round/>
            </a:ln>
          </p:spPr>
          <p:txBody>
            <a:bodyPr rtlCol="0" anchor="ctr"/>
            <a:lstStyle/>
            <a:p>
              <a:endParaRPr lang="zh-CN" altLang="en-US"/>
            </a:p>
          </p:txBody>
        </p:sp>
        <p:sp>
          <p:nvSpPr>
            <p:cNvPr id="92" name="任意多边形: 形状 91"/>
            <p:cNvSpPr/>
            <p:nvPr/>
          </p:nvSpPr>
          <p:spPr>
            <a:xfrm>
              <a:off x="9193924" y="3194185"/>
              <a:ext cx="155566" cy="131204"/>
            </a:xfrm>
            <a:custGeom>
              <a:avLst/>
              <a:gdLst>
                <a:gd name="connsiteX0" fmla="*/ 0 w 155566"/>
                <a:gd name="connsiteY0" fmla="*/ 131205 h 131204"/>
                <a:gd name="connsiteX1" fmla="*/ 155567 w 155566"/>
                <a:gd name="connsiteY1" fmla="*/ 0 h 131204"/>
              </a:gdLst>
              <a:ahLst/>
              <a:cxnLst>
                <a:cxn ang="0">
                  <a:pos x="connsiteX0" y="connsiteY0"/>
                </a:cxn>
                <a:cxn ang="0">
                  <a:pos x="connsiteX1" y="connsiteY1"/>
                </a:cxn>
              </a:cxnLst>
              <a:rect l="l" t="t" r="r" b="b"/>
              <a:pathLst>
                <a:path w="155566" h="131204">
                  <a:moveTo>
                    <a:pt x="0" y="131205"/>
                  </a:moveTo>
                  <a:cubicBezTo>
                    <a:pt x="48858" y="78924"/>
                    <a:pt x="108051" y="22751"/>
                    <a:pt x="155567" y="0"/>
                  </a:cubicBezTo>
                </a:path>
              </a:pathLst>
            </a:custGeom>
            <a:noFill/>
            <a:ln w="24723" cap="rnd">
              <a:solidFill>
                <a:srgbClr val="1B3C87"/>
              </a:solidFill>
              <a:prstDash val="solid"/>
              <a:round/>
            </a:ln>
          </p:spPr>
          <p:txBody>
            <a:bodyPr rtlCol="0" anchor="ctr"/>
            <a:lstStyle/>
            <a:p>
              <a:endParaRPr lang="zh-CN" altLang="en-US"/>
            </a:p>
          </p:txBody>
        </p:sp>
        <p:sp>
          <p:nvSpPr>
            <p:cNvPr id="93" name="任意多边形: 形状 92"/>
            <p:cNvSpPr/>
            <p:nvPr/>
          </p:nvSpPr>
          <p:spPr>
            <a:xfrm>
              <a:off x="7653088" y="3606457"/>
              <a:ext cx="308717" cy="501733"/>
            </a:xfrm>
            <a:custGeom>
              <a:avLst/>
              <a:gdLst>
                <a:gd name="connsiteX0" fmla="*/ 0 w 308717"/>
                <a:gd name="connsiteY0" fmla="*/ 0 h 501733"/>
                <a:gd name="connsiteX1" fmla="*/ 308718 w 308717"/>
                <a:gd name="connsiteY1" fmla="*/ 501733 h 501733"/>
              </a:gdLst>
              <a:ahLst/>
              <a:cxnLst>
                <a:cxn ang="0">
                  <a:pos x="connsiteX0" y="connsiteY0"/>
                </a:cxn>
                <a:cxn ang="0">
                  <a:pos x="connsiteX1" y="connsiteY1"/>
                </a:cxn>
              </a:cxnLst>
              <a:rect l="l" t="t" r="r" b="b"/>
              <a:pathLst>
                <a:path w="308717" h="501733">
                  <a:moveTo>
                    <a:pt x="0" y="0"/>
                  </a:moveTo>
                  <a:lnTo>
                    <a:pt x="308718" y="501733"/>
                  </a:lnTo>
                </a:path>
              </a:pathLst>
            </a:custGeom>
            <a:noFill/>
            <a:ln w="24723" cap="rnd">
              <a:solidFill>
                <a:srgbClr val="1B3C87"/>
              </a:solidFill>
              <a:prstDash val="solid"/>
              <a:round/>
            </a:ln>
          </p:spPr>
          <p:txBody>
            <a:bodyPr rtlCol="0" anchor="ctr"/>
            <a:lstStyle/>
            <a:p>
              <a:endParaRPr lang="zh-CN" altLang="en-US"/>
            </a:p>
          </p:txBody>
        </p:sp>
        <p:sp>
          <p:nvSpPr>
            <p:cNvPr id="94" name="任意多边形: 形状 93"/>
            <p:cNvSpPr/>
            <p:nvPr/>
          </p:nvSpPr>
          <p:spPr>
            <a:xfrm>
              <a:off x="8918428" y="4387177"/>
              <a:ext cx="955883" cy="1000782"/>
            </a:xfrm>
            <a:custGeom>
              <a:avLst/>
              <a:gdLst>
                <a:gd name="connsiteX0" fmla="*/ 955883 w 955883"/>
                <a:gd name="connsiteY0" fmla="*/ 0 h 1000782"/>
                <a:gd name="connsiteX1" fmla="*/ 423547 w 955883"/>
                <a:gd name="connsiteY1" fmla="*/ 330932 h 1000782"/>
                <a:gd name="connsiteX2" fmla="*/ 0 w 955883"/>
                <a:gd name="connsiteY2" fmla="*/ 316234 h 1000782"/>
                <a:gd name="connsiteX3" fmla="*/ 258249 w 955883"/>
                <a:gd name="connsiteY3" fmla="*/ 1000782 h 1000782"/>
              </a:gdLst>
              <a:ahLst/>
              <a:cxnLst>
                <a:cxn ang="0">
                  <a:pos x="connsiteX0" y="connsiteY0"/>
                </a:cxn>
                <a:cxn ang="0">
                  <a:pos x="connsiteX1" y="connsiteY1"/>
                </a:cxn>
                <a:cxn ang="0">
                  <a:pos x="connsiteX2" y="connsiteY2"/>
                </a:cxn>
                <a:cxn ang="0">
                  <a:pos x="connsiteX3" y="connsiteY3"/>
                </a:cxn>
              </a:cxnLst>
              <a:rect l="l" t="t" r="r" b="b"/>
              <a:pathLst>
                <a:path w="955883" h="1000782">
                  <a:moveTo>
                    <a:pt x="955883" y="0"/>
                  </a:moveTo>
                  <a:cubicBezTo>
                    <a:pt x="955883" y="41409"/>
                    <a:pt x="890180" y="330932"/>
                    <a:pt x="423547" y="330932"/>
                  </a:cubicBezTo>
                  <a:cubicBezTo>
                    <a:pt x="374689" y="330932"/>
                    <a:pt x="6845" y="316234"/>
                    <a:pt x="0" y="316234"/>
                  </a:cubicBezTo>
                  <a:cubicBezTo>
                    <a:pt x="0" y="402340"/>
                    <a:pt x="235766" y="962796"/>
                    <a:pt x="258249" y="1000782"/>
                  </a:cubicBezTo>
                </a:path>
              </a:pathLst>
            </a:custGeom>
            <a:noFill/>
            <a:ln w="24723" cap="rnd">
              <a:solidFill>
                <a:srgbClr val="1B3C87"/>
              </a:solidFill>
              <a:prstDash val="solid"/>
              <a:round/>
            </a:ln>
          </p:spPr>
          <p:txBody>
            <a:bodyPr rtlCol="0" anchor="ctr"/>
            <a:lstStyle/>
            <a:p>
              <a:endParaRPr lang="zh-CN" altLang="en-US"/>
            </a:p>
          </p:txBody>
        </p:sp>
        <p:sp>
          <p:nvSpPr>
            <p:cNvPr id="95" name="任意多边形: 形状 94"/>
            <p:cNvSpPr/>
            <p:nvPr/>
          </p:nvSpPr>
          <p:spPr>
            <a:xfrm>
              <a:off x="8242470" y="4264160"/>
              <a:ext cx="722868" cy="1311915"/>
            </a:xfrm>
            <a:custGeom>
              <a:avLst/>
              <a:gdLst>
                <a:gd name="connsiteX0" fmla="*/ 330663 w 722868"/>
                <a:gd name="connsiteY0" fmla="*/ 0 h 1311915"/>
                <a:gd name="connsiteX1" fmla="*/ 0 w 722868"/>
                <a:gd name="connsiteY1" fmla="*/ 327912 h 1311915"/>
                <a:gd name="connsiteX2" fmla="*/ 722869 w 722868"/>
                <a:gd name="connsiteY2" fmla="*/ 1311915 h 1311915"/>
              </a:gdLst>
              <a:ahLst/>
              <a:cxnLst>
                <a:cxn ang="0">
                  <a:pos x="connsiteX0" y="connsiteY0"/>
                </a:cxn>
                <a:cxn ang="0">
                  <a:pos x="connsiteX1" y="connsiteY1"/>
                </a:cxn>
                <a:cxn ang="0">
                  <a:pos x="connsiteX2" y="connsiteY2"/>
                </a:cxn>
              </a:cxnLst>
              <a:rect l="l" t="t" r="r" b="b"/>
              <a:pathLst>
                <a:path w="722868" h="1311915">
                  <a:moveTo>
                    <a:pt x="330663" y="0"/>
                  </a:moveTo>
                  <a:cubicBezTo>
                    <a:pt x="262141" y="25637"/>
                    <a:pt x="0" y="98991"/>
                    <a:pt x="0" y="327912"/>
                  </a:cubicBezTo>
                  <a:cubicBezTo>
                    <a:pt x="0" y="430594"/>
                    <a:pt x="665957" y="1260306"/>
                    <a:pt x="722869" y="1311915"/>
                  </a:cubicBezTo>
                </a:path>
              </a:pathLst>
            </a:custGeom>
            <a:noFill/>
            <a:ln w="24723" cap="rnd">
              <a:solidFill>
                <a:srgbClr val="1B3C87"/>
              </a:solidFill>
              <a:prstDash val="solid"/>
              <a:round/>
            </a:ln>
          </p:spPr>
          <p:txBody>
            <a:bodyPr rtlCol="0" anchor="ctr"/>
            <a:lstStyle/>
            <a:p>
              <a:endParaRPr lang="zh-CN" altLang="en-US"/>
            </a:p>
          </p:txBody>
        </p:sp>
        <p:sp>
          <p:nvSpPr>
            <p:cNvPr id="96" name="任意多边形: 形状 95"/>
            <p:cNvSpPr/>
            <p:nvPr/>
          </p:nvSpPr>
          <p:spPr>
            <a:xfrm>
              <a:off x="8932118" y="5418495"/>
              <a:ext cx="305429" cy="194626"/>
            </a:xfrm>
            <a:custGeom>
              <a:avLst/>
              <a:gdLst>
                <a:gd name="connsiteX0" fmla="*/ 0 w 305429"/>
                <a:gd name="connsiteY0" fmla="*/ 194626 h 194626"/>
                <a:gd name="connsiteX1" fmla="*/ 305429 w 305429"/>
                <a:gd name="connsiteY1" fmla="*/ 0 h 194626"/>
              </a:gdLst>
              <a:ahLst/>
              <a:cxnLst>
                <a:cxn ang="0">
                  <a:pos x="connsiteX0" y="connsiteY0"/>
                </a:cxn>
                <a:cxn ang="0">
                  <a:pos x="connsiteX1" y="connsiteY1"/>
                </a:cxn>
              </a:cxnLst>
              <a:rect l="l" t="t" r="r" b="b"/>
              <a:pathLst>
                <a:path w="305429" h="194626">
                  <a:moveTo>
                    <a:pt x="0" y="194626"/>
                  </a:moveTo>
                  <a:lnTo>
                    <a:pt x="305429" y="0"/>
                  </a:lnTo>
                </a:path>
              </a:pathLst>
            </a:custGeom>
            <a:noFill/>
            <a:ln w="24723" cap="rnd">
              <a:solidFill>
                <a:srgbClr val="1B3C87"/>
              </a:solidFill>
              <a:prstDash val="solid"/>
              <a:round/>
            </a:ln>
          </p:spPr>
          <p:txBody>
            <a:bodyPr rtlCol="0" anchor="ctr"/>
            <a:lstStyle/>
            <a:p>
              <a:endParaRPr lang="zh-CN" altLang="en-US"/>
            </a:p>
          </p:txBody>
        </p:sp>
        <p:sp>
          <p:nvSpPr>
            <p:cNvPr id="97" name="任意多边形: 形状 96"/>
            <p:cNvSpPr/>
            <p:nvPr/>
          </p:nvSpPr>
          <p:spPr>
            <a:xfrm>
              <a:off x="8965406" y="5476010"/>
              <a:ext cx="314958" cy="190800"/>
            </a:xfrm>
            <a:custGeom>
              <a:avLst/>
              <a:gdLst>
                <a:gd name="connsiteX0" fmla="*/ 0 w 314958"/>
                <a:gd name="connsiteY0" fmla="*/ 190801 h 190800"/>
                <a:gd name="connsiteX1" fmla="*/ 314959 w 314958"/>
                <a:gd name="connsiteY1" fmla="*/ 0 h 190800"/>
              </a:gdLst>
              <a:ahLst/>
              <a:cxnLst>
                <a:cxn ang="0">
                  <a:pos x="connsiteX0" y="connsiteY0"/>
                </a:cxn>
                <a:cxn ang="0">
                  <a:pos x="connsiteX1" y="connsiteY1"/>
                </a:cxn>
              </a:cxnLst>
              <a:rect l="l" t="t" r="r" b="b"/>
              <a:pathLst>
                <a:path w="314958" h="190800">
                  <a:moveTo>
                    <a:pt x="0" y="190801"/>
                  </a:moveTo>
                  <a:lnTo>
                    <a:pt x="314959" y="0"/>
                  </a:lnTo>
                </a:path>
              </a:pathLst>
            </a:custGeom>
            <a:noFill/>
            <a:ln w="24723" cap="rnd">
              <a:solidFill>
                <a:srgbClr val="1B3C87"/>
              </a:solidFill>
              <a:prstDash val="solid"/>
              <a:round/>
            </a:ln>
          </p:spPr>
          <p:txBody>
            <a:bodyPr rtlCol="0" anchor="ctr"/>
            <a:lstStyle/>
            <a:p>
              <a:endParaRPr lang="zh-CN" altLang="en-US"/>
            </a:p>
          </p:txBody>
        </p:sp>
        <p:sp>
          <p:nvSpPr>
            <p:cNvPr id="98" name="任意多边形: 形状 97"/>
            <p:cNvSpPr/>
            <p:nvPr/>
          </p:nvSpPr>
          <p:spPr>
            <a:xfrm>
              <a:off x="9091376" y="5192527"/>
              <a:ext cx="195700" cy="176841"/>
            </a:xfrm>
            <a:custGeom>
              <a:avLst/>
              <a:gdLst>
                <a:gd name="connsiteX0" fmla="*/ 0 w 195700"/>
                <a:gd name="connsiteY0" fmla="*/ 0 h 176841"/>
                <a:gd name="connsiteX1" fmla="*/ 195700 w 195700"/>
                <a:gd name="connsiteY1" fmla="*/ 176841 h 176841"/>
              </a:gdLst>
              <a:ahLst/>
              <a:cxnLst>
                <a:cxn ang="0">
                  <a:pos x="connsiteX0" y="connsiteY0"/>
                </a:cxn>
                <a:cxn ang="0">
                  <a:pos x="connsiteX1" y="connsiteY1"/>
                </a:cxn>
              </a:cxnLst>
              <a:rect l="l" t="t" r="r" b="b"/>
              <a:pathLst>
                <a:path w="195700" h="176841">
                  <a:moveTo>
                    <a:pt x="0" y="0"/>
                  </a:moveTo>
                  <a:lnTo>
                    <a:pt x="195700" y="176841"/>
                  </a:lnTo>
                </a:path>
              </a:pathLst>
            </a:custGeom>
            <a:noFill/>
            <a:ln w="24723" cap="rnd">
              <a:solidFill>
                <a:srgbClr val="1B3C87"/>
              </a:solidFill>
              <a:prstDash val="solid"/>
              <a:round/>
            </a:ln>
          </p:spPr>
          <p:txBody>
            <a:bodyPr rtlCol="0" anchor="ctr"/>
            <a:lstStyle/>
            <a:p>
              <a:endParaRPr lang="zh-CN" altLang="en-US"/>
            </a:p>
          </p:txBody>
        </p:sp>
        <p:sp>
          <p:nvSpPr>
            <p:cNvPr id="99" name="任意多边形: 形状 98"/>
            <p:cNvSpPr/>
            <p:nvPr/>
          </p:nvSpPr>
          <p:spPr>
            <a:xfrm>
              <a:off x="9206206" y="4802200"/>
              <a:ext cx="291268" cy="361803"/>
            </a:xfrm>
            <a:custGeom>
              <a:avLst/>
              <a:gdLst>
                <a:gd name="connsiteX0" fmla="*/ 0 w 291268"/>
                <a:gd name="connsiteY0" fmla="*/ 0 h 361803"/>
                <a:gd name="connsiteX1" fmla="*/ 291268 w 291268"/>
                <a:gd name="connsiteY1" fmla="*/ 361804 h 361803"/>
              </a:gdLst>
              <a:ahLst/>
              <a:cxnLst>
                <a:cxn ang="0">
                  <a:pos x="connsiteX0" y="connsiteY0"/>
                </a:cxn>
                <a:cxn ang="0">
                  <a:pos x="connsiteX1" y="connsiteY1"/>
                </a:cxn>
              </a:cxnLst>
              <a:rect l="l" t="t" r="r" b="b"/>
              <a:pathLst>
                <a:path w="291268" h="361803">
                  <a:moveTo>
                    <a:pt x="0" y="0"/>
                  </a:moveTo>
                  <a:lnTo>
                    <a:pt x="291268" y="361804"/>
                  </a:lnTo>
                </a:path>
              </a:pathLst>
            </a:custGeom>
            <a:noFill/>
            <a:ln w="24723" cap="rnd">
              <a:solidFill>
                <a:srgbClr val="1B3C87"/>
              </a:solidFill>
              <a:prstDash val="solid"/>
              <a:round/>
            </a:ln>
          </p:spPr>
          <p:txBody>
            <a:bodyPr rtlCol="0" anchor="ctr"/>
            <a:lstStyle/>
            <a:p>
              <a:endParaRPr lang="zh-CN" altLang="en-US"/>
            </a:p>
          </p:txBody>
        </p:sp>
        <p:sp>
          <p:nvSpPr>
            <p:cNvPr id="100" name="任意多边形: 形状 99"/>
            <p:cNvSpPr/>
            <p:nvPr/>
          </p:nvSpPr>
          <p:spPr>
            <a:xfrm>
              <a:off x="9273855" y="5138032"/>
              <a:ext cx="257376" cy="250128"/>
            </a:xfrm>
            <a:custGeom>
              <a:avLst/>
              <a:gdLst>
                <a:gd name="connsiteX0" fmla="*/ 257377 w 257376"/>
                <a:gd name="connsiteY0" fmla="*/ 0 h 250128"/>
                <a:gd name="connsiteX1" fmla="*/ 0 w 257376"/>
                <a:gd name="connsiteY1" fmla="*/ 250128 h 250128"/>
              </a:gdLst>
              <a:ahLst/>
              <a:cxnLst>
                <a:cxn ang="0">
                  <a:pos x="connsiteX0" y="connsiteY0"/>
                </a:cxn>
                <a:cxn ang="0">
                  <a:pos x="connsiteX1" y="connsiteY1"/>
                </a:cxn>
              </a:cxnLst>
              <a:rect l="l" t="t" r="r" b="b"/>
              <a:pathLst>
                <a:path w="257376" h="250128">
                  <a:moveTo>
                    <a:pt x="257377" y="0"/>
                  </a:moveTo>
                  <a:lnTo>
                    <a:pt x="0" y="250128"/>
                  </a:lnTo>
                </a:path>
              </a:pathLst>
            </a:custGeom>
            <a:noFill/>
            <a:ln w="24723" cap="rnd">
              <a:solidFill>
                <a:srgbClr val="1B3C87"/>
              </a:solidFill>
              <a:prstDash val="solid"/>
              <a:round/>
            </a:ln>
          </p:spPr>
          <p:txBody>
            <a:bodyPr rtlCol="0" anchor="ctr"/>
            <a:lstStyle/>
            <a:p>
              <a:endParaRPr lang="zh-CN" altLang="en-US"/>
            </a:p>
          </p:txBody>
        </p:sp>
        <p:sp>
          <p:nvSpPr>
            <p:cNvPr id="101" name="任意多边形: 形状 100"/>
            <p:cNvSpPr/>
            <p:nvPr/>
          </p:nvSpPr>
          <p:spPr>
            <a:xfrm>
              <a:off x="9306338" y="5186286"/>
              <a:ext cx="257376" cy="250128"/>
            </a:xfrm>
            <a:custGeom>
              <a:avLst/>
              <a:gdLst>
                <a:gd name="connsiteX0" fmla="*/ 257377 w 257376"/>
                <a:gd name="connsiteY0" fmla="*/ 0 h 250128"/>
                <a:gd name="connsiteX1" fmla="*/ 0 w 257376"/>
                <a:gd name="connsiteY1" fmla="*/ 250128 h 250128"/>
              </a:gdLst>
              <a:ahLst/>
              <a:cxnLst>
                <a:cxn ang="0">
                  <a:pos x="connsiteX0" y="connsiteY0"/>
                </a:cxn>
                <a:cxn ang="0">
                  <a:pos x="connsiteX1" y="connsiteY1"/>
                </a:cxn>
              </a:cxnLst>
              <a:rect l="l" t="t" r="r" b="b"/>
              <a:pathLst>
                <a:path w="257376" h="250128">
                  <a:moveTo>
                    <a:pt x="257377" y="0"/>
                  </a:moveTo>
                  <a:lnTo>
                    <a:pt x="0" y="250128"/>
                  </a:lnTo>
                </a:path>
              </a:pathLst>
            </a:custGeom>
            <a:noFill/>
            <a:ln w="24723" cap="rnd">
              <a:solidFill>
                <a:srgbClr val="1B3C87"/>
              </a:solidFill>
              <a:prstDash val="solid"/>
              <a:round/>
            </a:ln>
          </p:spPr>
          <p:txBody>
            <a:bodyPr rtlCol="0" anchor="ctr"/>
            <a:lstStyle/>
            <a:p>
              <a:endParaRPr lang="zh-CN" altLang="en-US"/>
            </a:p>
          </p:txBody>
        </p:sp>
        <p:sp>
          <p:nvSpPr>
            <p:cNvPr id="102" name="任意多边形: 形状 101"/>
            <p:cNvSpPr/>
            <p:nvPr/>
          </p:nvSpPr>
          <p:spPr>
            <a:xfrm>
              <a:off x="7513494" y="6025997"/>
              <a:ext cx="6711" cy="222410"/>
            </a:xfrm>
            <a:custGeom>
              <a:avLst/>
              <a:gdLst>
                <a:gd name="connsiteX0" fmla="*/ 0 w 6711"/>
                <a:gd name="connsiteY0" fmla="*/ 0 h 222410"/>
                <a:gd name="connsiteX1" fmla="*/ 0 w 6711"/>
                <a:gd name="connsiteY1" fmla="*/ 222411 h 222410"/>
              </a:gdLst>
              <a:ahLst/>
              <a:cxnLst>
                <a:cxn ang="0">
                  <a:pos x="connsiteX0" y="connsiteY0"/>
                </a:cxn>
                <a:cxn ang="0">
                  <a:pos x="connsiteX1" y="connsiteY1"/>
                </a:cxn>
              </a:cxnLst>
              <a:rect l="l" t="t" r="r" b="b"/>
              <a:pathLst>
                <a:path w="6711" h="222410">
                  <a:moveTo>
                    <a:pt x="0" y="0"/>
                  </a:moveTo>
                  <a:lnTo>
                    <a:pt x="0" y="222411"/>
                  </a:lnTo>
                </a:path>
              </a:pathLst>
            </a:custGeom>
            <a:noFill/>
            <a:ln w="24723" cap="rnd">
              <a:solidFill>
                <a:srgbClr val="1B3C87"/>
              </a:solidFill>
              <a:prstDash val="solid"/>
              <a:round/>
            </a:ln>
          </p:spPr>
          <p:txBody>
            <a:bodyPr rtlCol="0" anchor="ctr"/>
            <a:lstStyle/>
            <a:p>
              <a:endParaRPr lang="zh-CN" altLang="en-US"/>
            </a:p>
          </p:txBody>
        </p:sp>
        <p:sp>
          <p:nvSpPr>
            <p:cNvPr id="103" name="任意多边形: 形状 102"/>
            <p:cNvSpPr/>
            <p:nvPr/>
          </p:nvSpPr>
          <p:spPr>
            <a:xfrm>
              <a:off x="7513494" y="4264160"/>
              <a:ext cx="6711" cy="1348961"/>
            </a:xfrm>
            <a:custGeom>
              <a:avLst/>
              <a:gdLst>
                <a:gd name="connsiteX0" fmla="*/ 0 w 6711"/>
                <a:gd name="connsiteY0" fmla="*/ 0 h 1348961"/>
                <a:gd name="connsiteX1" fmla="*/ 0 w 6711"/>
                <a:gd name="connsiteY1" fmla="*/ 1348962 h 1348961"/>
              </a:gdLst>
              <a:ahLst/>
              <a:cxnLst>
                <a:cxn ang="0">
                  <a:pos x="connsiteX0" y="connsiteY0"/>
                </a:cxn>
                <a:cxn ang="0">
                  <a:pos x="connsiteX1" y="connsiteY1"/>
                </a:cxn>
              </a:cxnLst>
              <a:rect l="l" t="t" r="r" b="b"/>
              <a:pathLst>
                <a:path w="6711" h="1348961">
                  <a:moveTo>
                    <a:pt x="0" y="0"/>
                  </a:moveTo>
                  <a:lnTo>
                    <a:pt x="0" y="1348962"/>
                  </a:lnTo>
                </a:path>
              </a:pathLst>
            </a:custGeom>
            <a:noFill/>
            <a:ln w="24723" cap="rnd">
              <a:solidFill>
                <a:srgbClr val="1B3C87"/>
              </a:solidFill>
              <a:prstDash val="solid"/>
              <a:round/>
            </a:ln>
          </p:spPr>
          <p:txBody>
            <a:bodyPr rtlCol="0" anchor="ctr"/>
            <a:lstStyle/>
            <a:p>
              <a:endParaRPr lang="zh-CN" altLang="en-US"/>
            </a:p>
          </p:txBody>
        </p:sp>
        <p:sp>
          <p:nvSpPr>
            <p:cNvPr id="104" name="任意多边形: 形状 103"/>
            <p:cNvSpPr/>
            <p:nvPr/>
          </p:nvSpPr>
          <p:spPr>
            <a:xfrm>
              <a:off x="8540584" y="4264160"/>
              <a:ext cx="6711" cy="1984248"/>
            </a:xfrm>
            <a:custGeom>
              <a:avLst/>
              <a:gdLst>
                <a:gd name="connsiteX0" fmla="*/ 0 w 6711"/>
                <a:gd name="connsiteY0" fmla="*/ 0 h 1984248"/>
                <a:gd name="connsiteX1" fmla="*/ 0 w 6711"/>
                <a:gd name="connsiteY1" fmla="*/ 1984249 h 1984248"/>
              </a:gdLst>
              <a:ahLst/>
              <a:cxnLst>
                <a:cxn ang="0">
                  <a:pos x="connsiteX0" y="connsiteY0"/>
                </a:cxn>
                <a:cxn ang="0">
                  <a:pos x="connsiteX1" y="connsiteY1"/>
                </a:cxn>
              </a:cxnLst>
              <a:rect l="l" t="t" r="r" b="b"/>
              <a:pathLst>
                <a:path w="6711" h="1984248">
                  <a:moveTo>
                    <a:pt x="0" y="0"/>
                  </a:moveTo>
                  <a:lnTo>
                    <a:pt x="0" y="1984249"/>
                  </a:lnTo>
                </a:path>
              </a:pathLst>
            </a:custGeom>
            <a:noFill/>
            <a:ln w="24723" cap="rnd">
              <a:solidFill>
                <a:srgbClr val="1B3C87"/>
              </a:solidFill>
              <a:prstDash val="solid"/>
              <a:round/>
            </a:ln>
          </p:spPr>
          <p:txBody>
            <a:bodyPr rtlCol="0" anchor="ctr"/>
            <a:lstStyle/>
            <a:p>
              <a:endParaRPr lang="zh-CN" altLang="en-US"/>
            </a:p>
          </p:txBody>
        </p:sp>
        <p:sp>
          <p:nvSpPr>
            <p:cNvPr id="105" name="任意多边形: 形状 104"/>
            <p:cNvSpPr/>
            <p:nvPr/>
          </p:nvSpPr>
          <p:spPr>
            <a:xfrm>
              <a:off x="9406908" y="3237178"/>
              <a:ext cx="434426" cy="471395"/>
            </a:xfrm>
            <a:custGeom>
              <a:avLst/>
              <a:gdLst>
                <a:gd name="connsiteX0" fmla="*/ 328077 w 434426"/>
                <a:gd name="connsiteY0" fmla="*/ 9757 h 471395"/>
                <a:gd name="connsiteX1" fmla="*/ 365727 w 434426"/>
                <a:gd name="connsiteY1" fmla="*/ 470417 h 471395"/>
                <a:gd name="connsiteX2" fmla="*/ 501 w 434426"/>
                <a:gd name="connsiteY2" fmla="*/ 330219 h 471395"/>
                <a:gd name="connsiteX3" fmla="*/ 328077 w 434426"/>
                <a:gd name="connsiteY3" fmla="*/ 9757 h 471395"/>
              </a:gdLst>
              <a:ahLst/>
              <a:cxnLst>
                <a:cxn ang="0">
                  <a:pos x="connsiteX0" y="connsiteY0"/>
                </a:cxn>
                <a:cxn ang="0">
                  <a:pos x="connsiteX1" y="connsiteY1"/>
                </a:cxn>
                <a:cxn ang="0">
                  <a:pos x="connsiteX2" y="connsiteY2"/>
                </a:cxn>
                <a:cxn ang="0">
                  <a:pos x="connsiteX3" y="connsiteY3"/>
                </a:cxn>
              </a:cxnLst>
              <a:rect l="l" t="t" r="r" b="b"/>
              <a:pathLst>
                <a:path w="434426" h="471395">
                  <a:moveTo>
                    <a:pt x="328077" y="9757"/>
                  </a:moveTo>
                  <a:cubicBezTo>
                    <a:pt x="507871" y="72306"/>
                    <a:pt x="416330" y="457398"/>
                    <a:pt x="365727" y="470417"/>
                  </a:cubicBezTo>
                  <a:cubicBezTo>
                    <a:pt x="315124" y="483437"/>
                    <a:pt x="10031" y="362702"/>
                    <a:pt x="501" y="330219"/>
                  </a:cubicBezTo>
                  <a:cubicBezTo>
                    <a:pt x="-9029" y="297737"/>
                    <a:pt x="118082" y="-63396"/>
                    <a:pt x="328077" y="9757"/>
                  </a:cubicBezTo>
                </a:path>
              </a:pathLst>
            </a:custGeom>
            <a:solidFill>
              <a:srgbClr val="46DBC9"/>
            </a:solidFill>
            <a:ln w="6700" cap="flat">
              <a:noFill/>
              <a:prstDash val="solid"/>
              <a:miter/>
            </a:ln>
          </p:spPr>
          <p:txBody>
            <a:bodyPr rtlCol="0" anchor="ctr"/>
            <a:lstStyle/>
            <a:p>
              <a:endParaRPr lang="zh-CN" altLang="en-US"/>
            </a:p>
          </p:txBody>
        </p:sp>
        <p:sp>
          <p:nvSpPr>
            <p:cNvPr id="106" name="任意多边形: 形状 105"/>
            <p:cNvSpPr/>
            <p:nvPr/>
          </p:nvSpPr>
          <p:spPr>
            <a:xfrm>
              <a:off x="9373202" y="3203553"/>
              <a:ext cx="434504" cy="471396"/>
            </a:xfrm>
            <a:custGeom>
              <a:avLst/>
              <a:gdLst>
                <a:gd name="connsiteX0" fmla="*/ 133534 w 434504"/>
                <a:gd name="connsiteY0" fmla="*/ 66536 h 471396"/>
                <a:gd name="connsiteX1" fmla="*/ 328160 w 434504"/>
                <a:gd name="connsiteY1" fmla="*/ 9759 h 471396"/>
                <a:gd name="connsiteX2" fmla="*/ 365743 w 434504"/>
                <a:gd name="connsiteY2" fmla="*/ 470419 h 471396"/>
                <a:gd name="connsiteX3" fmla="*/ 517 w 434504"/>
                <a:gd name="connsiteY3" fmla="*/ 330221 h 471396"/>
                <a:gd name="connsiteX4" fmla="*/ 15819 w 434504"/>
                <a:gd name="connsiteY4" fmla="*/ 262303 h 471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04" h="471396">
                  <a:moveTo>
                    <a:pt x="133534" y="66536"/>
                  </a:moveTo>
                  <a:cubicBezTo>
                    <a:pt x="185546" y="14389"/>
                    <a:pt x="251316" y="-17019"/>
                    <a:pt x="328160" y="9759"/>
                  </a:cubicBezTo>
                  <a:cubicBezTo>
                    <a:pt x="507955" y="72307"/>
                    <a:pt x="416413" y="457399"/>
                    <a:pt x="365743" y="470419"/>
                  </a:cubicBezTo>
                  <a:cubicBezTo>
                    <a:pt x="315073" y="483439"/>
                    <a:pt x="10047" y="362703"/>
                    <a:pt x="517" y="330221"/>
                  </a:cubicBezTo>
                  <a:cubicBezTo>
                    <a:pt x="-1765" y="322570"/>
                    <a:pt x="3537" y="296665"/>
                    <a:pt x="15819" y="262303"/>
                  </a:cubicBezTo>
                </a:path>
              </a:pathLst>
            </a:custGeom>
            <a:noFill/>
            <a:ln w="24723" cap="rnd">
              <a:solidFill>
                <a:srgbClr val="1B3C87"/>
              </a:solidFill>
              <a:prstDash val="solid"/>
              <a:round/>
            </a:ln>
          </p:spPr>
          <p:txBody>
            <a:bodyPr rtlCol="0" anchor="ctr"/>
            <a:lstStyle/>
            <a:p>
              <a:endParaRPr lang="zh-CN" altLang="en-US"/>
            </a:p>
          </p:txBody>
        </p:sp>
        <p:sp>
          <p:nvSpPr>
            <p:cNvPr id="107" name="任意多边形: 形状 106"/>
            <p:cNvSpPr/>
            <p:nvPr/>
          </p:nvSpPr>
          <p:spPr>
            <a:xfrm>
              <a:off x="8468707" y="3586323"/>
              <a:ext cx="1247957" cy="662295"/>
            </a:xfrm>
            <a:custGeom>
              <a:avLst/>
              <a:gdLst>
                <a:gd name="connsiteX0" fmla="*/ 959709 w 1247957"/>
                <a:gd name="connsiteY0" fmla="*/ 0 h 662295"/>
                <a:gd name="connsiteX1" fmla="*/ 864074 w 1247957"/>
                <a:gd name="connsiteY1" fmla="*/ 283416 h 662295"/>
                <a:gd name="connsiteX2" fmla="*/ 263282 w 1247957"/>
                <a:gd name="connsiteY2" fmla="*/ 542940 h 662295"/>
                <a:gd name="connsiteX3" fmla="*/ 149191 w 1247957"/>
                <a:gd name="connsiteY3" fmla="*/ 502673 h 662295"/>
                <a:gd name="connsiteX4" fmla="*/ 0 w 1247957"/>
                <a:gd name="connsiteY4" fmla="*/ 605154 h 662295"/>
                <a:gd name="connsiteX5" fmla="*/ 245229 w 1247957"/>
                <a:gd name="connsiteY5" fmla="*/ 662266 h 662295"/>
                <a:gd name="connsiteX6" fmla="*/ 1048432 w 1247957"/>
                <a:gd name="connsiteY6" fmla="*/ 537705 h 662295"/>
                <a:gd name="connsiteX7" fmla="*/ 1247957 w 1247957"/>
                <a:gd name="connsiteY7" fmla="*/ 114897 h 662295"/>
                <a:gd name="connsiteX8" fmla="*/ 959843 w 1247957"/>
                <a:gd name="connsiteY8" fmla="*/ 67 h 6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957" h="662295">
                  <a:moveTo>
                    <a:pt x="959709" y="0"/>
                  </a:moveTo>
                  <a:cubicBezTo>
                    <a:pt x="945078" y="21476"/>
                    <a:pt x="864074" y="283416"/>
                    <a:pt x="864074" y="283416"/>
                  </a:cubicBezTo>
                  <a:cubicBezTo>
                    <a:pt x="864074" y="283416"/>
                    <a:pt x="291805" y="530189"/>
                    <a:pt x="263282" y="542940"/>
                  </a:cubicBezTo>
                  <a:cubicBezTo>
                    <a:pt x="252880" y="528712"/>
                    <a:pt x="218652" y="502673"/>
                    <a:pt x="149191" y="502673"/>
                  </a:cubicBezTo>
                  <a:cubicBezTo>
                    <a:pt x="22013" y="502673"/>
                    <a:pt x="0" y="587033"/>
                    <a:pt x="0" y="605154"/>
                  </a:cubicBezTo>
                  <a:cubicBezTo>
                    <a:pt x="0" y="623274"/>
                    <a:pt x="193351" y="663541"/>
                    <a:pt x="245229" y="662266"/>
                  </a:cubicBezTo>
                  <a:cubicBezTo>
                    <a:pt x="297107" y="660991"/>
                    <a:pt x="1022526" y="550658"/>
                    <a:pt x="1048432" y="537705"/>
                  </a:cubicBezTo>
                  <a:cubicBezTo>
                    <a:pt x="1074337" y="524753"/>
                    <a:pt x="1247957" y="114897"/>
                    <a:pt x="1247957" y="114897"/>
                  </a:cubicBezTo>
                  <a:cubicBezTo>
                    <a:pt x="1200979" y="112413"/>
                    <a:pt x="984406" y="45368"/>
                    <a:pt x="959843" y="67"/>
                  </a:cubicBezTo>
                </a:path>
              </a:pathLst>
            </a:custGeom>
            <a:solidFill>
              <a:srgbClr val="FFFFFF"/>
            </a:solidFill>
            <a:ln w="6700" cap="flat">
              <a:noFill/>
              <a:prstDash val="solid"/>
              <a:miter/>
            </a:ln>
          </p:spPr>
          <p:txBody>
            <a:bodyPr rtlCol="0" anchor="ctr"/>
            <a:lstStyle/>
            <a:p>
              <a:endParaRPr lang="zh-CN" altLang="en-US"/>
            </a:p>
          </p:txBody>
        </p:sp>
        <p:sp>
          <p:nvSpPr>
            <p:cNvPr id="108" name="任意多边形: 形状 107"/>
            <p:cNvSpPr/>
            <p:nvPr/>
          </p:nvSpPr>
          <p:spPr>
            <a:xfrm>
              <a:off x="8434949" y="3552767"/>
              <a:ext cx="959708" cy="662299"/>
            </a:xfrm>
            <a:custGeom>
              <a:avLst/>
              <a:gdLst>
                <a:gd name="connsiteX0" fmla="*/ 632670 w 959708"/>
                <a:gd name="connsiteY0" fmla="*/ 608039 h 662299"/>
                <a:gd name="connsiteX1" fmla="*/ 245229 w 959708"/>
                <a:gd name="connsiteY1" fmla="*/ 662266 h 662299"/>
                <a:gd name="connsiteX2" fmla="*/ 0 w 959708"/>
                <a:gd name="connsiteY2" fmla="*/ 605154 h 662299"/>
                <a:gd name="connsiteX3" fmla="*/ 149191 w 959708"/>
                <a:gd name="connsiteY3" fmla="*/ 502673 h 662299"/>
                <a:gd name="connsiteX4" fmla="*/ 263282 w 959708"/>
                <a:gd name="connsiteY4" fmla="*/ 542940 h 662299"/>
                <a:gd name="connsiteX5" fmla="*/ 864074 w 959708"/>
                <a:gd name="connsiteY5" fmla="*/ 283416 h 662299"/>
                <a:gd name="connsiteX6" fmla="*/ 959709 w 959708"/>
                <a:gd name="connsiteY6" fmla="*/ 0 h 6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9708" h="662299">
                  <a:moveTo>
                    <a:pt x="632670" y="608039"/>
                  </a:moveTo>
                  <a:cubicBezTo>
                    <a:pt x="449587" y="636025"/>
                    <a:pt x="270262" y="661729"/>
                    <a:pt x="245229" y="662266"/>
                  </a:cubicBezTo>
                  <a:cubicBezTo>
                    <a:pt x="193351" y="663609"/>
                    <a:pt x="0" y="623341"/>
                    <a:pt x="0" y="605154"/>
                  </a:cubicBezTo>
                  <a:cubicBezTo>
                    <a:pt x="0" y="586966"/>
                    <a:pt x="22013" y="502673"/>
                    <a:pt x="149191" y="502673"/>
                  </a:cubicBezTo>
                  <a:cubicBezTo>
                    <a:pt x="218787" y="502673"/>
                    <a:pt x="253014" y="528645"/>
                    <a:pt x="263282" y="542940"/>
                  </a:cubicBezTo>
                  <a:cubicBezTo>
                    <a:pt x="291805" y="529988"/>
                    <a:pt x="864074" y="283416"/>
                    <a:pt x="864074" y="283416"/>
                  </a:cubicBezTo>
                  <a:cubicBezTo>
                    <a:pt x="864074" y="283416"/>
                    <a:pt x="945078" y="21677"/>
                    <a:pt x="959709" y="0"/>
                  </a:cubicBezTo>
                </a:path>
              </a:pathLst>
            </a:custGeom>
            <a:noFill/>
            <a:ln w="24723" cap="rnd">
              <a:solidFill>
                <a:srgbClr val="1B3C87"/>
              </a:solidFill>
              <a:prstDash val="solid"/>
              <a:round/>
            </a:ln>
          </p:spPr>
          <p:txBody>
            <a:bodyPr rtlCol="0" anchor="ctr"/>
            <a:lstStyle/>
            <a:p>
              <a:endParaRPr lang="zh-CN" altLang="en-US"/>
            </a:p>
          </p:txBody>
        </p:sp>
        <p:sp>
          <p:nvSpPr>
            <p:cNvPr id="109" name="任意多边形: 形状 108"/>
            <p:cNvSpPr/>
            <p:nvPr/>
          </p:nvSpPr>
          <p:spPr>
            <a:xfrm>
              <a:off x="9323116" y="3667529"/>
              <a:ext cx="359790" cy="452740"/>
            </a:xfrm>
            <a:custGeom>
              <a:avLst/>
              <a:gdLst>
                <a:gd name="connsiteX0" fmla="*/ 359790 w 359790"/>
                <a:gd name="connsiteY0" fmla="*/ 0 h 452740"/>
                <a:gd name="connsiteX1" fmla="*/ 160265 w 359790"/>
                <a:gd name="connsiteY1" fmla="*/ 422809 h 452740"/>
                <a:gd name="connsiteX2" fmla="*/ 0 w 359790"/>
                <a:gd name="connsiteY2" fmla="*/ 452741 h 452740"/>
              </a:gdLst>
              <a:ahLst/>
              <a:cxnLst>
                <a:cxn ang="0">
                  <a:pos x="connsiteX0" y="connsiteY0"/>
                </a:cxn>
                <a:cxn ang="0">
                  <a:pos x="connsiteX1" y="connsiteY1"/>
                </a:cxn>
                <a:cxn ang="0">
                  <a:pos x="connsiteX2" y="connsiteY2"/>
                </a:cxn>
              </a:cxnLst>
              <a:rect l="l" t="t" r="r" b="b"/>
              <a:pathLst>
                <a:path w="359790" h="452740">
                  <a:moveTo>
                    <a:pt x="359790" y="0"/>
                  </a:moveTo>
                  <a:cubicBezTo>
                    <a:pt x="359790" y="0"/>
                    <a:pt x="186237" y="409990"/>
                    <a:pt x="160265" y="422809"/>
                  </a:cubicBezTo>
                  <a:cubicBezTo>
                    <a:pt x="152882" y="426500"/>
                    <a:pt x="88924" y="438111"/>
                    <a:pt x="0" y="452741"/>
                  </a:cubicBezTo>
                </a:path>
              </a:pathLst>
            </a:custGeom>
            <a:noFill/>
            <a:ln w="24723" cap="rnd">
              <a:solidFill>
                <a:srgbClr val="1B3C87"/>
              </a:solidFill>
              <a:prstDash val="solid"/>
              <a:round/>
            </a:ln>
          </p:spPr>
          <p:txBody>
            <a:bodyPr rtlCol="0" anchor="ctr"/>
            <a:lstStyle/>
            <a:p>
              <a:endParaRPr lang="zh-CN" altLang="en-US"/>
            </a:p>
          </p:txBody>
        </p:sp>
        <p:sp>
          <p:nvSpPr>
            <p:cNvPr id="110" name="任意多边形: 形状 109"/>
            <p:cNvSpPr/>
            <p:nvPr/>
          </p:nvSpPr>
          <p:spPr>
            <a:xfrm>
              <a:off x="9182716" y="4733008"/>
              <a:ext cx="1107557" cy="102749"/>
            </a:xfrm>
            <a:custGeom>
              <a:avLst/>
              <a:gdLst>
                <a:gd name="connsiteX0" fmla="*/ 0 w 1107557"/>
                <a:gd name="connsiteY0" fmla="*/ 0 h 102749"/>
                <a:gd name="connsiteX1" fmla="*/ 1107558 w 1107557"/>
                <a:gd name="connsiteY1" fmla="*/ 0 h 102749"/>
                <a:gd name="connsiteX2" fmla="*/ 1107558 w 1107557"/>
                <a:gd name="connsiteY2" fmla="*/ 102749 h 102749"/>
                <a:gd name="connsiteX3" fmla="*/ 0 w 1107557"/>
                <a:gd name="connsiteY3" fmla="*/ 102749 h 102749"/>
              </a:gdLst>
              <a:ahLst/>
              <a:cxnLst>
                <a:cxn ang="0">
                  <a:pos x="connsiteX0" y="connsiteY0"/>
                </a:cxn>
                <a:cxn ang="0">
                  <a:pos x="connsiteX1" y="connsiteY1"/>
                </a:cxn>
                <a:cxn ang="0">
                  <a:pos x="connsiteX2" y="connsiteY2"/>
                </a:cxn>
                <a:cxn ang="0">
                  <a:pos x="connsiteX3" y="connsiteY3"/>
                </a:cxn>
              </a:cxnLst>
              <a:rect l="l" t="t" r="r" b="b"/>
              <a:pathLst>
                <a:path w="1107557" h="102749">
                  <a:moveTo>
                    <a:pt x="0" y="0"/>
                  </a:moveTo>
                  <a:lnTo>
                    <a:pt x="1107558" y="0"/>
                  </a:lnTo>
                  <a:lnTo>
                    <a:pt x="1107558" y="102749"/>
                  </a:lnTo>
                  <a:lnTo>
                    <a:pt x="0" y="102749"/>
                  </a:lnTo>
                  <a:close/>
                </a:path>
              </a:pathLst>
            </a:custGeom>
            <a:solidFill>
              <a:srgbClr val="8088DC"/>
            </a:solidFill>
            <a:ln w="6700" cap="flat">
              <a:noFill/>
              <a:prstDash val="solid"/>
              <a:miter/>
            </a:ln>
          </p:spPr>
          <p:txBody>
            <a:bodyPr rtlCol="0" anchor="ctr"/>
            <a:lstStyle/>
            <a:p>
              <a:endParaRPr lang="zh-CN" altLang="en-US"/>
            </a:p>
          </p:txBody>
        </p:sp>
        <p:sp>
          <p:nvSpPr>
            <p:cNvPr id="111" name="任意多边形: 形状 110"/>
            <p:cNvSpPr/>
            <p:nvPr/>
          </p:nvSpPr>
          <p:spPr>
            <a:xfrm>
              <a:off x="9149026" y="4699451"/>
              <a:ext cx="1107356" cy="102749"/>
            </a:xfrm>
            <a:custGeom>
              <a:avLst/>
              <a:gdLst>
                <a:gd name="connsiteX0" fmla="*/ 693138 w 1107356"/>
                <a:gd name="connsiteY0" fmla="*/ 102749 h 102749"/>
                <a:gd name="connsiteX1" fmla="*/ 0 w 1107356"/>
                <a:gd name="connsiteY1" fmla="*/ 102749 h 102749"/>
                <a:gd name="connsiteX2" fmla="*/ 0 w 1107356"/>
                <a:gd name="connsiteY2" fmla="*/ 0 h 102749"/>
                <a:gd name="connsiteX3" fmla="*/ 1107356 w 1107356"/>
                <a:gd name="connsiteY3" fmla="*/ 0 h 102749"/>
                <a:gd name="connsiteX4" fmla="*/ 1107356 w 1107356"/>
                <a:gd name="connsiteY4" fmla="*/ 102749 h 102749"/>
                <a:gd name="connsiteX5" fmla="*/ 912730 w 1107356"/>
                <a:gd name="connsiteY5" fmla="*/ 102749 h 10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356" h="102749">
                  <a:moveTo>
                    <a:pt x="693138" y="102749"/>
                  </a:moveTo>
                  <a:lnTo>
                    <a:pt x="0" y="102749"/>
                  </a:lnTo>
                  <a:lnTo>
                    <a:pt x="0" y="0"/>
                  </a:lnTo>
                  <a:lnTo>
                    <a:pt x="1107356" y="0"/>
                  </a:lnTo>
                  <a:lnTo>
                    <a:pt x="1107356" y="102749"/>
                  </a:lnTo>
                  <a:lnTo>
                    <a:pt x="912730" y="102749"/>
                  </a:lnTo>
                </a:path>
              </a:pathLst>
            </a:custGeom>
            <a:noFill/>
            <a:ln w="24723" cap="rnd">
              <a:solidFill>
                <a:srgbClr val="1B3C87"/>
              </a:solidFill>
              <a:prstDash val="solid"/>
              <a:round/>
            </a:ln>
          </p:spPr>
          <p:txBody>
            <a:bodyPr rtlCol="0" anchor="ctr"/>
            <a:lstStyle/>
            <a:p>
              <a:endParaRPr lang="zh-CN" altLang="en-US"/>
            </a:p>
          </p:txBody>
        </p:sp>
        <p:sp>
          <p:nvSpPr>
            <p:cNvPr id="112" name="任意多边形: 形状 111"/>
            <p:cNvSpPr/>
            <p:nvPr/>
          </p:nvSpPr>
          <p:spPr>
            <a:xfrm>
              <a:off x="7213300" y="4208255"/>
              <a:ext cx="1685128" cy="84561"/>
            </a:xfrm>
            <a:custGeom>
              <a:avLst/>
              <a:gdLst>
                <a:gd name="connsiteX0" fmla="*/ 0 w 1685128"/>
                <a:gd name="connsiteY0" fmla="*/ 0 h 84561"/>
                <a:gd name="connsiteX1" fmla="*/ 1685128 w 1685128"/>
                <a:gd name="connsiteY1" fmla="*/ 0 h 84561"/>
                <a:gd name="connsiteX2" fmla="*/ 1685128 w 1685128"/>
                <a:gd name="connsiteY2" fmla="*/ 84562 h 84561"/>
                <a:gd name="connsiteX3" fmla="*/ 0 w 1685128"/>
                <a:gd name="connsiteY3" fmla="*/ 84562 h 84561"/>
              </a:gdLst>
              <a:ahLst/>
              <a:cxnLst>
                <a:cxn ang="0">
                  <a:pos x="connsiteX0" y="connsiteY0"/>
                </a:cxn>
                <a:cxn ang="0">
                  <a:pos x="connsiteX1" y="connsiteY1"/>
                </a:cxn>
                <a:cxn ang="0">
                  <a:pos x="connsiteX2" y="connsiteY2"/>
                </a:cxn>
                <a:cxn ang="0">
                  <a:pos x="connsiteX3" y="connsiteY3"/>
                </a:cxn>
              </a:cxnLst>
              <a:rect l="l" t="t" r="r" b="b"/>
              <a:pathLst>
                <a:path w="1685128" h="84561">
                  <a:moveTo>
                    <a:pt x="0" y="0"/>
                  </a:moveTo>
                  <a:lnTo>
                    <a:pt x="1685128" y="0"/>
                  </a:lnTo>
                  <a:lnTo>
                    <a:pt x="1685128" y="84562"/>
                  </a:lnTo>
                  <a:lnTo>
                    <a:pt x="0" y="84562"/>
                  </a:lnTo>
                  <a:close/>
                </a:path>
              </a:pathLst>
            </a:custGeom>
            <a:solidFill>
              <a:srgbClr val="8088DC"/>
            </a:solidFill>
            <a:ln w="6700" cap="flat">
              <a:noFill/>
              <a:prstDash val="solid"/>
              <a:miter/>
            </a:ln>
          </p:spPr>
          <p:txBody>
            <a:bodyPr rtlCol="0" anchor="ctr"/>
            <a:lstStyle/>
            <a:p>
              <a:endParaRPr lang="zh-CN" altLang="en-US"/>
            </a:p>
          </p:txBody>
        </p:sp>
        <p:sp>
          <p:nvSpPr>
            <p:cNvPr id="113" name="任意多边形: 形状 112"/>
            <p:cNvSpPr/>
            <p:nvPr/>
          </p:nvSpPr>
          <p:spPr>
            <a:xfrm>
              <a:off x="7184509" y="4179464"/>
              <a:ext cx="1685127" cy="84695"/>
            </a:xfrm>
            <a:custGeom>
              <a:avLst/>
              <a:gdLst>
                <a:gd name="connsiteX0" fmla="*/ 468580 w 1685127"/>
                <a:gd name="connsiteY0" fmla="*/ 0 h 84695"/>
                <a:gd name="connsiteX1" fmla="*/ 1685128 w 1685127"/>
                <a:gd name="connsiteY1" fmla="*/ 0 h 84695"/>
                <a:gd name="connsiteX2" fmla="*/ 1685128 w 1685127"/>
                <a:gd name="connsiteY2" fmla="*/ 84696 h 84695"/>
                <a:gd name="connsiteX3" fmla="*/ 0 w 1685127"/>
                <a:gd name="connsiteY3" fmla="*/ 84696 h 84695"/>
                <a:gd name="connsiteX4" fmla="*/ 0 w 1685127"/>
                <a:gd name="connsiteY4" fmla="*/ 134 h 84695"/>
                <a:gd name="connsiteX5" fmla="*/ 259323 w 1685127"/>
                <a:gd name="connsiteY5" fmla="*/ 134 h 8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127" h="84695">
                  <a:moveTo>
                    <a:pt x="468580" y="0"/>
                  </a:moveTo>
                  <a:lnTo>
                    <a:pt x="1685128" y="0"/>
                  </a:lnTo>
                  <a:lnTo>
                    <a:pt x="1685128" y="84696"/>
                  </a:lnTo>
                  <a:lnTo>
                    <a:pt x="0" y="84696"/>
                  </a:lnTo>
                  <a:lnTo>
                    <a:pt x="0" y="134"/>
                  </a:lnTo>
                  <a:lnTo>
                    <a:pt x="259323" y="134"/>
                  </a:lnTo>
                </a:path>
              </a:pathLst>
            </a:custGeom>
            <a:noFill/>
            <a:ln w="24723" cap="rnd">
              <a:solidFill>
                <a:srgbClr val="1B3C87"/>
              </a:solidFill>
              <a:prstDash val="solid"/>
              <a:round/>
            </a:ln>
          </p:spPr>
          <p:txBody>
            <a:bodyPr rtlCol="0" anchor="ctr"/>
            <a:lstStyle/>
            <a:p>
              <a:endParaRPr lang="zh-CN" altLang="en-US"/>
            </a:p>
          </p:txBody>
        </p:sp>
        <p:sp>
          <p:nvSpPr>
            <p:cNvPr id="114" name="任意多边形: 形状 113"/>
            <p:cNvSpPr/>
            <p:nvPr/>
          </p:nvSpPr>
          <p:spPr>
            <a:xfrm>
              <a:off x="7990731" y="4137116"/>
              <a:ext cx="593475" cy="71139"/>
            </a:xfrm>
            <a:custGeom>
              <a:avLst/>
              <a:gdLst>
                <a:gd name="connsiteX0" fmla="*/ 0 w 593475"/>
                <a:gd name="connsiteY0" fmla="*/ 0 h 71139"/>
                <a:gd name="connsiteX1" fmla="*/ 593476 w 593475"/>
                <a:gd name="connsiteY1" fmla="*/ 0 h 71139"/>
                <a:gd name="connsiteX2" fmla="*/ 593476 w 593475"/>
                <a:gd name="connsiteY2" fmla="*/ 71139 h 71139"/>
                <a:gd name="connsiteX3" fmla="*/ 0 w 593475"/>
                <a:gd name="connsiteY3" fmla="*/ 71139 h 71139"/>
              </a:gdLst>
              <a:ahLst/>
              <a:cxnLst>
                <a:cxn ang="0">
                  <a:pos x="connsiteX0" y="connsiteY0"/>
                </a:cxn>
                <a:cxn ang="0">
                  <a:pos x="connsiteX1" y="connsiteY1"/>
                </a:cxn>
                <a:cxn ang="0">
                  <a:pos x="connsiteX2" y="connsiteY2"/>
                </a:cxn>
                <a:cxn ang="0">
                  <a:pos x="connsiteX3" y="connsiteY3"/>
                </a:cxn>
              </a:cxnLst>
              <a:rect l="l" t="t" r="r" b="b"/>
              <a:pathLst>
                <a:path w="593475" h="71139">
                  <a:moveTo>
                    <a:pt x="0" y="0"/>
                  </a:moveTo>
                  <a:lnTo>
                    <a:pt x="593476" y="0"/>
                  </a:lnTo>
                  <a:lnTo>
                    <a:pt x="593476" y="71139"/>
                  </a:lnTo>
                  <a:lnTo>
                    <a:pt x="0" y="71139"/>
                  </a:lnTo>
                  <a:close/>
                </a:path>
              </a:pathLst>
            </a:custGeom>
            <a:solidFill>
              <a:srgbClr val="FB5D64"/>
            </a:solidFill>
            <a:ln w="6700" cap="flat">
              <a:noFill/>
              <a:prstDash val="solid"/>
              <a:miter/>
            </a:ln>
          </p:spPr>
          <p:txBody>
            <a:bodyPr rtlCol="0" anchor="ctr"/>
            <a:lstStyle/>
            <a:p>
              <a:endParaRPr lang="zh-CN" altLang="en-US"/>
            </a:p>
          </p:txBody>
        </p:sp>
        <p:sp>
          <p:nvSpPr>
            <p:cNvPr id="115" name="任意多边形: 形状 114"/>
            <p:cNvSpPr/>
            <p:nvPr/>
          </p:nvSpPr>
          <p:spPr>
            <a:xfrm>
              <a:off x="7961940" y="4108324"/>
              <a:ext cx="593475" cy="71139"/>
            </a:xfrm>
            <a:custGeom>
              <a:avLst/>
              <a:gdLst>
                <a:gd name="connsiteX0" fmla="*/ 0 w 593475"/>
                <a:gd name="connsiteY0" fmla="*/ 0 h 71139"/>
                <a:gd name="connsiteX1" fmla="*/ 593476 w 593475"/>
                <a:gd name="connsiteY1" fmla="*/ 0 h 71139"/>
                <a:gd name="connsiteX2" fmla="*/ 593476 w 593475"/>
                <a:gd name="connsiteY2" fmla="*/ 71139 h 71139"/>
                <a:gd name="connsiteX3" fmla="*/ 0 w 593475"/>
                <a:gd name="connsiteY3" fmla="*/ 71139 h 71139"/>
              </a:gdLst>
              <a:ahLst/>
              <a:cxnLst>
                <a:cxn ang="0">
                  <a:pos x="connsiteX0" y="connsiteY0"/>
                </a:cxn>
                <a:cxn ang="0">
                  <a:pos x="connsiteX1" y="connsiteY1"/>
                </a:cxn>
                <a:cxn ang="0">
                  <a:pos x="connsiteX2" y="connsiteY2"/>
                </a:cxn>
                <a:cxn ang="0">
                  <a:pos x="connsiteX3" y="connsiteY3"/>
                </a:cxn>
              </a:cxnLst>
              <a:rect l="l" t="t" r="r" b="b"/>
              <a:pathLst>
                <a:path w="593475" h="71139">
                  <a:moveTo>
                    <a:pt x="0" y="0"/>
                  </a:moveTo>
                  <a:lnTo>
                    <a:pt x="593476" y="0"/>
                  </a:lnTo>
                  <a:lnTo>
                    <a:pt x="593476" y="71139"/>
                  </a:lnTo>
                  <a:lnTo>
                    <a:pt x="0" y="71139"/>
                  </a:lnTo>
                  <a:close/>
                </a:path>
              </a:pathLst>
            </a:custGeom>
            <a:noFill/>
            <a:ln w="24723" cap="rnd">
              <a:solidFill>
                <a:srgbClr val="1B3C87"/>
              </a:solidFill>
              <a:prstDash val="solid"/>
              <a:round/>
            </a:ln>
          </p:spPr>
          <p:txBody>
            <a:bodyPr rtlCol="0" anchor="ctr"/>
            <a:lstStyle/>
            <a:p>
              <a:endParaRPr lang="zh-CN" altLang="en-US"/>
            </a:p>
          </p:txBody>
        </p:sp>
        <p:sp>
          <p:nvSpPr>
            <p:cNvPr id="116" name="任意多边形: 形状 115"/>
            <p:cNvSpPr/>
            <p:nvPr/>
          </p:nvSpPr>
          <p:spPr>
            <a:xfrm>
              <a:off x="9023257" y="5549633"/>
              <a:ext cx="414688" cy="644280"/>
            </a:xfrm>
            <a:custGeom>
              <a:avLst/>
              <a:gdLst>
                <a:gd name="connsiteX0" fmla="*/ 0 w 414688"/>
                <a:gd name="connsiteY0" fmla="*/ 136172 h 644280"/>
                <a:gd name="connsiteX1" fmla="*/ 194626 w 414688"/>
                <a:gd name="connsiteY1" fmla="*/ 348985 h 644280"/>
                <a:gd name="connsiteX2" fmla="*/ 88186 w 414688"/>
                <a:gd name="connsiteY2" fmla="*/ 644280 h 644280"/>
                <a:gd name="connsiteX3" fmla="*/ 414688 w 414688"/>
                <a:gd name="connsiteY3" fmla="*/ 390394 h 644280"/>
                <a:gd name="connsiteX4" fmla="*/ 225431 w 414688"/>
                <a:gd name="connsiteY4" fmla="*/ 0 h 64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688" h="644280">
                  <a:moveTo>
                    <a:pt x="0" y="136172"/>
                  </a:moveTo>
                  <a:lnTo>
                    <a:pt x="194626" y="348985"/>
                  </a:lnTo>
                  <a:lnTo>
                    <a:pt x="88186" y="644280"/>
                  </a:lnTo>
                  <a:lnTo>
                    <a:pt x="414688" y="390394"/>
                  </a:lnTo>
                  <a:lnTo>
                    <a:pt x="225431" y="0"/>
                  </a:lnTo>
                </a:path>
              </a:pathLst>
            </a:custGeom>
            <a:solidFill>
              <a:srgbClr val="FFFFFF"/>
            </a:solidFill>
            <a:ln w="6700" cap="flat">
              <a:noFill/>
              <a:prstDash val="solid"/>
              <a:miter/>
            </a:ln>
          </p:spPr>
          <p:txBody>
            <a:bodyPr rtlCol="0" anchor="ctr"/>
            <a:lstStyle/>
            <a:p>
              <a:endParaRPr lang="zh-CN" altLang="en-US"/>
            </a:p>
          </p:txBody>
        </p:sp>
        <p:sp>
          <p:nvSpPr>
            <p:cNvPr id="117" name="任意多边形: 形状 116"/>
            <p:cNvSpPr/>
            <p:nvPr/>
          </p:nvSpPr>
          <p:spPr>
            <a:xfrm>
              <a:off x="9214931" y="5515808"/>
              <a:ext cx="113352" cy="233685"/>
            </a:xfrm>
            <a:custGeom>
              <a:avLst/>
              <a:gdLst>
                <a:gd name="connsiteX0" fmla="*/ 113353 w 113352"/>
                <a:gd name="connsiteY0" fmla="*/ 233686 h 233685"/>
                <a:gd name="connsiteX1" fmla="*/ 0 w 113352"/>
                <a:gd name="connsiteY1" fmla="*/ 0 h 233685"/>
              </a:gdLst>
              <a:ahLst/>
              <a:cxnLst>
                <a:cxn ang="0">
                  <a:pos x="connsiteX0" y="connsiteY0"/>
                </a:cxn>
                <a:cxn ang="0">
                  <a:pos x="connsiteX1" y="connsiteY1"/>
                </a:cxn>
              </a:cxnLst>
              <a:rect l="l" t="t" r="r" b="b"/>
              <a:pathLst>
                <a:path w="113352" h="233685">
                  <a:moveTo>
                    <a:pt x="113353" y="233686"/>
                  </a:moveTo>
                  <a:lnTo>
                    <a:pt x="0" y="0"/>
                  </a:lnTo>
                </a:path>
              </a:pathLst>
            </a:custGeom>
            <a:noFill/>
            <a:ln w="24723" cap="rnd">
              <a:solidFill>
                <a:srgbClr val="1B3C87"/>
              </a:solidFill>
              <a:prstDash val="solid"/>
              <a:round/>
            </a:ln>
          </p:spPr>
          <p:txBody>
            <a:bodyPr rtlCol="0" anchor="ctr"/>
            <a:lstStyle/>
            <a:p>
              <a:endParaRPr lang="zh-CN" altLang="en-US"/>
            </a:p>
          </p:txBody>
        </p:sp>
        <p:sp>
          <p:nvSpPr>
            <p:cNvPr id="118" name="任意多边形: 形状 117"/>
            <p:cNvSpPr/>
            <p:nvPr/>
          </p:nvSpPr>
          <p:spPr>
            <a:xfrm>
              <a:off x="8989701" y="5652181"/>
              <a:ext cx="414688" cy="508109"/>
            </a:xfrm>
            <a:custGeom>
              <a:avLst/>
              <a:gdLst>
                <a:gd name="connsiteX0" fmla="*/ 0 w 414688"/>
                <a:gd name="connsiteY0" fmla="*/ 0 h 508109"/>
                <a:gd name="connsiteX1" fmla="*/ 194626 w 414688"/>
                <a:gd name="connsiteY1" fmla="*/ 212814 h 508109"/>
                <a:gd name="connsiteX2" fmla="*/ 88253 w 414688"/>
                <a:gd name="connsiteY2" fmla="*/ 508109 h 508109"/>
                <a:gd name="connsiteX3" fmla="*/ 414688 w 414688"/>
                <a:gd name="connsiteY3" fmla="*/ 254222 h 508109"/>
                <a:gd name="connsiteX4" fmla="*/ 381400 w 414688"/>
                <a:gd name="connsiteY4" fmla="*/ 185767 h 50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688" h="508109">
                  <a:moveTo>
                    <a:pt x="0" y="0"/>
                  </a:moveTo>
                  <a:lnTo>
                    <a:pt x="194626" y="212814"/>
                  </a:lnTo>
                  <a:lnTo>
                    <a:pt x="88253" y="508109"/>
                  </a:lnTo>
                  <a:lnTo>
                    <a:pt x="414688" y="254222"/>
                  </a:lnTo>
                  <a:lnTo>
                    <a:pt x="381400" y="185767"/>
                  </a:lnTo>
                </a:path>
              </a:pathLst>
            </a:custGeom>
            <a:noFill/>
            <a:ln w="24723" cap="rnd">
              <a:solidFill>
                <a:srgbClr val="1B3C87"/>
              </a:solidFill>
              <a:prstDash val="solid"/>
              <a:round/>
            </a:ln>
          </p:spPr>
          <p:txBody>
            <a:bodyPr rtlCol="0" anchor="ctr"/>
            <a:lstStyle/>
            <a:p>
              <a:endParaRPr lang="zh-CN" altLang="en-US"/>
            </a:p>
          </p:txBody>
        </p:sp>
        <p:sp>
          <p:nvSpPr>
            <p:cNvPr id="119" name="任意多边形: 形状 118"/>
            <p:cNvSpPr/>
            <p:nvPr/>
          </p:nvSpPr>
          <p:spPr>
            <a:xfrm>
              <a:off x="9376940" y="5259505"/>
              <a:ext cx="362810" cy="553678"/>
            </a:xfrm>
            <a:custGeom>
              <a:avLst/>
              <a:gdLst>
                <a:gd name="connsiteX0" fmla="*/ 179593 w 362810"/>
                <a:gd name="connsiteY0" fmla="*/ 0 h 553678"/>
                <a:gd name="connsiteX1" fmla="*/ 287980 w 362810"/>
                <a:gd name="connsiteY1" fmla="*/ 184022 h 553678"/>
                <a:gd name="connsiteX2" fmla="*/ 362810 w 362810"/>
                <a:gd name="connsiteY2" fmla="*/ 222948 h 553678"/>
                <a:gd name="connsiteX3" fmla="*/ 220397 w 362810"/>
                <a:gd name="connsiteY3" fmla="*/ 553678 h 553678"/>
                <a:gd name="connsiteX4" fmla="*/ 187915 w 362810"/>
                <a:gd name="connsiteY4" fmla="*/ 345629 h 553678"/>
                <a:gd name="connsiteX5" fmla="*/ 0 w 362810"/>
                <a:gd name="connsiteY5" fmla="*/ 174291 h 55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810" h="553678">
                  <a:moveTo>
                    <a:pt x="179593" y="0"/>
                  </a:moveTo>
                  <a:lnTo>
                    <a:pt x="287980" y="184022"/>
                  </a:lnTo>
                  <a:lnTo>
                    <a:pt x="362810" y="222948"/>
                  </a:lnTo>
                  <a:lnTo>
                    <a:pt x="220397" y="553678"/>
                  </a:lnTo>
                  <a:lnTo>
                    <a:pt x="187915" y="345629"/>
                  </a:lnTo>
                  <a:lnTo>
                    <a:pt x="0" y="174291"/>
                  </a:lnTo>
                </a:path>
              </a:pathLst>
            </a:custGeom>
            <a:solidFill>
              <a:srgbClr val="FFFFFF"/>
            </a:solidFill>
            <a:ln w="6700" cap="flat">
              <a:noFill/>
              <a:prstDash val="solid"/>
              <a:miter/>
            </a:ln>
          </p:spPr>
          <p:txBody>
            <a:bodyPr rtlCol="0" anchor="ctr"/>
            <a:lstStyle/>
            <a:p>
              <a:endParaRPr lang="zh-CN" altLang="en-US"/>
            </a:p>
          </p:txBody>
        </p:sp>
        <p:sp>
          <p:nvSpPr>
            <p:cNvPr id="120" name="任意多边形: 形状 119"/>
            <p:cNvSpPr/>
            <p:nvPr/>
          </p:nvSpPr>
          <p:spPr>
            <a:xfrm>
              <a:off x="9343921" y="5400173"/>
              <a:ext cx="47985" cy="43824"/>
            </a:xfrm>
            <a:custGeom>
              <a:avLst/>
              <a:gdLst>
                <a:gd name="connsiteX0" fmla="*/ 47985 w 47985"/>
                <a:gd name="connsiteY0" fmla="*/ 43824 h 43824"/>
                <a:gd name="connsiteX1" fmla="*/ 0 w 47985"/>
                <a:gd name="connsiteY1" fmla="*/ 0 h 43824"/>
              </a:gdLst>
              <a:ahLst/>
              <a:cxnLst>
                <a:cxn ang="0">
                  <a:pos x="connsiteX0" y="connsiteY0"/>
                </a:cxn>
                <a:cxn ang="0">
                  <a:pos x="connsiteX1" y="connsiteY1"/>
                </a:cxn>
              </a:cxnLst>
              <a:rect l="l" t="t" r="r" b="b"/>
              <a:pathLst>
                <a:path w="47985" h="43824">
                  <a:moveTo>
                    <a:pt x="47985" y="43824"/>
                  </a:moveTo>
                  <a:lnTo>
                    <a:pt x="0" y="0"/>
                  </a:lnTo>
                </a:path>
              </a:pathLst>
            </a:custGeom>
            <a:noFill/>
            <a:ln w="24723" cap="rnd">
              <a:solidFill>
                <a:srgbClr val="1B3C87"/>
              </a:solidFill>
              <a:prstDash val="solid"/>
              <a:round/>
            </a:ln>
          </p:spPr>
          <p:txBody>
            <a:bodyPr rtlCol="0" anchor="ctr"/>
            <a:lstStyle/>
            <a:p>
              <a:endParaRPr lang="zh-CN" altLang="en-US"/>
            </a:p>
          </p:txBody>
        </p:sp>
        <p:sp>
          <p:nvSpPr>
            <p:cNvPr id="121" name="任意多边形: 形状 120"/>
            <p:cNvSpPr/>
            <p:nvPr/>
          </p:nvSpPr>
          <p:spPr>
            <a:xfrm>
              <a:off x="9490964" y="5225949"/>
              <a:ext cx="215162" cy="553678"/>
            </a:xfrm>
            <a:custGeom>
              <a:avLst/>
              <a:gdLst>
                <a:gd name="connsiteX0" fmla="*/ 31945 w 215162"/>
                <a:gd name="connsiteY0" fmla="*/ 0 h 553678"/>
                <a:gd name="connsiteX1" fmla="*/ 140332 w 215162"/>
                <a:gd name="connsiteY1" fmla="*/ 183955 h 553678"/>
                <a:gd name="connsiteX2" fmla="*/ 215163 w 215162"/>
                <a:gd name="connsiteY2" fmla="*/ 222948 h 553678"/>
                <a:gd name="connsiteX3" fmla="*/ 72750 w 215162"/>
                <a:gd name="connsiteY3" fmla="*/ 553678 h 553678"/>
                <a:gd name="connsiteX4" fmla="*/ 40268 w 215162"/>
                <a:gd name="connsiteY4" fmla="*/ 345629 h 553678"/>
                <a:gd name="connsiteX5" fmla="*/ 0 w 215162"/>
                <a:gd name="connsiteY5" fmla="*/ 308852 h 55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162" h="553678">
                  <a:moveTo>
                    <a:pt x="31945" y="0"/>
                  </a:moveTo>
                  <a:lnTo>
                    <a:pt x="140332" y="183955"/>
                  </a:lnTo>
                  <a:lnTo>
                    <a:pt x="215163" y="222948"/>
                  </a:lnTo>
                  <a:lnTo>
                    <a:pt x="72750" y="553678"/>
                  </a:lnTo>
                  <a:lnTo>
                    <a:pt x="40268" y="345629"/>
                  </a:lnTo>
                  <a:lnTo>
                    <a:pt x="0" y="308852"/>
                  </a:lnTo>
                </a:path>
              </a:pathLst>
            </a:custGeom>
            <a:noFill/>
            <a:ln w="24723" cap="rnd">
              <a:solidFill>
                <a:srgbClr val="1B3C87"/>
              </a:solidFill>
              <a:prstDash val="solid"/>
              <a:round/>
            </a:ln>
          </p:spPr>
          <p:txBody>
            <a:bodyPr rtlCol="0" anchor="ctr"/>
            <a:lstStyle/>
            <a:p>
              <a:endParaRPr lang="zh-CN" altLang="en-US"/>
            </a:p>
          </p:txBody>
        </p:sp>
        <p:sp>
          <p:nvSpPr>
            <p:cNvPr id="122" name="任意多边形: 形状 121"/>
            <p:cNvSpPr/>
            <p:nvPr/>
          </p:nvSpPr>
          <p:spPr>
            <a:xfrm>
              <a:off x="9435059" y="4802200"/>
              <a:ext cx="6711" cy="1436207"/>
            </a:xfrm>
            <a:custGeom>
              <a:avLst/>
              <a:gdLst>
                <a:gd name="connsiteX0" fmla="*/ 0 w 6711"/>
                <a:gd name="connsiteY0" fmla="*/ 0 h 1436207"/>
                <a:gd name="connsiteX1" fmla="*/ 0 w 6711"/>
                <a:gd name="connsiteY1" fmla="*/ 1436208 h 1436207"/>
              </a:gdLst>
              <a:ahLst/>
              <a:cxnLst>
                <a:cxn ang="0">
                  <a:pos x="connsiteX0" y="connsiteY0"/>
                </a:cxn>
                <a:cxn ang="0">
                  <a:pos x="connsiteX1" y="connsiteY1"/>
                </a:cxn>
              </a:cxnLst>
              <a:rect l="l" t="t" r="r" b="b"/>
              <a:pathLst>
                <a:path w="6711" h="1436207">
                  <a:moveTo>
                    <a:pt x="0" y="0"/>
                  </a:moveTo>
                  <a:lnTo>
                    <a:pt x="0" y="1436208"/>
                  </a:lnTo>
                </a:path>
              </a:pathLst>
            </a:custGeom>
            <a:noFill/>
            <a:ln w="24723" cap="rnd">
              <a:solidFill>
                <a:srgbClr val="1B3C87"/>
              </a:solidFill>
              <a:prstDash val="solid"/>
              <a:round/>
            </a:ln>
          </p:spPr>
          <p:txBody>
            <a:bodyPr rtlCol="0" anchor="ctr"/>
            <a:lstStyle/>
            <a:p>
              <a:endParaRPr lang="zh-CN" altLang="en-US"/>
            </a:p>
          </p:txBody>
        </p:sp>
        <p:sp>
          <p:nvSpPr>
            <p:cNvPr id="123" name="任意多边形: 形状 122"/>
            <p:cNvSpPr/>
            <p:nvPr/>
          </p:nvSpPr>
          <p:spPr>
            <a:xfrm>
              <a:off x="9970684" y="5350375"/>
              <a:ext cx="6711" cy="888234"/>
            </a:xfrm>
            <a:custGeom>
              <a:avLst/>
              <a:gdLst>
                <a:gd name="connsiteX0" fmla="*/ 0 w 6711"/>
                <a:gd name="connsiteY0" fmla="*/ 0 h 888234"/>
                <a:gd name="connsiteX1" fmla="*/ 0 w 6711"/>
                <a:gd name="connsiteY1" fmla="*/ 888234 h 888234"/>
              </a:gdLst>
              <a:ahLst/>
              <a:cxnLst>
                <a:cxn ang="0">
                  <a:pos x="connsiteX0" y="connsiteY0"/>
                </a:cxn>
                <a:cxn ang="0">
                  <a:pos x="connsiteX1" y="connsiteY1"/>
                </a:cxn>
              </a:cxnLst>
              <a:rect l="l" t="t" r="r" b="b"/>
              <a:pathLst>
                <a:path w="6711" h="888234">
                  <a:moveTo>
                    <a:pt x="0" y="0"/>
                  </a:moveTo>
                  <a:lnTo>
                    <a:pt x="0" y="888234"/>
                  </a:lnTo>
                </a:path>
              </a:pathLst>
            </a:custGeom>
            <a:noFill/>
            <a:ln w="24723" cap="rnd">
              <a:solidFill>
                <a:srgbClr val="1B3C87"/>
              </a:solidFill>
              <a:prstDash val="solid"/>
              <a:round/>
            </a:ln>
          </p:spPr>
          <p:txBody>
            <a:bodyPr rtlCol="0" anchor="ctr"/>
            <a:lstStyle/>
            <a:p>
              <a:endParaRPr lang="zh-CN" altLang="en-US"/>
            </a:p>
          </p:txBody>
        </p:sp>
        <p:sp>
          <p:nvSpPr>
            <p:cNvPr id="124" name="任意多边形: 形状 123"/>
            <p:cNvSpPr/>
            <p:nvPr/>
          </p:nvSpPr>
          <p:spPr>
            <a:xfrm>
              <a:off x="9970684" y="4802200"/>
              <a:ext cx="6711" cy="302543"/>
            </a:xfrm>
            <a:custGeom>
              <a:avLst/>
              <a:gdLst>
                <a:gd name="connsiteX0" fmla="*/ 0 w 6711"/>
                <a:gd name="connsiteY0" fmla="*/ 0 h 302543"/>
                <a:gd name="connsiteX1" fmla="*/ 0 w 6711"/>
                <a:gd name="connsiteY1" fmla="*/ 302543 h 302543"/>
              </a:gdLst>
              <a:ahLst/>
              <a:cxnLst>
                <a:cxn ang="0">
                  <a:pos x="connsiteX0" y="connsiteY0"/>
                </a:cxn>
                <a:cxn ang="0">
                  <a:pos x="connsiteX1" y="connsiteY1"/>
                </a:cxn>
              </a:cxnLst>
              <a:rect l="l" t="t" r="r" b="b"/>
              <a:pathLst>
                <a:path w="6711" h="302543">
                  <a:moveTo>
                    <a:pt x="0" y="0"/>
                  </a:moveTo>
                  <a:lnTo>
                    <a:pt x="0" y="302543"/>
                  </a:lnTo>
                </a:path>
              </a:pathLst>
            </a:custGeom>
            <a:noFill/>
            <a:ln w="24723" cap="rnd">
              <a:solidFill>
                <a:srgbClr val="1B3C87"/>
              </a:solidFill>
              <a:prstDash val="solid"/>
              <a:round/>
            </a:ln>
          </p:spPr>
          <p:txBody>
            <a:bodyPr rtlCol="0" anchor="ctr"/>
            <a:lstStyle/>
            <a:p>
              <a:endParaRPr lang="zh-CN" altLang="en-US"/>
            </a:p>
          </p:txBody>
        </p:sp>
        <p:sp>
          <p:nvSpPr>
            <p:cNvPr id="125" name="任意多边形: 形状 124"/>
            <p:cNvSpPr/>
            <p:nvPr/>
          </p:nvSpPr>
          <p:spPr>
            <a:xfrm>
              <a:off x="9109987" y="2800791"/>
              <a:ext cx="25343" cy="41515"/>
            </a:xfrm>
            <a:custGeom>
              <a:avLst/>
              <a:gdLst>
                <a:gd name="connsiteX0" fmla="*/ 1455 w 25343"/>
                <a:gd name="connsiteY0" fmla="*/ 23872 h 41515"/>
                <a:gd name="connsiteX1" fmla="*/ 18569 w 25343"/>
                <a:gd name="connsiteY1" fmla="*/ 41254 h 41515"/>
                <a:gd name="connsiteX2" fmla="*/ 23871 w 25343"/>
                <a:gd name="connsiteY2" fmla="*/ 17496 h 41515"/>
                <a:gd name="connsiteX3" fmla="*/ 6757 w 25343"/>
                <a:gd name="connsiteY3" fmla="*/ 315 h 41515"/>
                <a:gd name="connsiteX4" fmla="*/ 1455 w 25343"/>
                <a:gd name="connsiteY4" fmla="*/ 24073 h 41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43" h="41515">
                  <a:moveTo>
                    <a:pt x="1455" y="23872"/>
                  </a:moveTo>
                  <a:cubicBezTo>
                    <a:pt x="4744" y="35281"/>
                    <a:pt x="12395" y="43066"/>
                    <a:pt x="18569" y="41254"/>
                  </a:cubicBezTo>
                  <a:cubicBezTo>
                    <a:pt x="24744" y="39442"/>
                    <a:pt x="27160" y="28838"/>
                    <a:pt x="23871" y="17496"/>
                  </a:cubicBezTo>
                  <a:cubicBezTo>
                    <a:pt x="20583" y="6154"/>
                    <a:pt x="12999" y="-1698"/>
                    <a:pt x="6757" y="315"/>
                  </a:cubicBezTo>
                  <a:cubicBezTo>
                    <a:pt x="516" y="2329"/>
                    <a:pt x="-1766" y="12731"/>
                    <a:pt x="1455" y="24073"/>
                  </a:cubicBezTo>
                </a:path>
              </a:pathLst>
            </a:custGeom>
            <a:solidFill>
              <a:srgbClr val="1B3C87"/>
            </a:solidFill>
            <a:ln w="6700" cap="flat">
              <a:noFill/>
              <a:prstDash val="solid"/>
              <a:miter/>
            </a:ln>
          </p:spPr>
          <p:txBody>
            <a:bodyPr rtlCol="0" anchor="ctr"/>
            <a:lstStyle/>
            <a:p>
              <a:endParaRPr lang="zh-CN" altLang="en-US"/>
            </a:p>
          </p:txBody>
        </p:sp>
        <p:sp>
          <p:nvSpPr>
            <p:cNvPr id="126" name="任意多边形: 形状 125"/>
            <p:cNvSpPr/>
            <p:nvPr/>
          </p:nvSpPr>
          <p:spPr>
            <a:xfrm>
              <a:off x="9033056" y="2950097"/>
              <a:ext cx="3892" cy="12281"/>
            </a:xfrm>
            <a:custGeom>
              <a:avLst/>
              <a:gdLst>
                <a:gd name="connsiteX0" fmla="*/ 3892 w 3892"/>
                <a:gd name="connsiteY0" fmla="*/ 0 h 12281"/>
                <a:gd name="connsiteX1" fmla="*/ 0 w 3892"/>
                <a:gd name="connsiteY1" fmla="*/ 12282 h 12281"/>
              </a:gdLst>
              <a:ahLst/>
              <a:cxnLst>
                <a:cxn ang="0">
                  <a:pos x="connsiteX0" y="connsiteY0"/>
                </a:cxn>
                <a:cxn ang="0">
                  <a:pos x="connsiteX1" y="connsiteY1"/>
                </a:cxn>
              </a:cxnLst>
              <a:rect l="l" t="t" r="r" b="b"/>
              <a:pathLst>
                <a:path w="3892" h="12281">
                  <a:moveTo>
                    <a:pt x="3892" y="0"/>
                  </a:moveTo>
                  <a:cubicBezTo>
                    <a:pt x="3081" y="4235"/>
                    <a:pt x="1779" y="8355"/>
                    <a:pt x="0" y="12282"/>
                  </a:cubicBezTo>
                </a:path>
              </a:pathLst>
            </a:custGeom>
            <a:noFill/>
            <a:ln w="21038" cap="rnd">
              <a:solidFill>
                <a:srgbClr val="1B3C87"/>
              </a:solidFill>
              <a:prstDash val="solid"/>
              <a:round/>
            </a:ln>
          </p:spPr>
          <p:txBody>
            <a:bodyPr rtlCol="0" anchor="ctr"/>
            <a:lstStyle/>
            <a:p>
              <a:endParaRPr lang="zh-CN" altLang="en-US"/>
            </a:p>
          </p:txBody>
        </p:sp>
        <p:sp>
          <p:nvSpPr>
            <p:cNvPr id="127" name="任意多边形: 形状 126"/>
            <p:cNvSpPr/>
            <p:nvPr/>
          </p:nvSpPr>
          <p:spPr>
            <a:xfrm>
              <a:off x="9029834" y="2883588"/>
              <a:ext cx="8724" cy="46106"/>
            </a:xfrm>
            <a:custGeom>
              <a:avLst/>
              <a:gdLst>
                <a:gd name="connsiteX0" fmla="*/ 0 w 8724"/>
                <a:gd name="connsiteY0" fmla="*/ 0 h 46106"/>
                <a:gd name="connsiteX1" fmla="*/ 8725 w 8724"/>
                <a:gd name="connsiteY1" fmla="*/ 46106 h 46106"/>
              </a:gdLst>
              <a:ahLst/>
              <a:cxnLst>
                <a:cxn ang="0">
                  <a:pos x="connsiteX0" y="connsiteY0"/>
                </a:cxn>
                <a:cxn ang="0">
                  <a:pos x="connsiteX1" y="connsiteY1"/>
                </a:cxn>
              </a:cxnLst>
              <a:rect l="l" t="t" r="r" b="b"/>
              <a:pathLst>
                <a:path w="8724" h="46106">
                  <a:moveTo>
                    <a:pt x="0" y="0"/>
                  </a:moveTo>
                  <a:cubicBezTo>
                    <a:pt x="5329" y="14812"/>
                    <a:pt x="8275" y="30375"/>
                    <a:pt x="8725" y="46106"/>
                  </a:cubicBezTo>
                </a:path>
              </a:pathLst>
            </a:custGeom>
            <a:noFill/>
            <a:ln w="21038" cap="rnd">
              <a:solidFill>
                <a:srgbClr val="1B3C87"/>
              </a:solidFill>
              <a:prstDash val="solid"/>
              <a:round/>
            </a:ln>
          </p:spPr>
          <p:txBody>
            <a:bodyPr rtlCol="0" anchor="ctr"/>
            <a:lstStyle/>
            <a:p>
              <a:endParaRPr lang="zh-CN" altLang="en-US"/>
            </a:p>
          </p:txBody>
        </p:sp>
        <p:sp>
          <p:nvSpPr>
            <p:cNvPr id="128" name="任意多边形: 形状 127"/>
            <p:cNvSpPr/>
            <p:nvPr/>
          </p:nvSpPr>
          <p:spPr>
            <a:xfrm>
              <a:off x="9184529" y="2943654"/>
              <a:ext cx="29154" cy="52012"/>
            </a:xfrm>
            <a:custGeom>
              <a:avLst/>
              <a:gdLst>
                <a:gd name="connsiteX0" fmla="*/ 28925 w 29154"/>
                <a:gd name="connsiteY0" fmla="*/ 0 h 52012"/>
                <a:gd name="connsiteX1" fmla="*/ 0 w 29154"/>
                <a:gd name="connsiteY1" fmla="*/ 52012 h 52012"/>
              </a:gdLst>
              <a:ahLst/>
              <a:cxnLst>
                <a:cxn ang="0">
                  <a:pos x="connsiteX0" y="connsiteY0"/>
                </a:cxn>
                <a:cxn ang="0">
                  <a:pos x="connsiteX1" y="connsiteY1"/>
                </a:cxn>
              </a:cxnLst>
              <a:rect l="l" t="t" r="r" b="b"/>
              <a:pathLst>
                <a:path w="29154" h="52012">
                  <a:moveTo>
                    <a:pt x="28925" y="0"/>
                  </a:moveTo>
                  <a:cubicBezTo>
                    <a:pt x="30872" y="15033"/>
                    <a:pt x="20335" y="38388"/>
                    <a:pt x="0" y="52012"/>
                  </a:cubicBezTo>
                </a:path>
              </a:pathLst>
            </a:custGeom>
            <a:noFill/>
            <a:ln w="21038" cap="rnd">
              <a:solidFill>
                <a:srgbClr val="1B3C87"/>
              </a:solidFill>
              <a:prstDash val="solid"/>
              <a:round/>
            </a:ln>
          </p:spPr>
          <p:txBody>
            <a:bodyPr rtlCol="0" anchor="ctr"/>
            <a:lstStyle/>
            <a:p>
              <a:endParaRPr lang="zh-CN" altLang="en-US"/>
            </a:p>
          </p:txBody>
        </p:sp>
        <p:sp>
          <p:nvSpPr>
            <p:cNvPr id="129" name="任意多边形: 形状 128"/>
            <p:cNvSpPr/>
            <p:nvPr/>
          </p:nvSpPr>
          <p:spPr>
            <a:xfrm>
              <a:off x="6546202" y="2662989"/>
              <a:ext cx="1767944" cy="533410"/>
            </a:xfrm>
            <a:custGeom>
              <a:avLst/>
              <a:gdLst>
                <a:gd name="connsiteX0" fmla="*/ 0 w 1767944"/>
                <a:gd name="connsiteY0" fmla="*/ 0 h 533410"/>
                <a:gd name="connsiteX1" fmla="*/ 1767945 w 1767944"/>
                <a:gd name="connsiteY1" fmla="*/ 0 h 533410"/>
                <a:gd name="connsiteX2" fmla="*/ 1767945 w 1767944"/>
                <a:gd name="connsiteY2" fmla="*/ 533410 h 533410"/>
                <a:gd name="connsiteX3" fmla="*/ 0 w 1767944"/>
                <a:gd name="connsiteY3" fmla="*/ 533410 h 533410"/>
              </a:gdLst>
              <a:ahLst/>
              <a:cxnLst>
                <a:cxn ang="0">
                  <a:pos x="connsiteX0" y="connsiteY0"/>
                </a:cxn>
                <a:cxn ang="0">
                  <a:pos x="connsiteX1" y="connsiteY1"/>
                </a:cxn>
                <a:cxn ang="0">
                  <a:pos x="connsiteX2" y="connsiteY2"/>
                </a:cxn>
                <a:cxn ang="0">
                  <a:pos x="connsiteX3" y="connsiteY3"/>
                </a:cxn>
              </a:cxnLst>
              <a:rect l="l" t="t" r="r" b="b"/>
              <a:pathLst>
                <a:path w="1767944" h="533410">
                  <a:moveTo>
                    <a:pt x="0" y="0"/>
                  </a:moveTo>
                  <a:lnTo>
                    <a:pt x="1767945" y="0"/>
                  </a:lnTo>
                  <a:lnTo>
                    <a:pt x="1767945" y="533410"/>
                  </a:lnTo>
                  <a:lnTo>
                    <a:pt x="0" y="533410"/>
                  </a:lnTo>
                  <a:close/>
                </a:path>
              </a:pathLst>
            </a:custGeom>
            <a:solidFill>
              <a:srgbClr val="D7E0FF"/>
            </a:solidFill>
            <a:ln w="6700" cap="flat">
              <a:noFill/>
              <a:prstDash val="solid"/>
              <a:miter/>
            </a:ln>
          </p:spPr>
          <p:txBody>
            <a:bodyPr rtlCol="0" anchor="ctr"/>
            <a:lstStyle/>
            <a:p>
              <a:endParaRPr lang="zh-CN" altLang="en-US"/>
            </a:p>
          </p:txBody>
        </p:sp>
        <p:sp>
          <p:nvSpPr>
            <p:cNvPr id="130" name="任意多边形: 形状 129"/>
            <p:cNvSpPr/>
            <p:nvPr/>
          </p:nvSpPr>
          <p:spPr>
            <a:xfrm>
              <a:off x="7850667" y="2771376"/>
              <a:ext cx="311402" cy="311402"/>
            </a:xfrm>
            <a:custGeom>
              <a:avLst/>
              <a:gdLst>
                <a:gd name="connsiteX0" fmla="*/ 311402 w 311402"/>
                <a:gd name="connsiteY0" fmla="*/ 155634 h 311402"/>
                <a:gd name="connsiteX1" fmla="*/ 155768 w 311402"/>
                <a:gd name="connsiteY1" fmla="*/ 311402 h 311402"/>
                <a:gd name="connsiteX2" fmla="*/ 0 w 311402"/>
                <a:gd name="connsiteY2" fmla="*/ 155768 h 311402"/>
                <a:gd name="connsiteX3" fmla="*/ 155634 w 311402"/>
                <a:gd name="connsiteY3" fmla="*/ 0 h 311402"/>
                <a:gd name="connsiteX4" fmla="*/ 155701 w 311402"/>
                <a:gd name="connsiteY4" fmla="*/ 0 h 311402"/>
                <a:gd name="connsiteX5" fmla="*/ 311402 w 311402"/>
                <a:gd name="connsiteY5" fmla="*/ 155634 h 31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02" h="311402">
                  <a:moveTo>
                    <a:pt x="311402" y="155634"/>
                  </a:moveTo>
                  <a:cubicBezTo>
                    <a:pt x="311442" y="241625"/>
                    <a:pt x="241759" y="311362"/>
                    <a:pt x="155768" y="311402"/>
                  </a:cubicBezTo>
                  <a:cubicBezTo>
                    <a:pt x="69777" y="311442"/>
                    <a:pt x="40" y="241759"/>
                    <a:pt x="0" y="155768"/>
                  </a:cubicBezTo>
                  <a:cubicBezTo>
                    <a:pt x="-40" y="69777"/>
                    <a:pt x="69643" y="40"/>
                    <a:pt x="155634" y="0"/>
                  </a:cubicBezTo>
                  <a:cubicBezTo>
                    <a:pt x="155654" y="0"/>
                    <a:pt x="155681" y="0"/>
                    <a:pt x="155701" y="0"/>
                  </a:cubicBezTo>
                  <a:cubicBezTo>
                    <a:pt x="241665" y="0"/>
                    <a:pt x="311362" y="69669"/>
                    <a:pt x="311402" y="155634"/>
                  </a:cubicBezTo>
                </a:path>
              </a:pathLst>
            </a:custGeom>
            <a:solidFill>
              <a:srgbClr val="B2C3FB"/>
            </a:solidFill>
            <a:ln w="6700" cap="flat">
              <a:noFill/>
              <a:prstDash val="solid"/>
              <a:miter/>
            </a:ln>
          </p:spPr>
          <p:txBody>
            <a:bodyPr rtlCol="0" anchor="ctr"/>
            <a:lstStyle/>
            <a:p>
              <a:endParaRPr lang="zh-CN" altLang="en-US"/>
            </a:p>
          </p:txBody>
        </p:sp>
        <p:sp>
          <p:nvSpPr>
            <p:cNvPr id="131" name="任意多边形: 形状 130"/>
            <p:cNvSpPr/>
            <p:nvPr/>
          </p:nvSpPr>
          <p:spPr>
            <a:xfrm>
              <a:off x="6833510" y="2836743"/>
              <a:ext cx="878771" cy="6711"/>
            </a:xfrm>
            <a:custGeom>
              <a:avLst/>
              <a:gdLst>
                <a:gd name="connsiteX0" fmla="*/ 878771 w 878771"/>
                <a:gd name="connsiteY0" fmla="*/ 0 h 6711"/>
                <a:gd name="connsiteX1" fmla="*/ 0 w 878771"/>
                <a:gd name="connsiteY1" fmla="*/ 0 h 6711"/>
              </a:gdLst>
              <a:ahLst/>
              <a:cxnLst>
                <a:cxn ang="0">
                  <a:pos x="connsiteX0" y="connsiteY0"/>
                </a:cxn>
                <a:cxn ang="0">
                  <a:pos x="connsiteX1" y="connsiteY1"/>
                </a:cxn>
              </a:cxnLst>
              <a:rect l="l" t="t" r="r" b="b"/>
              <a:pathLst>
                <a:path w="878771" h="6711">
                  <a:moveTo>
                    <a:pt x="878771" y="0"/>
                  </a:moveTo>
                  <a:lnTo>
                    <a:pt x="0" y="0"/>
                  </a:lnTo>
                </a:path>
              </a:pathLst>
            </a:custGeom>
            <a:noFill/>
            <a:ln w="24723" cap="rnd">
              <a:solidFill>
                <a:srgbClr val="EAF0FF"/>
              </a:solidFill>
              <a:prstDash val="solid"/>
              <a:round/>
            </a:ln>
          </p:spPr>
          <p:txBody>
            <a:bodyPr rtlCol="0" anchor="ctr"/>
            <a:lstStyle/>
            <a:p>
              <a:endParaRPr lang="zh-CN" altLang="en-US"/>
            </a:p>
          </p:txBody>
        </p:sp>
        <p:sp>
          <p:nvSpPr>
            <p:cNvPr id="132" name="任意多边形: 形状 131"/>
            <p:cNvSpPr/>
            <p:nvPr/>
          </p:nvSpPr>
          <p:spPr>
            <a:xfrm>
              <a:off x="7246655" y="3017343"/>
              <a:ext cx="465626" cy="6711"/>
            </a:xfrm>
            <a:custGeom>
              <a:avLst/>
              <a:gdLst>
                <a:gd name="connsiteX0" fmla="*/ 465627 w 465626"/>
                <a:gd name="connsiteY0" fmla="*/ 0 h 6711"/>
                <a:gd name="connsiteX1" fmla="*/ 0 w 465626"/>
                <a:gd name="connsiteY1" fmla="*/ 0 h 6711"/>
              </a:gdLst>
              <a:ahLst/>
              <a:cxnLst>
                <a:cxn ang="0">
                  <a:pos x="connsiteX0" y="connsiteY0"/>
                </a:cxn>
                <a:cxn ang="0">
                  <a:pos x="connsiteX1" y="connsiteY1"/>
                </a:cxn>
              </a:cxnLst>
              <a:rect l="l" t="t" r="r" b="b"/>
              <a:pathLst>
                <a:path w="465626" h="6711">
                  <a:moveTo>
                    <a:pt x="465627" y="0"/>
                  </a:moveTo>
                  <a:lnTo>
                    <a:pt x="0" y="0"/>
                  </a:lnTo>
                </a:path>
              </a:pathLst>
            </a:custGeom>
            <a:noFill/>
            <a:ln w="24723" cap="rnd">
              <a:solidFill>
                <a:srgbClr val="EAF0FF"/>
              </a:solidFill>
              <a:prstDash val="solid"/>
              <a:round/>
            </a:ln>
          </p:spPr>
          <p:txBody>
            <a:bodyPr rtlCol="0" anchor="ctr"/>
            <a:lstStyle/>
            <a:p>
              <a:endParaRPr lang="zh-CN" altLang="en-US"/>
            </a:p>
          </p:txBody>
        </p:sp>
        <p:sp>
          <p:nvSpPr>
            <p:cNvPr id="133" name="任意多边形: 形状 132"/>
            <p:cNvSpPr/>
            <p:nvPr/>
          </p:nvSpPr>
          <p:spPr>
            <a:xfrm>
              <a:off x="7867781" y="955513"/>
              <a:ext cx="1050713" cy="1333257"/>
            </a:xfrm>
            <a:custGeom>
              <a:avLst/>
              <a:gdLst>
                <a:gd name="connsiteX0" fmla="*/ 0 w 1050713"/>
                <a:gd name="connsiteY0" fmla="*/ 0 h 1333257"/>
                <a:gd name="connsiteX1" fmla="*/ 1050713 w 1050713"/>
                <a:gd name="connsiteY1" fmla="*/ 0 h 1333257"/>
                <a:gd name="connsiteX2" fmla="*/ 1050713 w 1050713"/>
                <a:gd name="connsiteY2" fmla="*/ 1333257 h 1333257"/>
                <a:gd name="connsiteX3" fmla="*/ 0 w 1050713"/>
                <a:gd name="connsiteY3" fmla="*/ 1333257 h 1333257"/>
              </a:gdLst>
              <a:ahLst/>
              <a:cxnLst>
                <a:cxn ang="0">
                  <a:pos x="connsiteX0" y="connsiteY0"/>
                </a:cxn>
                <a:cxn ang="0">
                  <a:pos x="connsiteX1" y="connsiteY1"/>
                </a:cxn>
                <a:cxn ang="0">
                  <a:pos x="connsiteX2" y="connsiteY2"/>
                </a:cxn>
                <a:cxn ang="0">
                  <a:pos x="connsiteX3" y="connsiteY3"/>
                </a:cxn>
              </a:cxnLst>
              <a:rect l="l" t="t" r="r" b="b"/>
              <a:pathLst>
                <a:path w="1050713" h="1333257">
                  <a:moveTo>
                    <a:pt x="0" y="0"/>
                  </a:moveTo>
                  <a:lnTo>
                    <a:pt x="1050713" y="0"/>
                  </a:lnTo>
                  <a:lnTo>
                    <a:pt x="1050713" y="1333257"/>
                  </a:lnTo>
                  <a:lnTo>
                    <a:pt x="0" y="1333257"/>
                  </a:lnTo>
                  <a:close/>
                </a:path>
              </a:pathLst>
            </a:custGeom>
            <a:solidFill>
              <a:srgbClr val="EAF0FF"/>
            </a:solidFill>
            <a:ln w="6700" cap="flat">
              <a:noFill/>
              <a:prstDash val="solid"/>
              <a:miter/>
            </a:ln>
          </p:spPr>
          <p:txBody>
            <a:bodyPr rtlCol="0" anchor="ctr"/>
            <a:lstStyle/>
            <a:p>
              <a:endParaRPr lang="zh-CN" altLang="en-US"/>
            </a:p>
          </p:txBody>
        </p:sp>
        <p:sp>
          <p:nvSpPr>
            <p:cNvPr id="134" name="任意多边形: 形状 133"/>
            <p:cNvSpPr/>
            <p:nvPr/>
          </p:nvSpPr>
          <p:spPr>
            <a:xfrm>
              <a:off x="8276161" y="1433555"/>
              <a:ext cx="954675" cy="724076"/>
            </a:xfrm>
            <a:custGeom>
              <a:avLst/>
              <a:gdLst>
                <a:gd name="connsiteX0" fmla="*/ 0 w 954675"/>
                <a:gd name="connsiteY0" fmla="*/ 0 h 724076"/>
                <a:gd name="connsiteX1" fmla="*/ 308046 w 954675"/>
                <a:gd name="connsiteY1" fmla="*/ 724077 h 724076"/>
                <a:gd name="connsiteX2" fmla="*/ 954675 w 954675"/>
                <a:gd name="connsiteY2" fmla="*/ 275161 h 724076"/>
              </a:gdLst>
              <a:ahLst/>
              <a:cxnLst>
                <a:cxn ang="0">
                  <a:pos x="connsiteX0" y="connsiteY0"/>
                </a:cxn>
                <a:cxn ang="0">
                  <a:pos x="connsiteX1" y="connsiteY1"/>
                </a:cxn>
                <a:cxn ang="0">
                  <a:pos x="connsiteX2" y="connsiteY2"/>
                </a:cxn>
              </a:cxnLst>
              <a:rect l="l" t="t" r="r" b="b"/>
              <a:pathLst>
                <a:path w="954675" h="724076">
                  <a:moveTo>
                    <a:pt x="0" y="0"/>
                  </a:moveTo>
                  <a:lnTo>
                    <a:pt x="308046" y="724077"/>
                  </a:lnTo>
                  <a:lnTo>
                    <a:pt x="954675" y="275161"/>
                  </a:lnTo>
                  <a:close/>
                </a:path>
              </a:pathLst>
            </a:custGeom>
            <a:noFill/>
            <a:ln w="20100" cap="rnd">
              <a:solidFill>
                <a:srgbClr val="B2C3FB"/>
              </a:solidFill>
              <a:prstDash val="solid"/>
              <a:round/>
            </a:ln>
          </p:spPr>
          <p:txBody>
            <a:bodyPr rtlCol="0" anchor="ctr"/>
            <a:lstStyle/>
            <a:p>
              <a:endParaRPr lang="zh-CN" altLang="en-US"/>
            </a:p>
          </p:txBody>
        </p:sp>
        <p:sp>
          <p:nvSpPr>
            <p:cNvPr id="135" name="任意多边形: 形状 134"/>
            <p:cNvSpPr/>
            <p:nvPr/>
          </p:nvSpPr>
          <p:spPr>
            <a:xfrm>
              <a:off x="6754385" y="1625765"/>
              <a:ext cx="605019" cy="252678"/>
            </a:xfrm>
            <a:custGeom>
              <a:avLst/>
              <a:gdLst>
                <a:gd name="connsiteX0" fmla="*/ 0 w 605019"/>
                <a:gd name="connsiteY0" fmla="*/ 0 h 252678"/>
                <a:gd name="connsiteX1" fmla="*/ 605019 w 605019"/>
                <a:gd name="connsiteY1" fmla="*/ 0 h 252678"/>
                <a:gd name="connsiteX2" fmla="*/ 605019 w 605019"/>
                <a:gd name="connsiteY2" fmla="*/ 252679 h 252678"/>
                <a:gd name="connsiteX3" fmla="*/ 0 w 605019"/>
                <a:gd name="connsiteY3" fmla="*/ 252679 h 252678"/>
              </a:gdLst>
              <a:ahLst/>
              <a:cxnLst>
                <a:cxn ang="0">
                  <a:pos x="connsiteX0" y="connsiteY0"/>
                </a:cxn>
                <a:cxn ang="0">
                  <a:pos x="connsiteX1" y="connsiteY1"/>
                </a:cxn>
                <a:cxn ang="0">
                  <a:pos x="connsiteX2" y="connsiteY2"/>
                </a:cxn>
                <a:cxn ang="0">
                  <a:pos x="connsiteX3" y="connsiteY3"/>
                </a:cxn>
              </a:cxnLst>
              <a:rect l="l" t="t" r="r" b="b"/>
              <a:pathLst>
                <a:path w="605019" h="252678">
                  <a:moveTo>
                    <a:pt x="0" y="0"/>
                  </a:moveTo>
                  <a:lnTo>
                    <a:pt x="605019" y="0"/>
                  </a:lnTo>
                  <a:lnTo>
                    <a:pt x="605019" y="252679"/>
                  </a:lnTo>
                  <a:lnTo>
                    <a:pt x="0" y="252679"/>
                  </a:lnTo>
                  <a:close/>
                </a:path>
              </a:pathLst>
            </a:custGeom>
            <a:solidFill>
              <a:srgbClr val="EAF0FF"/>
            </a:solidFill>
            <a:ln w="6700" cap="flat">
              <a:noFill/>
              <a:prstDash val="solid"/>
              <a:miter/>
            </a:ln>
          </p:spPr>
          <p:txBody>
            <a:bodyPr rtlCol="0" anchor="ctr"/>
            <a:lstStyle/>
            <a:p>
              <a:endParaRPr lang="zh-CN" altLang="en-US"/>
            </a:p>
          </p:txBody>
        </p:sp>
        <p:sp>
          <p:nvSpPr>
            <p:cNvPr id="136" name="任意多边形: 形状 135"/>
            <p:cNvSpPr/>
            <p:nvPr/>
          </p:nvSpPr>
          <p:spPr>
            <a:xfrm>
              <a:off x="6472848" y="1938107"/>
              <a:ext cx="605019" cy="252678"/>
            </a:xfrm>
            <a:custGeom>
              <a:avLst/>
              <a:gdLst>
                <a:gd name="connsiteX0" fmla="*/ 0 w 605019"/>
                <a:gd name="connsiteY0" fmla="*/ 0 h 252678"/>
                <a:gd name="connsiteX1" fmla="*/ 605019 w 605019"/>
                <a:gd name="connsiteY1" fmla="*/ 0 h 252678"/>
                <a:gd name="connsiteX2" fmla="*/ 605019 w 605019"/>
                <a:gd name="connsiteY2" fmla="*/ 252679 h 252678"/>
                <a:gd name="connsiteX3" fmla="*/ 0 w 605019"/>
                <a:gd name="connsiteY3" fmla="*/ 252679 h 252678"/>
              </a:gdLst>
              <a:ahLst/>
              <a:cxnLst>
                <a:cxn ang="0">
                  <a:pos x="connsiteX0" y="connsiteY0"/>
                </a:cxn>
                <a:cxn ang="0">
                  <a:pos x="connsiteX1" y="connsiteY1"/>
                </a:cxn>
                <a:cxn ang="0">
                  <a:pos x="connsiteX2" y="connsiteY2"/>
                </a:cxn>
                <a:cxn ang="0">
                  <a:pos x="connsiteX3" y="connsiteY3"/>
                </a:cxn>
              </a:cxnLst>
              <a:rect l="l" t="t" r="r" b="b"/>
              <a:pathLst>
                <a:path w="605019" h="252678">
                  <a:moveTo>
                    <a:pt x="0" y="0"/>
                  </a:moveTo>
                  <a:lnTo>
                    <a:pt x="605019" y="0"/>
                  </a:lnTo>
                  <a:lnTo>
                    <a:pt x="605019" y="252679"/>
                  </a:lnTo>
                  <a:lnTo>
                    <a:pt x="0" y="252679"/>
                  </a:lnTo>
                  <a:close/>
                </a:path>
              </a:pathLst>
            </a:custGeom>
            <a:solidFill>
              <a:srgbClr val="EAF0FF"/>
            </a:solidFill>
            <a:ln w="6700" cap="flat">
              <a:noFill/>
              <a:prstDash val="solid"/>
              <a:miter/>
            </a:ln>
          </p:spPr>
          <p:txBody>
            <a:bodyPr rtlCol="0" anchor="ctr"/>
            <a:lstStyle/>
            <a:p>
              <a:endParaRPr lang="zh-CN" altLang="en-US"/>
            </a:p>
          </p:txBody>
        </p:sp>
        <p:sp>
          <p:nvSpPr>
            <p:cNvPr id="63" name="任意多边形: 形状 62"/>
            <p:cNvSpPr/>
            <p:nvPr/>
          </p:nvSpPr>
          <p:spPr>
            <a:xfrm>
              <a:off x="10333427" y="3189621"/>
              <a:ext cx="954474" cy="954474"/>
            </a:xfrm>
            <a:custGeom>
              <a:avLst/>
              <a:gdLst>
                <a:gd name="connsiteX0" fmla="*/ 954474 w 954474"/>
                <a:gd name="connsiteY0" fmla="*/ 477237 h 954474"/>
                <a:gd name="connsiteX1" fmla="*/ 477237 w 954474"/>
                <a:gd name="connsiteY1" fmla="*/ 954474 h 954474"/>
                <a:gd name="connsiteX2" fmla="*/ 0 w 954474"/>
                <a:gd name="connsiteY2" fmla="*/ 477237 h 954474"/>
                <a:gd name="connsiteX3" fmla="*/ 477237 w 954474"/>
                <a:gd name="connsiteY3" fmla="*/ 0 h 954474"/>
                <a:gd name="connsiteX4" fmla="*/ 954474 w 954474"/>
                <a:gd name="connsiteY4" fmla="*/ 477237 h 95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474" h="954474">
                  <a:moveTo>
                    <a:pt x="954474" y="477237"/>
                  </a:moveTo>
                  <a:cubicBezTo>
                    <a:pt x="954474" y="740808"/>
                    <a:pt x="740808" y="954474"/>
                    <a:pt x="477237" y="954474"/>
                  </a:cubicBezTo>
                  <a:cubicBezTo>
                    <a:pt x="213666" y="954474"/>
                    <a:pt x="0" y="740808"/>
                    <a:pt x="0" y="477237"/>
                  </a:cubicBezTo>
                  <a:cubicBezTo>
                    <a:pt x="0" y="213666"/>
                    <a:pt x="213666" y="0"/>
                    <a:pt x="477237" y="0"/>
                  </a:cubicBezTo>
                  <a:cubicBezTo>
                    <a:pt x="740808" y="0"/>
                    <a:pt x="954474" y="213666"/>
                    <a:pt x="954474" y="477237"/>
                  </a:cubicBezTo>
                </a:path>
              </a:pathLst>
            </a:custGeom>
            <a:solidFill>
              <a:srgbClr val="FFFFFF"/>
            </a:solidFill>
            <a:ln w="6700" cap="flat">
              <a:noFill/>
              <a:prstDash val="solid"/>
              <a:miter/>
            </a:ln>
          </p:spPr>
          <p:txBody>
            <a:bodyPr rtlCol="0" anchor="ctr"/>
            <a:lstStyle/>
            <a:p>
              <a:endParaRPr lang="zh-CN" altLang="en-US"/>
            </a:p>
          </p:txBody>
        </p:sp>
      </p:grpSp>
      <p:sp>
        <p:nvSpPr>
          <p:cNvPr id="147" name="文本框 146"/>
          <p:cNvSpPr txBox="1"/>
          <p:nvPr/>
        </p:nvSpPr>
        <p:spPr>
          <a:xfrm>
            <a:off x="694408" y="3773075"/>
            <a:ext cx="4942423" cy="398780"/>
          </a:xfrm>
          <a:prstGeom prst="rect">
            <a:avLst/>
          </a:prstGeom>
          <a:noFill/>
        </p:spPr>
        <p:txBody>
          <a:bodyPr wrap="square" rtlCol="0">
            <a:spAutoFit/>
          </a:bodyPr>
          <a:lstStyle/>
          <a:p>
            <a:r>
              <a:rPr lang="en-US" altLang="zh-CN" sz="2000" dirty="0">
                <a:solidFill>
                  <a:schemeClr val="bg1">
                    <a:lumMod val="75000"/>
                  </a:schemeClr>
                </a:solidFill>
              </a:rPr>
              <a:t> Report</a:t>
            </a:r>
            <a:endParaRPr lang="zh-CN" altLang="en-US" sz="2000" dirty="0">
              <a:solidFill>
                <a:schemeClr val="bg1">
                  <a:lumMod val="75000"/>
                </a:schemeClr>
              </a:solidFill>
            </a:endParaRPr>
          </a:p>
        </p:txBody>
      </p:sp>
      <p:sp>
        <p:nvSpPr>
          <p:cNvPr id="151" name="矩形 150"/>
          <p:cNvSpPr/>
          <p:nvPr/>
        </p:nvSpPr>
        <p:spPr>
          <a:xfrm>
            <a:off x="719252" y="5081611"/>
            <a:ext cx="2427593" cy="445884"/>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方正兰亭粗黑简体" panose="02000000000000000000" charset="-122"/>
                <a:ea typeface="方正兰亭粗黑简体" panose="02000000000000000000" charset="-122"/>
                <a:cs typeface="OPPOSans B" panose="00020600040101010101" pitchFamily="18" charset="-122"/>
              </a:rPr>
              <a:t>汇报人</a:t>
            </a:r>
            <a:r>
              <a:rPr lang="zh-CN" altLang="en-US" dirty="0">
                <a:latin typeface="OPPOSans B" panose="00020600040101010101" pitchFamily="18" charset="-122"/>
                <a:ea typeface="OPPOSans B" panose="00020600040101010101" pitchFamily="18" charset="-122"/>
                <a:cs typeface="OPPOSans B" panose="00020600040101010101" pitchFamily="18" charset="-122"/>
              </a:rPr>
              <a:t>：</a:t>
            </a:r>
            <a:r>
              <a:rPr lang="zh-CN" altLang="en-US" dirty="0">
                <a:solidFill>
                  <a:schemeClr val="bg1"/>
                </a:solidFill>
                <a:latin typeface="方正兰亭粗黑简体" panose="02000000000000000000" charset="-122"/>
                <a:ea typeface="方正兰亭粗黑简体" panose="02000000000000000000" charset="-122"/>
                <a:cs typeface="OPPOSans B" panose="00020600040101010101" pitchFamily="18" charset="-122"/>
              </a:rPr>
              <a:t>叶轶楠</a:t>
            </a:r>
            <a:endParaRPr lang="zh-CN" altLang="en-US" dirty="0">
              <a:solidFill>
                <a:schemeClr val="bg1"/>
              </a:solidFill>
              <a:latin typeface="方正兰亭粗黑简体" panose="02000000000000000000" charset="-122"/>
              <a:ea typeface="方正兰亭粗黑简体" panose="02000000000000000000" charset="-122"/>
              <a:cs typeface="OPPOSans B" panose="00020600040101010101" pitchFamily="18" charset="-122"/>
            </a:endParaRPr>
          </a:p>
        </p:txBody>
      </p:sp>
      <p:sp>
        <p:nvSpPr>
          <p:cNvPr id="152" name="矩形 151"/>
          <p:cNvSpPr/>
          <p:nvPr/>
        </p:nvSpPr>
        <p:spPr>
          <a:xfrm>
            <a:off x="3448050" y="5081905"/>
            <a:ext cx="2563495" cy="445770"/>
          </a:xfrm>
          <a:prstGeom prst="rect">
            <a:avLst/>
          </a:prstGeom>
          <a:no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B3C87"/>
                </a:solidFill>
                <a:latin typeface="OPPOSans B" panose="00020600040101010101" pitchFamily="18" charset="-122"/>
                <a:ea typeface="OPPOSans B" panose="00020600040101010101" pitchFamily="18" charset="-122"/>
                <a:cs typeface="OPPOSans B" panose="00020600040101010101" pitchFamily="18" charset="-122"/>
              </a:rPr>
              <a:t>汇报时间：</a:t>
            </a:r>
            <a:r>
              <a:rPr lang="en-US" altLang="zh-CN" dirty="0">
                <a:solidFill>
                  <a:srgbClr val="1B3C87"/>
                </a:solidFill>
                <a:latin typeface="OPPOSans B" panose="00020600040101010101" pitchFamily="18" charset="-122"/>
                <a:ea typeface="OPPOSans B" panose="00020600040101010101" pitchFamily="18" charset="-122"/>
                <a:cs typeface="OPPOSans B" panose="00020600040101010101" pitchFamily="18" charset="-122"/>
              </a:rPr>
              <a:t>2023.1.10</a:t>
            </a:r>
            <a:endParaRPr lang="zh-CN" altLang="en-US" dirty="0">
              <a:solidFill>
                <a:srgbClr val="1B3C87"/>
              </a:solidFill>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grpSp>
        <p:nvGrpSpPr>
          <p:cNvPr id="66" name="组合 65"/>
          <p:cNvGrpSpPr/>
          <p:nvPr/>
        </p:nvGrpSpPr>
        <p:grpSpPr>
          <a:xfrm rot="6700782">
            <a:off x="4942974"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2</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 name="椭圆 1"/>
          <p:cNvSpPr/>
          <p:nvPr/>
        </p:nvSpPr>
        <p:spPr>
          <a:xfrm>
            <a:off x="-2063750" y="-2900654"/>
            <a:ext cx="16319500" cy="5780719"/>
          </a:xfrm>
          <a:prstGeom prst="ellipse">
            <a:avLst/>
          </a:prstGeom>
          <a:gradFill flip="none" rotWithShape="1">
            <a:gsLst>
              <a:gs pos="0">
                <a:srgbClr val="1B3C87"/>
              </a:gs>
              <a:gs pos="100000">
                <a:srgbClr val="8088DC"/>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p:cNvSpPr/>
          <p:nvPr/>
        </p:nvSpPr>
        <p:spPr>
          <a:xfrm>
            <a:off x="1028700" y="1571625"/>
            <a:ext cx="10134600" cy="5286375"/>
          </a:xfrm>
          <a:prstGeom prst="roundRect">
            <a:avLst>
              <a:gd name="adj" fmla="val 8099"/>
            </a:avLst>
          </a:prstGeom>
          <a:solidFill>
            <a:schemeClr val="bg1"/>
          </a:solidFill>
          <a:ln>
            <a:gradFill flip="none" rotWithShape="1">
              <a:gsLst>
                <a:gs pos="0">
                  <a:schemeClr val="accent1">
                    <a:lumMod val="5000"/>
                    <a:lumOff val="95000"/>
                  </a:schemeClr>
                </a:gs>
                <a:gs pos="100000">
                  <a:srgbClr val="1B3C87"/>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21" name="文本框 20"/>
          <p:cNvSpPr txBox="1"/>
          <p:nvPr/>
        </p:nvSpPr>
        <p:spPr>
          <a:xfrm>
            <a:off x="5031955" y="480228"/>
            <a:ext cx="2251075"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spc="300" noProof="0" dirty="0">
                <a:ln>
                  <a:noFill/>
                </a:ln>
                <a:solidFill>
                  <a:schemeClr val="bg1"/>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项目简介</a:t>
            </a:r>
            <a:endParaRPr kumimoji="0" lang="zh-CN" altLang="en-US" sz="3600" b="0" i="0" u="none" strike="noStrike" kern="1200" cap="none" spc="300" normalizeH="0" baseline="0" noProof="0" dirty="0">
              <a:ln>
                <a:noFill/>
              </a:ln>
              <a:solidFill>
                <a:schemeClr val="bg1"/>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sym typeface="+mn-ea"/>
            </a:endParaRPr>
          </a:p>
        </p:txBody>
      </p:sp>
      <p:sp>
        <p:nvSpPr>
          <p:cNvPr id="22" name="文本框 21"/>
          <p:cNvSpPr txBox="1"/>
          <p:nvPr/>
        </p:nvSpPr>
        <p:spPr>
          <a:xfrm>
            <a:off x="5034023" y="1095170"/>
            <a:ext cx="2123952" cy="338554"/>
          </a:xfrm>
          <a:prstGeom prst="rect">
            <a:avLst/>
          </a:prstGeom>
          <a:noFill/>
        </p:spPr>
        <p:txBody>
          <a:bodyPr wrap="square" rtlCol="0">
            <a:spAutoFit/>
          </a:bodyPr>
          <a:lstStyle/>
          <a:p>
            <a:pPr algn="ctr"/>
            <a:r>
              <a:rPr lang="en-US" altLang="zh-CN" sz="1600" dirty="0">
                <a:solidFill>
                  <a:schemeClr val="bg1"/>
                </a:solidFill>
                <a:latin typeface="OPPOSans L" panose="00020600040101010101" pitchFamily="18" charset="-122"/>
                <a:ea typeface="OPPOSans L" panose="00020600040101010101" pitchFamily="18" charset="-122"/>
                <a:cs typeface="OPPOSans L" panose="00020600040101010101" pitchFamily="18" charset="-122"/>
              </a:rPr>
              <a:t>Overall performance</a:t>
            </a:r>
            <a:endParaRPr lang="zh-CN" altLang="en-US" sz="1600" dirty="0">
              <a:solidFill>
                <a:schemeClr val="bg1"/>
              </a:solidFill>
              <a:latin typeface="OPPOSans L" panose="00020600040101010101" pitchFamily="18" charset="-122"/>
              <a:ea typeface="OPPOSans L" panose="00020600040101010101" pitchFamily="18" charset="-122"/>
              <a:cs typeface="OPPOSans L" panose="00020600040101010101" pitchFamily="18" charset="-122"/>
            </a:endParaRPr>
          </a:p>
        </p:txBody>
      </p:sp>
      <p:grpSp>
        <p:nvGrpSpPr>
          <p:cNvPr id="13" name="组合 12"/>
          <p:cNvGrpSpPr/>
          <p:nvPr/>
        </p:nvGrpSpPr>
        <p:grpSpPr>
          <a:xfrm>
            <a:off x="7379046" y="731565"/>
            <a:ext cx="320295" cy="200660"/>
            <a:chOff x="7256062" y="731565"/>
            <a:chExt cx="320295" cy="200660"/>
          </a:xfrm>
        </p:grpSpPr>
        <p:sp>
          <p:nvSpPr>
            <p:cNvPr id="11" name="任意多边形: 形状 10"/>
            <p:cNvSpPr/>
            <p:nvPr/>
          </p:nvSpPr>
          <p:spPr>
            <a:xfrm>
              <a:off x="7256062"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p:cNvSpPr/>
            <p:nvPr/>
          </p:nvSpPr>
          <p:spPr>
            <a:xfrm>
              <a:off x="7357789"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7459517"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10800000">
            <a:off x="4615644" y="731565"/>
            <a:ext cx="320295" cy="200660"/>
            <a:chOff x="4606861" y="731565"/>
            <a:chExt cx="320295" cy="200660"/>
          </a:xfrm>
        </p:grpSpPr>
        <p:sp>
          <p:nvSpPr>
            <p:cNvPr id="48" name="任意多边形: 形状 47"/>
            <p:cNvSpPr/>
            <p:nvPr/>
          </p:nvSpPr>
          <p:spPr>
            <a:xfrm>
              <a:off x="4606861"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a:off x="4708588"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p:cNvSpPr/>
            <p:nvPr/>
          </p:nvSpPr>
          <p:spPr>
            <a:xfrm>
              <a:off x="4810316"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442085" y="1828165"/>
            <a:ext cx="1949450" cy="368300"/>
          </a:xfrm>
          <a:prstGeom prst="rect">
            <a:avLst/>
          </a:prstGeom>
          <a:noFill/>
        </p:spPr>
        <p:txBody>
          <a:bodyPr wrap="square" rtlCol="0">
            <a:spAutoFit/>
          </a:bodyPr>
          <a:p>
            <a:r>
              <a:rPr lang="zh-CN" altLang="en-US"/>
              <a:t>用户流程</a:t>
            </a:r>
            <a:r>
              <a:rPr lang="zh-CN" altLang="en-US"/>
              <a:t>图：</a:t>
            </a:r>
            <a:endParaRPr lang="zh-CN" altLang="en-US"/>
          </a:p>
        </p:txBody>
      </p:sp>
      <p:pic>
        <p:nvPicPr>
          <p:cNvPr id="7" name="图片 6" descr="用户流程图"/>
          <p:cNvPicPr>
            <a:picLocks noChangeAspect="1"/>
          </p:cNvPicPr>
          <p:nvPr/>
        </p:nvPicPr>
        <p:blipFill>
          <a:blip r:embed="rId1"/>
          <a:stretch>
            <a:fillRect/>
          </a:stretch>
        </p:blipFill>
        <p:spPr>
          <a:xfrm>
            <a:off x="1963420" y="2285365"/>
            <a:ext cx="7592060" cy="3989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grpSp>
        <p:nvGrpSpPr>
          <p:cNvPr id="223" name="组合 222"/>
          <p:cNvGrpSpPr/>
          <p:nvPr/>
        </p:nvGrpSpPr>
        <p:grpSpPr>
          <a:xfrm>
            <a:off x="3955074" y="-2167162"/>
            <a:ext cx="10622603" cy="10371220"/>
            <a:chOff x="7111919" y="-1352757"/>
            <a:chExt cx="6808385" cy="6647265"/>
          </a:xfrm>
        </p:grpSpPr>
        <p:sp>
          <p:nvSpPr>
            <p:cNvPr id="224" name="任意多边形: 形状 223"/>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6" name="任意多边形: 形状 225"/>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7" name="任意多边形: 形状 226"/>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 name="平行四边形 6"/>
          <p:cNvSpPr/>
          <p:nvPr/>
        </p:nvSpPr>
        <p:spPr>
          <a:xfrm rot="20474684">
            <a:off x="-1461810" y="3104741"/>
            <a:ext cx="8342985" cy="2016031"/>
          </a:xfrm>
          <a:prstGeom prst="parallelogram">
            <a:avLst/>
          </a:prstGeom>
          <a:gradFill flip="none" rotWithShape="1">
            <a:gsLst>
              <a:gs pos="0">
                <a:schemeClr val="bg1"/>
              </a:gs>
              <a:gs pos="100000">
                <a:srgbClr val="CDE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2" name="等腰三角形 221"/>
          <p:cNvSpPr/>
          <p:nvPr/>
        </p:nvSpPr>
        <p:spPr>
          <a:xfrm rot="21197063">
            <a:off x="5286856" y="1965191"/>
            <a:ext cx="1110056" cy="1559798"/>
          </a:xfrm>
          <a:prstGeom prst="triangle">
            <a:avLst>
              <a:gd name="adj" fmla="val 10000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平行四边形 72"/>
          <p:cNvSpPr/>
          <p:nvPr/>
        </p:nvSpPr>
        <p:spPr>
          <a:xfrm rot="20875951">
            <a:off x="5298863" y="1191593"/>
            <a:ext cx="10028271" cy="3748259"/>
          </a:xfrm>
          <a:custGeom>
            <a:avLst/>
            <a:gdLst>
              <a:gd name="connsiteX0" fmla="*/ 0 w 10811777"/>
              <a:gd name="connsiteY0" fmla="*/ 2091148 h 2091148"/>
              <a:gd name="connsiteX1" fmla="*/ 522787 w 10811777"/>
              <a:gd name="connsiteY1" fmla="*/ 0 h 2091148"/>
              <a:gd name="connsiteX2" fmla="*/ 10811777 w 10811777"/>
              <a:gd name="connsiteY2" fmla="*/ 0 h 2091148"/>
              <a:gd name="connsiteX3" fmla="*/ 10288990 w 10811777"/>
              <a:gd name="connsiteY3" fmla="*/ 2091148 h 2091148"/>
              <a:gd name="connsiteX4" fmla="*/ 0 w 10811777"/>
              <a:gd name="connsiteY4" fmla="*/ 2091148 h 2091148"/>
              <a:gd name="connsiteX0-1" fmla="*/ 0 w 10811777"/>
              <a:gd name="connsiteY0-2" fmla="*/ 2091148 h 2091148"/>
              <a:gd name="connsiteX1-3" fmla="*/ 82289 w 10811777"/>
              <a:gd name="connsiteY1-4" fmla="*/ 724007 h 2091148"/>
              <a:gd name="connsiteX2-5" fmla="*/ 10811777 w 10811777"/>
              <a:gd name="connsiteY2-6" fmla="*/ 0 h 2091148"/>
              <a:gd name="connsiteX3-7" fmla="*/ 10288990 w 10811777"/>
              <a:gd name="connsiteY3-8" fmla="*/ 2091148 h 2091148"/>
              <a:gd name="connsiteX4-9" fmla="*/ 0 w 10811777"/>
              <a:gd name="connsiteY4-10" fmla="*/ 2091148 h 2091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11777" h="2091148">
                <a:moveTo>
                  <a:pt x="0" y="2091148"/>
                </a:moveTo>
                <a:lnTo>
                  <a:pt x="82289" y="724007"/>
                </a:lnTo>
                <a:lnTo>
                  <a:pt x="10811777" y="0"/>
                </a:lnTo>
                <a:lnTo>
                  <a:pt x="10288990" y="2091148"/>
                </a:lnTo>
                <a:lnTo>
                  <a:pt x="0" y="2091148"/>
                </a:lnTo>
                <a:close/>
              </a:path>
            </a:pathLst>
          </a:cu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图形 5"/>
          <p:cNvGrpSpPr/>
          <p:nvPr/>
        </p:nvGrpSpPr>
        <p:grpSpPr>
          <a:xfrm>
            <a:off x="6573450" y="1798318"/>
            <a:ext cx="5236659" cy="4105653"/>
            <a:chOff x="5563459" y="1319265"/>
            <a:chExt cx="6076471" cy="4764084"/>
          </a:xfrm>
        </p:grpSpPr>
        <p:sp>
          <p:nvSpPr>
            <p:cNvPr id="13" name="任意多边形: 形状 12"/>
            <p:cNvSpPr/>
            <p:nvPr/>
          </p:nvSpPr>
          <p:spPr>
            <a:xfrm>
              <a:off x="10494860" y="5491653"/>
              <a:ext cx="339246" cy="451569"/>
            </a:xfrm>
            <a:custGeom>
              <a:avLst/>
              <a:gdLst>
                <a:gd name="connsiteX0" fmla="*/ 0 w 339246"/>
                <a:gd name="connsiteY0" fmla="*/ 0 h 451569"/>
                <a:gd name="connsiteX1" fmla="*/ 339246 w 339246"/>
                <a:gd name="connsiteY1" fmla="*/ 0 h 451569"/>
                <a:gd name="connsiteX2" fmla="*/ 339246 w 339246"/>
                <a:gd name="connsiteY2" fmla="*/ 451569 h 451569"/>
                <a:gd name="connsiteX3" fmla="*/ 0 w 339246"/>
                <a:gd name="connsiteY3" fmla="*/ 451569 h 451569"/>
              </a:gdLst>
              <a:ahLst/>
              <a:cxnLst>
                <a:cxn ang="0">
                  <a:pos x="connsiteX0" y="connsiteY0"/>
                </a:cxn>
                <a:cxn ang="0">
                  <a:pos x="connsiteX1" y="connsiteY1"/>
                </a:cxn>
                <a:cxn ang="0">
                  <a:pos x="connsiteX2" y="connsiteY2"/>
                </a:cxn>
                <a:cxn ang="0">
                  <a:pos x="connsiteX3" y="connsiteY3"/>
                </a:cxn>
              </a:cxnLst>
              <a:rect l="l" t="t" r="r" b="b"/>
              <a:pathLst>
                <a:path w="339246" h="451569">
                  <a:moveTo>
                    <a:pt x="0" y="0"/>
                  </a:moveTo>
                  <a:lnTo>
                    <a:pt x="339246" y="0"/>
                  </a:lnTo>
                  <a:lnTo>
                    <a:pt x="339246" y="451569"/>
                  </a:lnTo>
                  <a:lnTo>
                    <a:pt x="0" y="451569"/>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任意多边形: 形状 15"/>
            <p:cNvSpPr/>
            <p:nvPr/>
          </p:nvSpPr>
          <p:spPr>
            <a:xfrm>
              <a:off x="5993622" y="1762038"/>
              <a:ext cx="4238330" cy="3207427"/>
            </a:xfrm>
            <a:custGeom>
              <a:avLst/>
              <a:gdLst>
                <a:gd name="connsiteX0" fmla="*/ 0 w 4238330"/>
                <a:gd name="connsiteY0" fmla="*/ 0 h 3207427"/>
                <a:gd name="connsiteX1" fmla="*/ 4238330 w 4238330"/>
                <a:gd name="connsiteY1" fmla="*/ 0 h 3207427"/>
                <a:gd name="connsiteX2" fmla="*/ 4238330 w 4238330"/>
                <a:gd name="connsiteY2" fmla="*/ 3207428 h 3207427"/>
                <a:gd name="connsiteX3" fmla="*/ 0 w 4238330"/>
                <a:gd name="connsiteY3" fmla="*/ 3207428 h 3207427"/>
              </a:gdLst>
              <a:ahLst/>
              <a:cxnLst>
                <a:cxn ang="0">
                  <a:pos x="connsiteX0" y="connsiteY0"/>
                </a:cxn>
                <a:cxn ang="0">
                  <a:pos x="connsiteX1" y="connsiteY1"/>
                </a:cxn>
                <a:cxn ang="0">
                  <a:pos x="connsiteX2" y="connsiteY2"/>
                </a:cxn>
                <a:cxn ang="0">
                  <a:pos x="connsiteX3" y="connsiteY3"/>
                </a:cxn>
              </a:cxnLst>
              <a:rect l="l" t="t" r="r" b="b"/>
              <a:pathLst>
                <a:path w="4238330" h="3207427">
                  <a:moveTo>
                    <a:pt x="0" y="0"/>
                  </a:moveTo>
                  <a:lnTo>
                    <a:pt x="4238330" y="0"/>
                  </a:lnTo>
                  <a:lnTo>
                    <a:pt x="4238330" y="3207428"/>
                  </a:lnTo>
                  <a:lnTo>
                    <a:pt x="0" y="3207428"/>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任意多边形: 形状 16"/>
            <p:cNvSpPr/>
            <p:nvPr/>
          </p:nvSpPr>
          <p:spPr>
            <a:xfrm>
              <a:off x="6079618"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68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6" y="120849"/>
                    <a:pt x="34" y="93826"/>
                    <a:pt x="0" y="60468"/>
                  </a:cubicBezTo>
                  <a:cubicBezTo>
                    <a:pt x="-34" y="27109"/>
                    <a:pt x="26983" y="37"/>
                    <a:pt x="60345" y="0"/>
                  </a:cubicBezTo>
                  <a:cubicBezTo>
                    <a:pt x="60386" y="0"/>
                    <a:pt x="60426" y="0"/>
                    <a:pt x="60468" y="0"/>
                  </a:cubicBezTo>
                  <a:cubicBezTo>
                    <a:pt x="93796" y="0"/>
                    <a:pt x="120812" y="27017"/>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a:xfrm>
              <a:off x="6311523"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06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9" y="120849"/>
                    <a:pt x="37" y="93826"/>
                    <a:pt x="0" y="60468"/>
                  </a:cubicBezTo>
                  <a:cubicBezTo>
                    <a:pt x="-37" y="27109"/>
                    <a:pt x="26986" y="37"/>
                    <a:pt x="60345" y="0"/>
                  </a:cubicBezTo>
                  <a:cubicBezTo>
                    <a:pt x="60363" y="0"/>
                    <a:pt x="60388" y="0"/>
                    <a:pt x="60406" y="0"/>
                  </a:cubicBezTo>
                  <a:cubicBezTo>
                    <a:pt x="93746" y="0"/>
                    <a:pt x="120775" y="27004"/>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任意多边形: 形状 18"/>
            <p:cNvSpPr/>
            <p:nvPr/>
          </p:nvSpPr>
          <p:spPr>
            <a:xfrm>
              <a:off x="6543736" y="1832901"/>
              <a:ext cx="120689" cy="120689"/>
            </a:xfrm>
            <a:custGeom>
              <a:avLst/>
              <a:gdLst>
                <a:gd name="connsiteX0" fmla="*/ 120689 w 120689"/>
                <a:gd name="connsiteY0" fmla="*/ 60345 h 120689"/>
                <a:gd name="connsiteX1" fmla="*/ 60345 w 120689"/>
                <a:gd name="connsiteY1" fmla="*/ 120689 h 120689"/>
                <a:gd name="connsiteX2" fmla="*/ 0 w 120689"/>
                <a:gd name="connsiteY2" fmla="*/ 60345 h 120689"/>
                <a:gd name="connsiteX3" fmla="*/ 60345 w 120689"/>
                <a:gd name="connsiteY3" fmla="*/ 0 h 120689"/>
                <a:gd name="connsiteX4" fmla="*/ 120689 w 120689"/>
                <a:gd name="connsiteY4" fmla="*/ 60345 h 1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9" h="120689">
                  <a:moveTo>
                    <a:pt x="120689" y="60345"/>
                  </a:moveTo>
                  <a:cubicBezTo>
                    <a:pt x="120689" y="93673"/>
                    <a:pt x="93672" y="120689"/>
                    <a:pt x="60345" y="120689"/>
                  </a:cubicBezTo>
                  <a:cubicBezTo>
                    <a:pt x="27017" y="120689"/>
                    <a:pt x="0" y="93673"/>
                    <a:pt x="0" y="60345"/>
                  </a:cubicBezTo>
                  <a:cubicBezTo>
                    <a:pt x="0" y="27017"/>
                    <a:pt x="27017" y="0"/>
                    <a:pt x="60345" y="0"/>
                  </a:cubicBezTo>
                  <a:cubicBezTo>
                    <a:pt x="93672" y="0"/>
                    <a:pt x="120689" y="27017"/>
                    <a:pt x="120689"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19"/>
            <p:cNvSpPr/>
            <p:nvPr/>
          </p:nvSpPr>
          <p:spPr>
            <a:xfrm>
              <a:off x="10542902" y="5658969"/>
              <a:ext cx="85257" cy="85257"/>
            </a:xfrm>
            <a:custGeom>
              <a:avLst/>
              <a:gdLst>
                <a:gd name="connsiteX0" fmla="*/ 0 w 85257"/>
                <a:gd name="connsiteY0" fmla="*/ 0 h 85257"/>
                <a:gd name="connsiteX1" fmla="*/ 85257 w 85257"/>
                <a:gd name="connsiteY1" fmla="*/ 0 h 85257"/>
                <a:gd name="connsiteX2" fmla="*/ 85257 w 85257"/>
                <a:gd name="connsiteY2" fmla="*/ 85257 h 85257"/>
                <a:gd name="connsiteX3" fmla="*/ 0 w 85257"/>
                <a:gd name="connsiteY3" fmla="*/ 85257 h 85257"/>
              </a:gdLst>
              <a:ahLst/>
              <a:cxnLst>
                <a:cxn ang="0">
                  <a:pos x="connsiteX0" y="connsiteY0"/>
                </a:cxn>
                <a:cxn ang="0">
                  <a:pos x="connsiteX1" y="connsiteY1"/>
                </a:cxn>
                <a:cxn ang="0">
                  <a:pos x="connsiteX2" y="connsiteY2"/>
                </a:cxn>
                <a:cxn ang="0">
                  <a:pos x="connsiteX3" y="connsiteY3"/>
                </a:cxn>
              </a:cxnLst>
              <a:rect l="l" t="t" r="r" b="b"/>
              <a:pathLst>
                <a:path w="85257" h="85257">
                  <a:moveTo>
                    <a:pt x="0" y="0"/>
                  </a:moveTo>
                  <a:lnTo>
                    <a:pt x="85257" y="0"/>
                  </a:lnTo>
                  <a:lnTo>
                    <a:pt x="85257" y="85257"/>
                  </a:lnTo>
                  <a:lnTo>
                    <a:pt x="0" y="85257"/>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任意多边形: 形状 20"/>
            <p:cNvSpPr/>
            <p:nvPr/>
          </p:nvSpPr>
          <p:spPr>
            <a:xfrm>
              <a:off x="10585531" y="5491652"/>
              <a:ext cx="6151" cy="167316"/>
            </a:xfrm>
            <a:custGeom>
              <a:avLst/>
              <a:gdLst>
                <a:gd name="connsiteX0" fmla="*/ 0 w 6151"/>
                <a:gd name="connsiteY0" fmla="*/ 167316 h 167316"/>
                <a:gd name="connsiteX1" fmla="*/ 0 w 6151"/>
                <a:gd name="connsiteY1" fmla="*/ 0 h 167316"/>
              </a:gdLst>
              <a:ahLst/>
              <a:cxnLst>
                <a:cxn ang="0">
                  <a:pos x="connsiteX0" y="connsiteY0"/>
                </a:cxn>
                <a:cxn ang="0">
                  <a:pos x="connsiteX1" y="connsiteY1"/>
                </a:cxn>
              </a:cxnLst>
              <a:rect l="l" t="t" r="r" b="b"/>
              <a:pathLst>
                <a:path w="6151" h="167316">
                  <a:moveTo>
                    <a:pt x="0" y="167316"/>
                  </a:moveTo>
                  <a:lnTo>
                    <a:pt x="0" y="0"/>
                  </a:lnTo>
                </a:path>
              </a:pathLst>
            </a:custGeom>
            <a:solidFill>
              <a:srgbClr val="D7E0FF"/>
            </a:solidFill>
            <a:ln w="14325" cap="flat">
              <a:solidFill>
                <a:srgbClr val="1B3C8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任意多边形: 形状 21"/>
            <p:cNvSpPr/>
            <p:nvPr/>
          </p:nvSpPr>
          <p:spPr>
            <a:xfrm>
              <a:off x="10712556" y="5604591"/>
              <a:ext cx="233012" cy="233012"/>
            </a:xfrm>
            <a:custGeom>
              <a:avLst/>
              <a:gdLst>
                <a:gd name="connsiteX0" fmla="*/ 233013 w 233012"/>
                <a:gd name="connsiteY0" fmla="*/ 116506 h 233012"/>
                <a:gd name="connsiteX1" fmla="*/ 116506 w 233012"/>
                <a:gd name="connsiteY1" fmla="*/ 233013 h 233012"/>
                <a:gd name="connsiteX2" fmla="*/ 0 w 233012"/>
                <a:gd name="connsiteY2" fmla="*/ 116506 h 233012"/>
                <a:gd name="connsiteX3" fmla="*/ 116506 w 233012"/>
                <a:gd name="connsiteY3" fmla="*/ 0 h 233012"/>
                <a:gd name="connsiteX4" fmla="*/ 233013 w 233012"/>
                <a:gd name="connsiteY4" fmla="*/ 116506 h 23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12" h="233012">
                  <a:moveTo>
                    <a:pt x="233013" y="116506"/>
                  </a:moveTo>
                  <a:cubicBezTo>
                    <a:pt x="233013" y="180851"/>
                    <a:pt x="180851" y="233013"/>
                    <a:pt x="116506" y="233013"/>
                  </a:cubicBezTo>
                  <a:cubicBezTo>
                    <a:pt x="52162" y="233013"/>
                    <a:pt x="0" y="180851"/>
                    <a:pt x="0" y="116506"/>
                  </a:cubicBezTo>
                  <a:cubicBezTo>
                    <a:pt x="0" y="52162"/>
                    <a:pt x="52162" y="0"/>
                    <a:pt x="116506" y="0"/>
                  </a:cubicBezTo>
                  <a:cubicBezTo>
                    <a:pt x="180851" y="0"/>
                    <a:pt x="233013" y="52162"/>
                    <a:pt x="233013" y="116506"/>
                  </a:cubicBezTo>
                  <a:close/>
                </a:path>
              </a:pathLst>
            </a:custGeom>
            <a:noFill/>
            <a:ln w="42974" cap="flat">
              <a:solidFill>
                <a:srgbClr val="D7E0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rot="-3599999">
              <a:off x="8235437" y="1982980"/>
              <a:ext cx="2051530" cy="2051530"/>
            </a:xfrm>
            <a:custGeom>
              <a:avLst/>
              <a:gdLst>
                <a:gd name="connsiteX0" fmla="*/ 0 w 2051530"/>
                <a:gd name="connsiteY0" fmla="*/ 0 h 2051530"/>
                <a:gd name="connsiteX1" fmla="*/ 2051531 w 2051530"/>
                <a:gd name="connsiteY1" fmla="*/ 0 h 2051530"/>
                <a:gd name="connsiteX2" fmla="*/ 2051531 w 2051530"/>
                <a:gd name="connsiteY2" fmla="*/ 2051530 h 2051530"/>
                <a:gd name="connsiteX3" fmla="*/ 0 w 2051530"/>
                <a:gd name="connsiteY3" fmla="*/ 2051530 h 2051530"/>
              </a:gdLst>
              <a:ahLst/>
              <a:cxnLst>
                <a:cxn ang="0">
                  <a:pos x="connsiteX0" y="connsiteY0"/>
                </a:cxn>
                <a:cxn ang="0">
                  <a:pos x="connsiteX1" y="connsiteY1"/>
                </a:cxn>
                <a:cxn ang="0">
                  <a:pos x="connsiteX2" y="connsiteY2"/>
                </a:cxn>
                <a:cxn ang="0">
                  <a:pos x="connsiteX3" y="connsiteY3"/>
                </a:cxn>
              </a:cxnLst>
              <a:rect l="l" t="t" r="r" b="b"/>
              <a:pathLst>
                <a:path w="2051530" h="2051530">
                  <a:moveTo>
                    <a:pt x="0" y="0"/>
                  </a:moveTo>
                  <a:lnTo>
                    <a:pt x="2051531" y="0"/>
                  </a:lnTo>
                  <a:lnTo>
                    <a:pt x="2051531" y="2051530"/>
                  </a:lnTo>
                  <a:lnTo>
                    <a:pt x="0" y="2051530"/>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任意多边形: 形状 23"/>
            <p:cNvSpPr/>
            <p:nvPr/>
          </p:nvSpPr>
          <p:spPr>
            <a:xfrm>
              <a:off x="6466475" y="5002437"/>
              <a:ext cx="175866" cy="103711"/>
            </a:xfrm>
            <a:custGeom>
              <a:avLst/>
              <a:gdLst>
                <a:gd name="connsiteX0" fmla="*/ 175867 w 175866"/>
                <a:gd name="connsiteY0" fmla="*/ 60345 h 103711"/>
                <a:gd name="connsiteX1" fmla="*/ 90609 w 175866"/>
                <a:gd name="connsiteY1" fmla="*/ 0 h 103711"/>
                <a:gd name="connsiteX2" fmla="*/ 0 w 175866"/>
                <a:gd name="connsiteY2" fmla="*/ 38384 h 103711"/>
                <a:gd name="connsiteX3" fmla="*/ 109494 w 175866"/>
                <a:gd name="connsiteY3" fmla="*/ 103711 h 103711"/>
                <a:gd name="connsiteX4" fmla="*/ 175867 w 175866"/>
                <a:gd name="connsiteY4" fmla="*/ 60345 h 1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66" h="103711">
                  <a:moveTo>
                    <a:pt x="175867" y="60345"/>
                  </a:moveTo>
                  <a:cubicBezTo>
                    <a:pt x="175867" y="49149"/>
                    <a:pt x="151815" y="0"/>
                    <a:pt x="90609" y="0"/>
                  </a:cubicBezTo>
                  <a:cubicBezTo>
                    <a:pt x="54993" y="0"/>
                    <a:pt x="0" y="33648"/>
                    <a:pt x="0" y="38384"/>
                  </a:cubicBezTo>
                  <a:cubicBezTo>
                    <a:pt x="43059" y="47857"/>
                    <a:pt x="82920" y="103711"/>
                    <a:pt x="109494" y="103711"/>
                  </a:cubicBezTo>
                  <a:cubicBezTo>
                    <a:pt x="137175" y="103711"/>
                    <a:pt x="175867" y="88087"/>
                    <a:pt x="175867" y="60345"/>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11074377" y="5843509"/>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9850845" y="1590376"/>
              <a:ext cx="851330" cy="540311"/>
            </a:xfrm>
            <a:custGeom>
              <a:avLst/>
              <a:gdLst>
                <a:gd name="connsiteX0" fmla="*/ 835506 w 851330"/>
                <a:gd name="connsiteY0" fmla="*/ 540312 h 540311"/>
                <a:gd name="connsiteX1" fmla="*/ 540206 w 851330"/>
                <a:gd name="connsiteY1" fmla="*/ 15824 h 540311"/>
                <a:gd name="connsiteX2" fmla="*/ 15718 w 851330"/>
                <a:gd name="connsiteY2" fmla="*/ 311125 h 540311"/>
                <a:gd name="connsiteX3" fmla="*/ 15718 w 851330"/>
                <a:gd name="connsiteY3" fmla="*/ 540312 h 540311"/>
              </a:gdLst>
              <a:ahLst/>
              <a:cxnLst>
                <a:cxn ang="0">
                  <a:pos x="connsiteX0" y="connsiteY0"/>
                </a:cxn>
                <a:cxn ang="0">
                  <a:pos x="connsiteX1" y="connsiteY1"/>
                </a:cxn>
                <a:cxn ang="0">
                  <a:pos x="connsiteX2" y="connsiteY2"/>
                </a:cxn>
                <a:cxn ang="0">
                  <a:pos x="connsiteX3" y="connsiteY3"/>
                </a:cxn>
              </a:cxnLst>
              <a:rect l="l" t="t" r="r" b="b"/>
              <a:pathLst>
                <a:path w="851330" h="540311">
                  <a:moveTo>
                    <a:pt x="835506" y="540312"/>
                  </a:moveTo>
                  <a:cubicBezTo>
                    <a:pt x="898792" y="313930"/>
                    <a:pt x="766581" y="79115"/>
                    <a:pt x="540206" y="15824"/>
                  </a:cubicBezTo>
                  <a:cubicBezTo>
                    <a:pt x="313824" y="-47462"/>
                    <a:pt x="79003" y="84750"/>
                    <a:pt x="15718" y="311125"/>
                  </a:cubicBezTo>
                  <a:cubicBezTo>
                    <a:pt x="-5239" y="386085"/>
                    <a:pt x="-5239" y="465352"/>
                    <a:pt x="15718" y="540312"/>
                  </a:cubicBez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任意多边形: 形状 26"/>
            <p:cNvSpPr/>
            <p:nvPr/>
          </p:nvSpPr>
          <p:spPr>
            <a:xfrm>
              <a:off x="7337687" y="3364276"/>
              <a:ext cx="1143779" cy="1282491"/>
            </a:xfrm>
            <a:custGeom>
              <a:avLst/>
              <a:gdLst>
                <a:gd name="connsiteX0" fmla="*/ 1143780 w 1143779"/>
                <a:gd name="connsiteY0" fmla="*/ 1030779 h 1282491"/>
                <a:gd name="connsiteX1" fmla="*/ 879273 w 1143779"/>
                <a:gd name="connsiteY1" fmla="*/ 1282491 h 1282491"/>
                <a:gd name="connsiteX2" fmla="*/ 168178 w 1143779"/>
                <a:gd name="connsiteY2" fmla="*/ 404512 h 1282491"/>
                <a:gd name="connsiteX3" fmla="*/ 186 w 1143779"/>
                <a:gd name="connsiteY3" fmla="*/ 241071 h 1282491"/>
                <a:gd name="connsiteX4" fmla="*/ 120321 w 1143779"/>
                <a:gd name="connsiteY4" fmla="*/ 166271 h 1282491"/>
                <a:gd name="connsiteX5" fmla="*/ 61330 w 1143779"/>
                <a:gd name="connsiteY5" fmla="*/ 75477 h 1282491"/>
                <a:gd name="connsiteX6" fmla="*/ 63114 w 1143779"/>
                <a:gd name="connsiteY6" fmla="*/ 0 h 1282491"/>
                <a:gd name="connsiteX7" fmla="*/ 212345 w 1143779"/>
                <a:gd name="connsiteY7" fmla="*/ 176912 h 1282491"/>
                <a:gd name="connsiteX8" fmla="*/ 301909 w 1143779"/>
                <a:gd name="connsiteY8" fmla="*/ 219972 h 1282491"/>
                <a:gd name="connsiteX9" fmla="*/ 316180 w 1143779"/>
                <a:gd name="connsiteY9" fmla="*/ 352964 h 1282491"/>
                <a:gd name="connsiteX10" fmla="*/ 836706 w 1143779"/>
                <a:gd name="connsiteY10" fmla="*/ 911750 h 1282491"/>
                <a:gd name="connsiteX11" fmla="*/ 901356 w 1143779"/>
                <a:gd name="connsiteY11" fmla="*/ 703405 h 1282491"/>
                <a:gd name="connsiteX12" fmla="*/ 1143534 w 1143779"/>
                <a:gd name="connsiteY12" fmla="*/ 1031025 h 128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779" h="1282491">
                  <a:moveTo>
                    <a:pt x="1143780" y="1030779"/>
                  </a:moveTo>
                  <a:cubicBezTo>
                    <a:pt x="1143780" y="1086141"/>
                    <a:pt x="1095554" y="1282491"/>
                    <a:pt x="879273" y="1282491"/>
                  </a:cubicBezTo>
                  <a:cubicBezTo>
                    <a:pt x="682861" y="1282491"/>
                    <a:pt x="183741" y="436991"/>
                    <a:pt x="168178" y="404512"/>
                  </a:cubicBezTo>
                  <a:cubicBezTo>
                    <a:pt x="116200" y="399344"/>
                    <a:pt x="25960" y="332357"/>
                    <a:pt x="186" y="241071"/>
                  </a:cubicBezTo>
                  <a:cubicBezTo>
                    <a:pt x="-3751" y="227107"/>
                    <a:pt x="55548" y="147078"/>
                    <a:pt x="120321" y="166271"/>
                  </a:cubicBezTo>
                  <a:cubicBezTo>
                    <a:pt x="135515" y="170822"/>
                    <a:pt x="70249" y="89502"/>
                    <a:pt x="61330" y="75477"/>
                  </a:cubicBezTo>
                  <a:cubicBezTo>
                    <a:pt x="40969" y="43551"/>
                    <a:pt x="53087" y="0"/>
                    <a:pt x="63114" y="0"/>
                  </a:cubicBezTo>
                  <a:cubicBezTo>
                    <a:pt x="73141" y="0"/>
                    <a:pt x="202688" y="176174"/>
                    <a:pt x="212345" y="176912"/>
                  </a:cubicBezTo>
                  <a:cubicBezTo>
                    <a:pt x="222003" y="177651"/>
                    <a:pt x="297972" y="212528"/>
                    <a:pt x="301909" y="219972"/>
                  </a:cubicBezTo>
                  <a:cubicBezTo>
                    <a:pt x="305845" y="227415"/>
                    <a:pt x="301416" y="333095"/>
                    <a:pt x="316180" y="352964"/>
                  </a:cubicBezTo>
                  <a:cubicBezTo>
                    <a:pt x="330943" y="372832"/>
                    <a:pt x="836706" y="911750"/>
                    <a:pt x="836706" y="911750"/>
                  </a:cubicBezTo>
                  <a:cubicBezTo>
                    <a:pt x="841319" y="860079"/>
                    <a:pt x="893052" y="718168"/>
                    <a:pt x="901356" y="703405"/>
                  </a:cubicBezTo>
                  <a:cubicBezTo>
                    <a:pt x="909660" y="688642"/>
                    <a:pt x="1143534" y="868384"/>
                    <a:pt x="1143534" y="1031025"/>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7410689" y="3499419"/>
              <a:ext cx="786464" cy="742037"/>
            </a:xfrm>
            <a:custGeom>
              <a:avLst/>
              <a:gdLst>
                <a:gd name="connsiteX0" fmla="*/ 8813 w 786464"/>
                <a:gd name="connsiteY0" fmla="*/ 59977 h 742037"/>
                <a:gd name="connsiteX1" fmla="*/ 25790 w 786464"/>
                <a:gd name="connsiteY1" fmla="*/ 2 h 742037"/>
                <a:gd name="connsiteX2" fmla="*/ 205102 w 786464"/>
                <a:gd name="connsiteY2" fmla="*/ 54749 h 742037"/>
                <a:gd name="connsiteX3" fmla="*/ 214821 w 786464"/>
                <a:gd name="connsiteY3" fmla="*/ 182266 h 742037"/>
                <a:gd name="connsiteX4" fmla="*/ 335756 w 786464"/>
                <a:gd name="connsiteY4" fmla="*/ 316549 h 742037"/>
                <a:gd name="connsiteX5" fmla="*/ 417138 w 786464"/>
                <a:gd name="connsiteY5" fmla="*/ 404821 h 742037"/>
                <a:gd name="connsiteX6" fmla="*/ 729687 w 786464"/>
                <a:gd name="connsiteY6" fmla="*/ 742037 h 742037"/>
                <a:gd name="connsiteX7" fmla="*/ 786464 w 786464"/>
                <a:gd name="connsiteY7" fmla="*/ 561372 h 7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464" h="742037">
                  <a:moveTo>
                    <a:pt x="8813" y="59977"/>
                  </a:moveTo>
                  <a:cubicBezTo>
                    <a:pt x="-1952" y="45214"/>
                    <a:pt x="-9026" y="125"/>
                    <a:pt x="25790" y="2"/>
                  </a:cubicBezTo>
                  <a:cubicBezTo>
                    <a:pt x="143773" y="-306"/>
                    <a:pt x="205102" y="36541"/>
                    <a:pt x="205102" y="54749"/>
                  </a:cubicBezTo>
                  <a:cubicBezTo>
                    <a:pt x="205102" y="72957"/>
                    <a:pt x="205102" y="165473"/>
                    <a:pt x="214821" y="182266"/>
                  </a:cubicBezTo>
                  <a:cubicBezTo>
                    <a:pt x="217896" y="187618"/>
                    <a:pt x="267968" y="242795"/>
                    <a:pt x="335756" y="316549"/>
                  </a:cubicBezTo>
                  <a:cubicBezTo>
                    <a:pt x="366513" y="351551"/>
                    <a:pt x="417138" y="404821"/>
                    <a:pt x="417138" y="404821"/>
                  </a:cubicBezTo>
                  <a:cubicBezTo>
                    <a:pt x="555051" y="554114"/>
                    <a:pt x="715232" y="726228"/>
                    <a:pt x="729687" y="742037"/>
                  </a:cubicBezTo>
                  <a:cubicBezTo>
                    <a:pt x="734547" y="710481"/>
                    <a:pt x="769732" y="596312"/>
                    <a:pt x="786464" y="56137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任意多边形: 形状 28"/>
            <p:cNvSpPr/>
            <p:nvPr/>
          </p:nvSpPr>
          <p:spPr>
            <a:xfrm>
              <a:off x="7471911" y="3736554"/>
              <a:ext cx="394361" cy="595818"/>
            </a:xfrm>
            <a:custGeom>
              <a:avLst/>
              <a:gdLst>
                <a:gd name="connsiteX0" fmla="*/ 394362 w 394361"/>
                <a:gd name="connsiteY0" fmla="*/ 595818 h 595818"/>
                <a:gd name="connsiteX1" fmla="*/ 0 w 394361"/>
                <a:gd name="connsiteY1" fmla="*/ 0 h 595818"/>
              </a:gdLst>
              <a:ahLst/>
              <a:cxnLst>
                <a:cxn ang="0">
                  <a:pos x="connsiteX0" y="connsiteY0"/>
                </a:cxn>
                <a:cxn ang="0">
                  <a:pos x="connsiteX1" y="connsiteY1"/>
                </a:cxn>
              </a:cxnLst>
              <a:rect l="l" t="t" r="r" b="b"/>
              <a:pathLst>
                <a:path w="394361" h="595818">
                  <a:moveTo>
                    <a:pt x="394362" y="595818"/>
                  </a:moveTo>
                  <a:cubicBezTo>
                    <a:pt x="210560" y="354317"/>
                    <a:pt x="24605" y="38938"/>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任意多边形: 形状 29"/>
            <p:cNvSpPr/>
            <p:nvPr/>
          </p:nvSpPr>
          <p:spPr>
            <a:xfrm>
              <a:off x="8059301" y="4473607"/>
              <a:ext cx="352225" cy="138897"/>
            </a:xfrm>
            <a:custGeom>
              <a:avLst/>
              <a:gdLst>
                <a:gd name="connsiteX0" fmla="*/ 352225 w 352225"/>
                <a:gd name="connsiteY0" fmla="*/ 0 h 138897"/>
                <a:gd name="connsiteX1" fmla="*/ 115891 w 352225"/>
                <a:gd name="connsiteY1" fmla="*/ 138897 h 138897"/>
                <a:gd name="connsiteX2" fmla="*/ 0 w 352225"/>
                <a:gd name="connsiteY2" fmla="*/ 76830 h 138897"/>
              </a:gdLst>
              <a:ahLst/>
              <a:cxnLst>
                <a:cxn ang="0">
                  <a:pos x="connsiteX0" y="connsiteY0"/>
                </a:cxn>
                <a:cxn ang="0">
                  <a:pos x="connsiteX1" y="connsiteY1"/>
                </a:cxn>
                <a:cxn ang="0">
                  <a:pos x="connsiteX2" y="connsiteY2"/>
                </a:cxn>
              </a:cxnLst>
              <a:rect l="l" t="t" r="r" b="b"/>
              <a:pathLst>
                <a:path w="352225" h="138897">
                  <a:moveTo>
                    <a:pt x="352225" y="0"/>
                  </a:moveTo>
                  <a:cubicBezTo>
                    <a:pt x="340230" y="31680"/>
                    <a:pt x="284561" y="138897"/>
                    <a:pt x="115891" y="138897"/>
                  </a:cubicBezTo>
                  <a:cubicBezTo>
                    <a:pt x="84396" y="138897"/>
                    <a:pt x="44597" y="115707"/>
                    <a:pt x="0" y="768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nvSpPr>
          <p:spPr>
            <a:xfrm>
              <a:off x="8535353" y="2565279"/>
              <a:ext cx="947704" cy="1092107"/>
            </a:xfrm>
            <a:custGeom>
              <a:avLst/>
              <a:gdLst>
                <a:gd name="connsiteX0" fmla="*/ 65881 w 947704"/>
                <a:gd name="connsiteY0" fmla="*/ 645029 h 1092107"/>
                <a:gd name="connsiteX1" fmla="*/ 0 w 947704"/>
                <a:gd name="connsiteY1" fmla="*/ 300554 h 1092107"/>
                <a:gd name="connsiteX2" fmla="*/ 341337 w 947704"/>
                <a:gd name="connsiteY2" fmla="*/ 0 h 1092107"/>
                <a:gd name="connsiteX3" fmla="*/ 584623 w 947704"/>
                <a:gd name="connsiteY3" fmla="*/ 153783 h 1092107"/>
                <a:gd name="connsiteX4" fmla="*/ 615010 w 947704"/>
                <a:gd name="connsiteY4" fmla="*/ 287083 h 1092107"/>
                <a:gd name="connsiteX5" fmla="*/ 905538 w 947704"/>
                <a:gd name="connsiteY5" fmla="*/ 663052 h 1092107"/>
                <a:gd name="connsiteX6" fmla="*/ 944845 w 947704"/>
                <a:gd name="connsiteY6" fmla="*/ 958747 h 1092107"/>
                <a:gd name="connsiteX7" fmla="*/ 815667 w 947704"/>
                <a:gd name="connsiteY7" fmla="*/ 986428 h 1092107"/>
                <a:gd name="connsiteX8" fmla="*/ 773715 w 947704"/>
                <a:gd name="connsiteY8" fmla="*/ 1092108 h 1092107"/>
                <a:gd name="connsiteX9" fmla="*/ 457044 w 947704"/>
                <a:gd name="connsiteY9" fmla="*/ 961638 h 1092107"/>
                <a:gd name="connsiteX10" fmla="*/ 163195 w 947704"/>
                <a:gd name="connsiteY10" fmla="*/ 1037484 h 1092107"/>
                <a:gd name="connsiteX11" fmla="*/ 94915 w 947704"/>
                <a:gd name="connsiteY11" fmla="*/ 1002052 h 1092107"/>
                <a:gd name="connsiteX12" fmla="*/ 18208 w 947704"/>
                <a:gd name="connsiteY12" fmla="*/ 1016139 h 1092107"/>
                <a:gd name="connsiteX13" fmla="*/ 68218 w 947704"/>
                <a:gd name="connsiteY13" fmla="*/ 668650 h 1092107"/>
                <a:gd name="connsiteX14" fmla="*/ 65635 w 947704"/>
                <a:gd name="connsiteY14" fmla="*/ 644967 h 109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704" h="1092107">
                  <a:moveTo>
                    <a:pt x="65881" y="645029"/>
                  </a:moveTo>
                  <a:cubicBezTo>
                    <a:pt x="53578" y="574473"/>
                    <a:pt x="0" y="428194"/>
                    <a:pt x="0" y="300554"/>
                  </a:cubicBezTo>
                  <a:cubicBezTo>
                    <a:pt x="0" y="108571"/>
                    <a:pt x="118413" y="0"/>
                    <a:pt x="341337" y="0"/>
                  </a:cubicBezTo>
                  <a:cubicBezTo>
                    <a:pt x="498504" y="0"/>
                    <a:pt x="560755" y="102912"/>
                    <a:pt x="584623" y="153783"/>
                  </a:cubicBezTo>
                  <a:cubicBezTo>
                    <a:pt x="604553" y="196289"/>
                    <a:pt x="592681" y="242916"/>
                    <a:pt x="615010" y="287083"/>
                  </a:cubicBezTo>
                  <a:cubicBezTo>
                    <a:pt x="703713" y="462949"/>
                    <a:pt x="776483" y="444926"/>
                    <a:pt x="905538" y="663052"/>
                  </a:cubicBezTo>
                  <a:cubicBezTo>
                    <a:pt x="936725" y="715769"/>
                    <a:pt x="955118" y="900617"/>
                    <a:pt x="944845" y="958747"/>
                  </a:cubicBezTo>
                  <a:cubicBezTo>
                    <a:pt x="889483" y="961084"/>
                    <a:pt x="815667" y="986428"/>
                    <a:pt x="815667" y="986428"/>
                  </a:cubicBezTo>
                  <a:cubicBezTo>
                    <a:pt x="788466" y="1014853"/>
                    <a:pt x="773419" y="1052764"/>
                    <a:pt x="773715" y="1092108"/>
                  </a:cubicBezTo>
                  <a:cubicBezTo>
                    <a:pt x="747940" y="1070885"/>
                    <a:pt x="612857" y="961638"/>
                    <a:pt x="457044" y="961638"/>
                  </a:cubicBezTo>
                  <a:cubicBezTo>
                    <a:pt x="415092" y="961638"/>
                    <a:pt x="215297" y="998115"/>
                    <a:pt x="163195" y="1037484"/>
                  </a:cubicBezTo>
                  <a:cubicBezTo>
                    <a:pt x="154091" y="1024874"/>
                    <a:pt x="111585" y="1002052"/>
                    <a:pt x="94915" y="1002052"/>
                  </a:cubicBezTo>
                  <a:cubicBezTo>
                    <a:pt x="65573" y="1005620"/>
                    <a:pt x="41214" y="1008203"/>
                    <a:pt x="18208" y="1016139"/>
                  </a:cubicBezTo>
                  <a:cubicBezTo>
                    <a:pt x="-7812" y="927067"/>
                    <a:pt x="68218" y="807608"/>
                    <a:pt x="68218" y="668650"/>
                  </a:cubicBezTo>
                  <a:cubicBezTo>
                    <a:pt x="68034" y="660696"/>
                    <a:pt x="67172" y="652773"/>
                    <a:pt x="65635" y="644967"/>
                  </a:cubicBezTo>
                </a:path>
              </a:pathLst>
            </a:custGeom>
            <a:solidFill>
              <a:srgbClr val="EECB55"/>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任意多边形: 形状 63"/>
            <p:cNvSpPr/>
            <p:nvPr/>
          </p:nvSpPr>
          <p:spPr>
            <a:xfrm>
              <a:off x="8205888" y="3573544"/>
              <a:ext cx="525939" cy="683413"/>
            </a:xfrm>
            <a:custGeom>
              <a:avLst/>
              <a:gdLst>
                <a:gd name="connsiteX0" fmla="*/ 432992 w 525939"/>
                <a:gd name="connsiteY0" fmla="*/ 0 h 683413"/>
                <a:gd name="connsiteX1" fmla="*/ 0 w 525939"/>
                <a:gd name="connsiteY1" fmla="*/ 484356 h 683413"/>
                <a:gd name="connsiteX2" fmla="*/ 283084 w 525939"/>
                <a:gd name="connsiteY2" fmla="*/ 683413 h 683413"/>
                <a:gd name="connsiteX3" fmla="*/ 525939 w 525939"/>
                <a:gd name="connsiteY3" fmla="*/ 137605 h 683413"/>
                <a:gd name="connsiteX4" fmla="*/ 432992 w 525939"/>
                <a:gd name="connsiteY4" fmla="*/ 185 h 68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39" h="683413">
                  <a:moveTo>
                    <a:pt x="432992" y="0"/>
                  </a:moveTo>
                  <a:cubicBezTo>
                    <a:pt x="109617" y="0"/>
                    <a:pt x="0" y="439943"/>
                    <a:pt x="0" y="484356"/>
                  </a:cubicBezTo>
                  <a:cubicBezTo>
                    <a:pt x="0" y="528769"/>
                    <a:pt x="248391" y="683413"/>
                    <a:pt x="283084" y="683413"/>
                  </a:cubicBezTo>
                  <a:cubicBezTo>
                    <a:pt x="317778" y="683413"/>
                    <a:pt x="525939" y="170884"/>
                    <a:pt x="525939" y="137605"/>
                  </a:cubicBezTo>
                  <a:cubicBezTo>
                    <a:pt x="525939" y="104327"/>
                    <a:pt x="496782" y="185"/>
                    <a:pt x="432992" y="185"/>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nvSpPr>
          <p:spPr>
            <a:xfrm>
              <a:off x="8171625" y="3539281"/>
              <a:ext cx="525816" cy="683228"/>
            </a:xfrm>
            <a:custGeom>
              <a:avLst/>
              <a:gdLst>
                <a:gd name="connsiteX0" fmla="*/ 239902 w 525816"/>
                <a:gd name="connsiteY0" fmla="*/ 61390 h 683228"/>
                <a:gd name="connsiteX1" fmla="*/ 0 w 525816"/>
                <a:gd name="connsiteY1" fmla="*/ 484294 h 683228"/>
                <a:gd name="connsiteX2" fmla="*/ 282961 w 525816"/>
                <a:gd name="connsiteY2" fmla="*/ 683229 h 683228"/>
                <a:gd name="connsiteX3" fmla="*/ 525816 w 525816"/>
                <a:gd name="connsiteY3" fmla="*/ 137359 h 683228"/>
                <a:gd name="connsiteX4" fmla="*/ 432869 w 525816"/>
                <a:gd name="connsiteY4" fmla="*/ 0 h 683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816" h="683228">
                  <a:moveTo>
                    <a:pt x="239902" y="61390"/>
                  </a:moveTo>
                  <a:cubicBezTo>
                    <a:pt x="64343" y="184048"/>
                    <a:pt x="0" y="450278"/>
                    <a:pt x="0" y="484294"/>
                  </a:cubicBezTo>
                  <a:cubicBezTo>
                    <a:pt x="0" y="528707"/>
                    <a:pt x="248391" y="683229"/>
                    <a:pt x="282961" y="683229"/>
                  </a:cubicBezTo>
                  <a:cubicBezTo>
                    <a:pt x="317532" y="683229"/>
                    <a:pt x="525816" y="170699"/>
                    <a:pt x="525816" y="137359"/>
                  </a:cubicBezTo>
                  <a:cubicBezTo>
                    <a:pt x="525816" y="104019"/>
                    <a:pt x="496720" y="0"/>
                    <a:pt x="432869"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任意多边形: 形状 65"/>
            <p:cNvSpPr/>
            <p:nvPr/>
          </p:nvSpPr>
          <p:spPr>
            <a:xfrm>
              <a:off x="8425449" y="3533739"/>
              <a:ext cx="1191435" cy="1926401"/>
            </a:xfrm>
            <a:custGeom>
              <a:avLst/>
              <a:gdLst>
                <a:gd name="connsiteX0" fmla="*/ 532316 w 1191435"/>
                <a:gd name="connsiteY0" fmla="*/ 1175 h 1926401"/>
                <a:gd name="connsiteX1" fmla="*/ 1148987 w 1191435"/>
                <a:gd name="connsiteY1" fmla="*/ 1697528 h 1926401"/>
                <a:gd name="connsiteX2" fmla="*/ 324709 w 1191435"/>
                <a:gd name="connsiteY2" fmla="*/ 1920452 h 1926401"/>
                <a:gd name="connsiteX3" fmla="*/ 532255 w 1191435"/>
                <a:gd name="connsiteY3" fmla="*/ 1236 h 1926401"/>
              </a:gdLst>
              <a:ahLst/>
              <a:cxnLst>
                <a:cxn ang="0">
                  <a:pos x="connsiteX0" y="connsiteY0"/>
                </a:cxn>
                <a:cxn ang="0">
                  <a:pos x="connsiteX1" y="connsiteY1"/>
                </a:cxn>
                <a:cxn ang="0">
                  <a:pos x="connsiteX2" y="connsiteY2"/>
                </a:cxn>
                <a:cxn ang="0">
                  <a:pos x="connsiteX3" y="connsiteY3"/>
                </a:cxn>
              </a:cxnLst>
              <a:rect l="l" t="t" r="r" b="b"/>
              <a:pathLst>
                <a:path w="1191435" h="1926401">
                  <a:moveTo>
                    <a:pt x="532316" y="1175"/>
                  </a:moveTo>
                  <a:cubicBezTo>
                    <a:pt x="1319994" y="-50681"/>
                    <a:pt x="1209517" y="1631278"/>
                    <a:pt x="1148987" y="1697528"/>
                  </a:cubicBezTo>
                  <a:cubicBezTo>
                    <a:pt x="1088459" y="1763777"/>
                    <a:pt x="406399" y="1963204"/>
                    <a:pt x="324709" y="1920452"/>
                  </a:cubicBezTo>
                  <a:cubicBezTo>
                    <a:pt x="243019" y="1877700"/>
                    <a:pt x="-476195" y="67548"/>
                    <a:pt x="532255" y="1236"/>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nvSpPr>
          <p:spPr>
            <a:xfrm>
              <a:off x="8594651" y="2809056"/>
              <a:ext cx="576134" cy="851290"/>
            </a:xfrm>
            <a:custGeom>
              <a:avLst/>
              <a:gdLst>
                <a:gd name="connsiteX0" fmla="*/ 477160 w 576134"/>
                <a:gd name="connsiteY0" fmla="*/ 372894 h 851290"/>
                <a:gd name="connsiteX1" fmla="*/ 463320 w 576134"/>
                <a:gd name="connsiteY1" fmla="*/ 475990 h 851290"/>
                <a:gd name="connsiteX2" fmla="*/ 483927 w 576134"/>
                <a:gd name="connsiteY2" fmla="*/ 809577 h 851290"/>
                <a:gd name="connsiteX3" fmla="*/ 261556 w 576134"/>
                <a:gd name="connsiteY3" fmla="*/ 846485 h 851290"/>
                <a:gd name="connsiteX4" fmla="*/ 237689 w 576134"/>
                <a:gd name="connsiteY4" fmla="*/ 610335 h 851290"/>
                <a:gd name="connsiteX5" fmla="*/ 1 w 576134"/>
                <a:gd name="connsiteY5" fmla="*/ 237872 h 851290"/>
                <a:gd name="connsiteX6" fmla="*/ 12857 w 576134"/>
                <a:gd name="connsiteY6" fmla="*/ 121735 h 851290"/>
                <a:gd name="connsiteX7" fmla="*/ 120137 w 576134"/>
                <a:gd name="connsiteY7" fmla="*/ 22698 h 851290"/>
                <a:gd name="connsiteX8" fmla="*/ 110910 w 576134"/>
                <a:gd name="connsiteY8" fmla="*/ 0 h 851290"/>
                <a:gd name="connsiteX9" fmla="*/ 460674 w 576134"/>
                <a:gd name="connsiteY9" fmla="*/ 243470 h 851290"/>
                <a:gd name="connsiteX10" fmla="*/ 451571 w 576134"/>
                <a:gd name="connsiteY10" fmla="*/ 257864 h 851290"/>
                <a:gd name="connsiteX11" fmla="*/ 508839 w 576134"/>
                <a:gd name="connsiteY11" fmla="*/ 218249 h 851290"/>
                <a:gd name="connsiteX12" fmla="*/ 576135 w 576134"/>
                <a:gd name="connsiteY12" fmla="*/ 301908 h 851290"/>
                <a:gd name="connsiteX13" fmla="*/ 508839 w 576134"/>
                <a:gd name="connsiteY13" fmla="*/ 385565 h 851290"/>
                <a:gd name="connsiteX14" fmla="*/ 462274 w 576134"/>
                <a:gd name="connsiteY14" fmla="*/ 362313 h 85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134" h="851290">
                  <a:moveTo>
                    <a:pt x="477160" y="372894"/>
                  </a:moveTo>
                  <a:cubicBezTo>
                    <a:pt x="477160" y="372894"/>
                    <a:pt x="464304" y="451385"/>
                    <a:pt x="463320" y="475990"/>
                  </a:cubicBezTo>
                  <a:cubicBezTo>
                    <a:pt x="460244" y="517143"/>
                    <a:pt x="477652" y="766887"/>
                    <a:pt x="483927" y="809577"/>
                  </a:cubicBezTo>
                  <a:cubicBezTo>
                    <a:pt x="459321" y="836950"/>
                    <a:pt x="281486" y="862109"/>
                    <a:pt x="261556" y="846485"/>
                  </a:cubicBezTo>
                  <a:cubicBezTo>
                    <a:pt x="261864" y="812160"/>
                    <a:pt x="244394" y="634941"/>
                    <a:pt x="237689" y="610335"/>
                  </a:cubicBezTo>
                  <a:cubicBezTo>
                    <a:pt x="104451" y="593112"/>
                    <a:pt x="1" y="432931"/>
                    <a:pt x="1" y="237872"/>
                  </a:cubicBezTo>
                  <a:cubicBezTo>
                    <a:pt x="-79" y="198799"/>
                    <a:pt x="4233" y="159842"/>
                    <a:pt x="12857" y="121735"/>
                  </a:cubicBezTo>
                  <a:cubicBezTo>
                    <a:pt x="52964" y="108817"/>
                    <a:pt x="111279" y="45766"/>
                    <a:pt x="120137" y="22698"/>
                  </a:cubicBezTo>
                  <a:lnTo>
                    <a:pt x="110910" y="0"/>
                  </a:lnTo>
                  <a:cubicBezTo>
                    <a:pt x="148617" y="121735"/>
                    <a:pt x="376832" y="233751"/>
                    <a:pt x="460674" y="243470"/>
                  </a:cubicBezTo>
                  <a:lnTo>
                    <a:pt x="451571" y="257864"/>
                  </a:lnTo>
                  <a:cubicBezTo>
                    <a:pt x="463443" y="234058"/>
                    <a:pt x="484603" y="218249"/>
                    <a:pt x="508839" y="218249"/>
                  </a:cubicBezTo>
                  <a:cubicBezTo>
                    <a:pt x="545747" y="218249"/>
                    <a:pt x="576135" y="255649"/>
                    <a:pt x="576135" y="301908"/>
                  </a:cubicBezTo>
                  <a:cubicBezTo>
                    <a:pt x="576135" y="348165"/>
                    <a:pt x="545994" y="385565"/>
                    <a:pt x="508839" y="385565"/>
                  </a:cubicBezTo>
                  <a:cubicBezTo>
                    <a:pt x="490619" y="385172"/>
                    <a:pt x="473537" y="376640"/>
                    <a:pt x="462274" y="362313"/>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562664" y="2896897"/>
              <a:ext cx="105127" cy="416014"/>
            </a:xfrm>
            <a:custGeom>
              <a:avLst/>
              <a:gdLst>
                <a:gd name="connsiteX0" fmla="*/ 105127 w 105127"/>
                <a:gd name="connsiteY0" fmla="*/ 416015 h 416014"/>
                <a:gd name="connsiteX1" fmla="*/ 1 w 105127"/>
                <a:gd name="connsiteY1" fmla="*/ 116137 h 416014"/>
                <a:gd name="connsiteX2" fmla="*/ 12857 w 105127"/>
                <a:gd name="connsiteY2" fmla="*/ 0 h 416014"/>
              </a:gdLst>
              <a:ahLst/>
              <a:cxnLst>
                <a:cxn ang="0">
                  <a:pos x="connsiteX0" y="connsiteY0"/>
                </a:cxn>
                <a:cxn ang="0">
                  <a:pos x="connsiteX1" y="connsiteY1"/>
                </a:cxn>
                <a:cxn ang="0">
                  <a:pos x="connsiteX2" y="connsiteY2"/>
                </a:cxn>
              </a:cxnLst>
              <a:rect l="l" t="t" r="r" b="b"/>
              <a:pathLst>
                <a:path w="105127" h="416014">
                  <a:moveTo>
                    <a:pt x="105127" y="416015"/>
                  </a:moveTo>
                  <a:cubicBezTo>
                    <a:pt x="41338" y="347796"/>
                    <a:pt x="1" y="238856"/>
                    <a:pt x="1" y="116137"/>
                  </a:cubicBezTo>
                  <a:cubicBezTo>
                    <a:pt x="-79" y="77064"/>
                    <a:pt x="4239" y="38108"/>
                    <a:pt x="128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755878" y="3322877"/>
              <a:ext cx="214866" cy="64219"/>
            </a:xfrm>
            <a:custGeom>
              <a:avLst/>
              <a:gdLst>
                <a:gd name="connsiteX0" fmla="*/ 214866 w 214866"/>
                <a:gd name="connsiteY0" fmla="*/ 0 h 64219"/>
                <a:gd name="connsiteX1" fmla="*/ 68280 w 214866"/>
                <a:gd name="connsiteY1" fmla="*/ 64220 h 64219"/>
                <a:gd name="connsiteX2" fmla="*/ 0 w 214866"/>
                <a:gd name="connsiteY2" fmla="*/ 51302 h 64219"/>
              </a:gdLst>
              <a:ahLst/>
              <a:cxnLst>
                <a:cxn ang="0">
                  <a:pos x="connsiteX0" y="connsiteY0"/>
                </a:cxn>
                <a:cxn ang="0">
                  <a:pos x="connsiteX1" y="connsiteY1"/>
                </a:cxn>
                <a:cxn ang="0">
                  <a:pos x="connsiteX2" y="connsiteY2"/>
                </a:cxn>
              </a:cxnLst>
              <a:rect l="l" t="t" r="r" b="b"/>
              <a:pathLst>
                <a:path w="214866" h="64219">
                  <a:moveTo>
                    <a:pt x="214866" y="0"/>
                  </a:moveTo>
                  <a:cubicBezTo>
                    <a:pt x="173037" y="40537"/>
                    <a:pt x="122596" y="64220"/>
                    <a:pt x="68280" y="64220"/>
                  </a:cubicBezTo>
                  <a:cubicBezTo>
                    <a:pt x="44917" y="64189"/>
                    <a:pt x="21764" y="59809"/>
                    <a:pt x="0" y="513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9014173" y="2993166"/>
              <a:ext cx="124564" cy="167316"/>
            </a:xfrm>
            <a:custGeom>
              <a:avLst/>
              <a:gdLst>
                <a:gd name="connsiteX0" fmla="*/ 0 w 124564"/>
                <a:gd name="connsiteY0" fmla="*/ 39676 h 167316"/>
                <a:gd name="connsiteX1" fmla="*/ 57269 w 124564"/>
                <a:gd name="connsiteY1" fmla="*/ 0 h 167316"/>
                <a:gd name="connsiteX2" fmla="*/ 124565 w 124564"/>
                <a:gd name="connsiteY2" fmla="*/ 83658 h 167316"/>
                <a:gd name="connsiteX3" fmla="*/ 57269 w 124564"/>
                <a:gd name="connsiteY3" fmla="*/ 167316 h 167316"/>
                <a:gd name="connsiteX4" fmla="*/ 10704 w 124564"/>
                <a:gd name="connsiteY4" fmla="*/ 144064 h 16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64" h="167316">
                  <a:moveTo>
                    <a:pt x="0" y="39676"/>
                  </a:moveTo>
                  <a:cubicBezTo>
                    <a:pt x="11872" y="15871"/>
                    <a:pt x="33094" y="0"/>
                    <a:pt x="57269" y="0"/>
                  </a:cubicBezTo>
                  <a:cubicBezTo>
                    <a:pt x="94485" y="0"/>
                    <a:pt x="124565" y="37462"/>
                    <a:pt x="124565" y="83658"/>
                  </a:cubicBezTo>
                  <a:cubicBezTo>
                    <a:pt x="124565" y="129855"/>
                    <a:pt x="94485" y="167316"/>
                    <a:pt x="57269" y="167316"/>
                  </a:cubicBezTo>
                  <a:cubicBezTo>
                    <a:pt x="39055" y="166904"/>
                    <a:pt x="21979" y="158378"/>
                    <a:pt x="10704" y="14406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824158" y="2934421"/>
              <a:ext cx="199118" cy="84027"/>
            </a:xfrm>
            <a:custGeom>
              <a:avLst/>
              <a:gdLst>
                <a:gd name="connsiteX0" fmla="*/ 0 w 199118"/>
                <a:gd name="connsiteY0" fmla="*/ 0 h 84027"/>
                <a:gd name="connsiteX1" fmla="*/ 199119 w 199118"/>
                <a:gd name="connsiteY1" fmla="*/ 84027 h 84027"/>
              </a:gdLst>
              <a:ahLst/>
              <a:cxnLst>
                <a:cxn ang="0">
                  <a:pos x="connsiteX0" y="connsiteY0"/>
                </a:cxn>
                <a:cxn ang="0">
                  <a:pos x="connsiteX1" y="connsiteY1"/>
                </a:cxn>
              </a:cxnLst>
              <a:rect l="l" t="t" r="r" b="b"/>
              <a:pathLst>
                <a:path w="199118" h="84027">
                  <a:moveTo>
                    <a:pt x="0" y="0"/>
                  </a:moveTo>
                  <a:cubicBezTo>
                    <a:pt x="74185" y="46812"/>
                    <a:pt x="155875" y="79045"/>
                    <a:pt x="199119" y="8402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673512" y="2775224"/>
              <a:ext cx="62190" cy="91285"/>
            </a:xfrm>
            <a:custGeom>
              <a:avLst/>
              <a:gdLst>
                <a:gd name="connsiteX0" fmla="*/ 0 w 62190"/>
                <a:gd name="connsiteY0" fmla="*/ 0 h 91285"/>
                <a:gd name="connsiteX1" fmla="*/ 62190 w 62190"/>
                <a:gd name="connsiteY1" fmla="*/ 91286 h 91285"/>
              </a:gdLst>
              <a:ahLst/>
              <a:cxnLst>
                <a:cxn ang="0">
                  <a:pos x="connsiteX0" y="connsiteY0"/>
                </a:cxn>
                <a:cxn ang="0">
                  <a:pos x="connsiteX1" y="connsiteY1"/>
                </a:cxn>
              </a:cxnLst>
              <a:rect l="l" t="t" r="r" b="b"/>
              <a:pathLst>
                <a:path w="62190" h="91285">
                  <a:moveTo>
                    <a:pt x="0" y="0"/>
                  </a:moveTo>
                  <a:cubicBezTo>
                    <a:pt x="9842" y="31618"/>
                    <a:pt x="32479" y="62621"/>
                    <a:pt x="62190" y="9128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8575521" y="2797923"/>
              <a:ext cx="107279" cy="98974"/>
            </a:xfrm>
            <a:custGeom>
              <a:avLst/>
              <a:gdLst>
                <a:gd name="connsiteX0" fmla="*/ 107279 w 107279"/>
                <a:gd name="connsiteY0" fmla="*/ 0 h 98974"/>
                <a:gd name="connsiteX1" fmla="*/ 0 w 107279"/>
                <a:gd name="connsiteY1" fmla="*/ 98975 h 98974"/>
              </a:gdLst>
              <a:ahLst/>
              <a:cxnLst>
                <a:cxn ang="0">
                  <a:pos x="connsiteX0" y="connsiteY0"/>
                </a:cxn>
                <a:cxn ang="0">
                  <a:pos x="connsiteX1" y="connsiteY1"/>
                </a:cxn>
              </a:cxnLst>
              <a:rect l="l" t="t" r="r" b="b"/>
              <a:pathLst>
                <a:path w="107279" h="98974">
                  <a:moveTo>
                    <a:pt x="107279" y="0"/>
                  </a:moveTo>
                  <a:cubicBezTo>
                    <a:pt x="98544" y="23006"/>
                    <a:pt x="40107" y="86119"/>
                    <a:pt x="0" y="9897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9160328" y="2892592"/>
              <a:ext cx="288611" cy="594034"/>
            </a:xfrm>
            <a:custGeom>
              <a:avLst/>
              <a:gdLst>
                <a:gd name="connsiteX0" fmla="*/ 0 w 288611"/>
                <a:gd name="connsiteY0" fmla="*/ 0 h 594034"/>
                <a:gd name="connsiteX1" fmla="*/ 246053 w 288611"/>
                <a:gd name="connsiteY1" fmla="*/ 300923 h 594034"/>
                <a:gd name="connsiteX2" fmla="*/ 285791 w 288611"/>
                <a:gd name="connsiteY2" fmla="*/ 594034 h 594034"/>
              </a:gdLst>
              <a:ahLst/>
              <a:cxnLst>
                <a:cxn ang="0">
                  <a:pos x="connsiteX0" y="connsiteY0"/>
                </a:cxn>
                <a:cxn ang="0">
                  <a:pos x="connsiteX1" y="connsiteY1"/>
                </a:cxn>
                <a:cxn ang="0">
                  <a:pos x="connsiteX2" y="connsiteY2"/>
                </a:cxn>
              </a:cxnLst>
              <a:rect l="l" t="t" r="r" b="b"/>
              <a:pathLst>
                <a:path w="288611" h="594034">
                  <a:moveTo>
                    <a:pt x="0" y="0"/>
                  </a:moveTo>
                  <a:cubicBezTo>
                    <a:pt x="70863" y="101497"/>
                    <a:pt x="139143" y="119889"/>
                    <a:pt x="246053" y="300923"/>
                  </a:cubicBezTo>
                  <a:cubicBezTo>
                    <a:pt x="277241" y="353640"/>
                    <a:pt x="296064" y="535965"/>
                    <a:pt x="285791" y="5940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8832524" y="2530463"/>
              <a:ext cx="268321" cy="228029"/>
            </a:xfrm>
            <a:custGeom>
              <a:avLst/>
              <a:gdLst>
                <a:gd name="connsiteX0" fmla="*/ 0 w 268321"/>
                <a:gd name="connsiteY0" fmla="*/ 0 h 228029"/>
                <a:gd name="connsiteX1" fmla="*/ 9842 w 268321"/>
                <a:gd name="connsiteY1" fmla="*/ 0 h 228029"/>
                <a:gd name="connsiteX2" fmla="*/ 253189 w 268321"/>
                <a:gd name="connsiteY2" fmla="*/ 153783 h 228029"/>
                <a:gd name="connsiteX3" fmla="*/ 268321 w 268321"/>
                <a:gd name="connsiteY3" fmla="*/ 228030 h 228029"/>
              </a:gdLst>
              <a:ahLst/>
              <a:cxnLst>
                <a:cxn ang="0">
                  <a:pos x="connsiteX0" y="connsiteY0"/>
                </a:cxn>
                <a:cxn ang="0">
                  <a:pos x="connsiteX1" y="connsiteY1"/>
                </a:cxn>
                <a:cxn ang="0">
                  <a:pos x="connsiteX2" y="connsiteY2"/>
                </a:cxn>
                <a:cxn ang="0">
                  <a:pos x="connsiteX3" y="connsiteY3"/>
                </a:cxn>
              </a:cxnLst>
              <a:rect l="l" t="t" r="r" b="b"/>
              <a:pathLst>
                <a:path w="268321" h="228029">
                  <a:moveTo>
                    <a:pt x="0" y="0"/>
                  </a:moveTo>
                  <a:lnTo>
                    <a:pt x="9842" y="0"/>
                  </a:lnTo>
                  <a:cubicBezTo>
                    <a:pt x="167009" y="0"/>
                    <a:pt x="229322" y="102973"/>
                    <a:pt x="253189" y="153783"/>
                  </a:cubicBezTo>
                  <a:cubicBezTo>
                    <a:pt x="264384" y="177589"/>
                    <a:pt x="265491" y="202994"/>
                    <a:pt x="268321" y="2280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8501090" y="2562757"/>
              <a:ext cx="160303" cy="983844"/>
            </a:xfrm>
            <a:custGeom>
              <a:avLst/>
              <a:gdLst>
                <a:gd name="connsiteX0" fmla="*/ 18454 w 160303"/>
                <a:gd name="connsiteY0" fmla="*/ 983844 h 983844"/>
                <a:gd name="connsiteX1" fmla="*/ 68403 w 160303"/>
                <a:gd name="connsiteY1" fmla="*/ 636355 h 983844"/>
                <a:gd name="connsiteX2" fmla="*/ 0 w 160303"/>
                <a:gd name="connsiteY2" fmla="*/ 268198 h 983844"/>
                <a:gd name="connsiteX3" fmla="*/ 160304 w 160303"/>
                <a:gd name="connsiteY3" fmla="*/ 0 h 983844"/>
              </a:gdLst>
              <a:ahLst/>
              <a:cxnLst>
                <a:cxn ang="0">
                  <a:pos x="connsiteX0" y="connsiteY0"/>
                </a:cxn>
                <a:cxn ang="0">
                  <a:pos x="connsiteX1" y="connsiteY1"/>
                </a:cxn>
                <a:cxn ang="0">
                  <a:pos x="connsiteX2" y="connsiteY2"/>
                </a:cxn>
                <a:cxn ang="0">
                  <a:pos x="connsiteX3" y="connsiteY3"/>
                </a:cxn>
              </a:cxnLst>
              <a:rect l="l" t="t" r="r" b="b"/>
              <a:pathLst>
                <a:path w="160303" h="983844">
                  <a:moveTo>
                    <a:pt x="18454" y="983844"/>
                  </a:moveTo>
                  <a:cubicBezTo>
                    <a:pt x="-7628" y="894773"/>
                    <a:pt x="68403" y="775314"/>
                    <a:pt x="68403" y="636355"/>
                  </a:cubicBezTo>
                  <a:cubicBezTo>
                    <a:pt x="68403" y="580993"/>
                    <a:pt x="0" y="412631"/>
                    <a:pt x="0" y="268198"/>
                  </a:cubicBezTo>
                  <a:cubicBezTo>
                    <a:pt x="0" y="137482"/>
                    <a:pt x="54870" y="45458"/>
                    <a:pt x="16030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9025609" y="3250845"/>
              <a:ext cx="5787" cy="144925"/>
            </a:xfrm>
            <a:custGeom>
              <a:avLst/>
              <a:gdLst>
                <a:gd name="connsiteX0" fmla="*/ 5788 w 5787"/>
                <a:gd name="connsiteY0" fmla="*/ 144925 h 144925"/>
                <a:gd name="connsiteX1" fmla="*/ 374 w 5787"/>
                <a:gd name="connsiteY1" fmla="*/ 0 h 144925"/>
              </a:gdLst>
              <a:ahLst/>
              <a:cxnLst>
                <a:cxn ang="0">
                  <a:pos x="connsiteX0" y="connsiteY0"/>
                </a:cxn>
                <a:cxn ang="0">
                  <a:pos x="connsiteX1" y="connsiteY1"/>
                </a:cxn>
              </a:cxnLst>
              <a:rect l="l" t="t" r="r" b="b"/>
              <a:pathLst>
                <a:path w="5787" h="144925">
                  <a:moveTo>
                    <a:pt x="5788" y="144925"/>
                  </a:moveTo>
                  <a:cubicBezTo>
                    <a:pt x="1727" y="79598"/>
                    <a:pt x="-1041" y="18577"/>
                    <a:pt x="37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nvSpPr>
          <p:spPr>
            <a:xfrm>
              <a:off x="8943986" y="3477891"/>
              <a:ext cx="102604" cy="139327"/>
            </a:xfrm>
            <a:custGeom>
              <a:avLst/>
              <a:gdLst>
                <a:gd name="connsiteX0" fmla="*/ 0 w 102604"/>
                <a:gd name="connsiteY0" fmla="*/ 139328 h 139327"/>
                <a:gd name="connsiteX1" fmla="*/ 102604 w 102604"/>
                <a:gd name="connsiteY1" fmla="*/ 106418 h 139327"/>
                <a:gd name="connsiteX2" fmla="*/ 93008 w 102604"/>
                <a:gd name="connsiteY2" fmla="*/ 0 h 139327"/>
              </a:gdLst>
              <a:ahLst/>
              <a:cxnLst>
                <a:cxn ang="0">
                  <a:pos x="connsiteX0" y="connsiteY0"/>
                </a:cxn>
                <a:cxn ang="0">
                  <a:pos x="connsiteX1" y="connsiteY1"/>
                </a:cxn>
                <a:cxn ang="0">
                  <a:pos x="connsiteX2" y="connsiteY2"/>
                </a:cxn>
              </a:cxnLst>
              <a:rect l="l" t="t" r="r" b="b"/>
              <a:pathLst>
                <a:path w="102604" h="139327">
                  <a:moveTo>
                    <a:pt x="0" y="139328"/>
                  </a:moveTo>
                  <a:cubicBezTo>
                    <a:pt x="46504" y="131392"/>
                    <a:pt x="91163" y="119151"/>
                    <a:pt x="102604" y="106418"/>
                  </a:cubicBezTo>
                  <a:cubicBezTo>
                    <a:pt x="100328" y="91101"/>
                    <a:pt x="96453" y="49272"/>
                    <a:pt x="9300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nvSpPr>
          <p:spPr>
            <a:xfrm>
              <a:off x="8800599" y="3385559"/>
              <a:ext cx="23872" cy="236088"/>
            </a:xfrm>
            <a:custGeom>
              <a:avLst/>
              <a:gdLst>
                <a:gd name="connsiteX0" fmla="*/ 0 w 23872"/>
                <a:gd name="connsiteY0" fmla="*/ 0 h 236088"/>
                <a:gd name="connsiteX1" fmla="*/ 23867 w 23872"/>
                <a:gd name="connsiteY1" fmla="*/ 236088 h 236088"/>
              </a:gdLst>
              <a:ahLst/>
              <a:cxnLst>
                <a:cxn ang="0">
                  <a:pos x="connsiteX0" y="connsiteY0"/>
                </a:cxn>
                <a:cxn ang="0">
                  <a:pos x="connsiteX1" y="connsiteY1"/>
                </a:cxn>
              </a:cxnLst>
              <a:rect l="l" t="t" r="r" b="b"/>
              <a:pathLst>
                <a:path w="23872" h="236088">
                  <a:moveTo>
                    <a:pt x="0" y="0"/>
                  </a:moveTo>
                  <a:cubicBezTo>
                    <a:pt x="6705" y="24605"/>
                    <a:pt x="24236" y="201764"/>
                    <a:pt x="23867" y="23608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nvSpPr>
          <p:spPr>
            <a:xfrm>
              <a:off x="8540705" y="3515414"/>
              <a:ext cx="275702" cy="160672"/>
            </a:xfrm>
            <a:custGeom>
              <a:avLst/>
              <a:gdLst>
                <a:gd name="connsiteX0" fmla="*/ 0 w 275702"/>
                <a:gd name="connsiteY0" fmla="*/ 160673 h 160672"/>
                <a:gd name="connsiteX1" fmla="*/ 275703 w 275702"/>
                <a:gd name="connsiteY1" fmla="*/ 0 h 160672"/>
              </a:gdLst>
              <a:ahLst/>
              <a:cxnLst>
                <a:cxn ang="0">
                  <a:pos x="connsiteX0" y="connsiteY0"/>
                </a:cxn>
                <a:cxn ang="0">
                  <a:pos x="connsiteX1" y="connsiteY1"/>
                </a:cxn>
              </a:cxnLst>
              <a:rect l="l" t="t" r="r" b="b"/>
              <a:pathLst>
                <a:path w="275702" h="160672">
                  <a:moveTo>
                    <a:pt x="0" y="160673"/>
                  </a:moveTo>
                  <a:cubicBezTo>
                    <a:pt x="65327" y="82981"/>
                    <a:pt x="155198" y="26389"/>
                    <a:pt x="275703"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nvSpPr>
          <p:spPr>
            <a:xfrm>
              <a:off x="8391201" y="3862964"/>
              <a:ext cx="47944" cy="510129"/>
            </a:xfrm>
            <a:custGeom>
              <a:avLst/>
              <a:gdLst>
                <a:gd name="connsiteX0" fmla="*/ 8515 w 47944"/>
                <a:gd name="connsiteY0" fmla="*/ 510130 h 510129"/>
                <a:gd name="connsiteX1" fmla="*/ 47945 w 47944"/>
                <a:gd name="connsiteY1" fmla="*/ 0 h 510129"/>
              </a:gdLst>
              <a:ahLst/>
              <a:cxnLst>
                <a:cxn ang="0">
                  <a:pos x="connsiteX0" y="connsiteY0"/>
                </a:cxn>
                <a:cxn ang="0">
                  <a:pos x="connsiteX1" y="connsiteY1"/>
                </a:cxn>
              </a:cxnLst>
              <a:rect l="l" t="t" r="r" b="b"/>
              <a:pathLst>
                <a:path w="47944" h="510129">
                  <a:moveTo>
                    <a:pt x="8515" y="510130"/>
                  </a:moveTo>
                  <a:cubicBezTo>
                    <a:pt x="-8771" y="326820"/>
                    <a:pt x="-1696" y="147817"/>
                    <a:pt x="47945"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任意多边形: 形状 82"/>
            <p:cNvSpPr/>
            <p:nvPr/>
          </p:nvSpPr>
          <p:spPr>
            <a:xfrm>
              <a:off x="8451326" y="4694009"/>
              <a:ext cx="1127601" cy="731803"/>
            </a:xfrm>
            <a:custGeom>
              <a:avLst/>
              <a:gdLst>
                <a:gd name="connsiteX0" fmla="*/ 1127601 w 1127601"/>
                <a:gd name="connsiteY0" fmla="*/ 228276 h 731803"/>
                <a:gd name="connsiteX1" fmla="*/ 1088786 w 1127601"/>
                <a:gd name="connsiteY1" fmla="*/ 502933 h 731803"/>
                <a:gd name="connsiteX2" fmla="*/ 264507 w 1127601"/>
                <a:gd name="connsiteY2" fmla="*/ 725857 h 731803"/>
                <a:gd name="connsiteX3" fmla="*/ 0 w 1127601"/>
                <a:gd name="connsiteY3" fmla="*/ 0 h 731803"/>
              </a:gdLst>
              <a:ahLst/>
              <a:cxnLst>
                <a:cxn ang="0">
                  <a:pos x="connsiteX0" y="connsiteY0"/>
                </a:cxn>
                <a:cxn ang="0">
                  <a:pos x="connsiteX1" y="connsiteY1"/>
                </a:cxn>
                <a:cxn ang="0">
                  <a:pos x="connsiteX2" y="connsiteY2"/>
                </a:cxn>
                <a:cxn ang="0">
                  <a:pos x="connsiteX3" y="connsiteY3"/>
                </a:cxn>
              </a:cxnLst>
              <a:rect l="l" t="t" r="r" b="b"/>
              <a:pathLst>
                <a:path w="1127601" h="731803">
                  <a:moveTo>
                    <a:pt x="1127601" y="228276"/>
                  </a:moveTo>
                  <a:cubicBezTo>
                    <a:pt x="1120281" y="380890"/>
                    <a:pt x="1102996" y="487309"/>
                    <a:pt x="1088786" y="502933"/>
                  </a:cubicBezTo>
                  <a:cubicBezTo>
                    <a:pt x="1028257" y="569060"/>
                    <a:pt x="346197" y="768609"/>
                    <a:pt x="264507" y="725857"/>
                  </a:cubicBezTo>
                  <a:cubicBezTo>
                    <a:pt x="230306" y="707957"/>
                    <a:pt x="84273" y="380030"/>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任意多边形: 形状 83"/>
            <p:cNvSpPr/>
            <p:nvPr/>
          </p:nvSpPr>
          <p:spPr>
            <a:xfrm>
              <a:off x="9469802" y="3964215"/>
              <a:ext cx="112077" cy="733607"/>
            </a:xfrm>
            <a:custGeom>
              <a:avLst/>
              <a:gdLst>
                <a:gd name="connsiteX0" fmla="*/ 0 w 112077"/>
                <a:gd name="connsiteY0" fmla="*/ 0 h 733607"/>
                <a:gd name="connsiteX1" fmla="*/ 112077 w 112077"/>
                <a:gd name="connsiteY1" fmla="*/ 733608 h 733607"/>
              </a:gdLst>
              <a:ahLst/>
              <a:cxnLst>
                <a:cxn ang="0">
                  <a:pos x="connsiteX0" y="connsiteY0"/>
                </a:cxn>
                <a:cxn ang="0">
                  <a:pos x="connsiteX1" y="connsiteY1"/>
                </a:cxn>
              </a:cxnLst>
              <a:rect l="l" t="t" r="r" b="b"/>
              <a:pathLst>
                <a:path w="112077" h="733607">
                  <a:moveTo>
                    <a:pt x="0" y="0"/>
                  </a:moveTo>
                  <a:cubicBezTo>
                    <a:pt x="78368" y="227599"/>
                    <a:pt x="107341" y="501518"/>
                    <a:pt x="112077" y="73360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任意多边形: 形状 84"/>
            <p:cNvSpPr/>
            <p:nvPr/>
          </p:nvSpPr>
          <p:spPr>
            <a:xfrm>
              <a:off x="9039147" y="3506125"/>
              <a:ext cx="227229" cy="114906"/>
            </a:xfrm>
            <a:custGeom>
              <a:avLst/>
              <a:gdLst>
                <a:gd name="connsiteX0" fmla="*/ 0 w 227229"/>
                <a:gd name="connsiteY0" fmla="*/ 0 h 114906"/>
                <a:gd name="connsiteX1" fmla="*/ 227230 w 227229"/>
                <a:gd name="connsiteY1" fmla="*/ 114907 h 114906"/>
              </a:gdLst>
              <a:ahLst/>
              <a:cxnLst>
                <a:cxn ang="0">
                  <a:pos x="connsiteX0" y="connsiteY0"/>
                </a:cxn>
                <a:cxn ang="0">
                  <a:pos x="connsiteX1" y="connsiteY1"/>
                </a:cxn>
              </a:cxnLst>
              <a:rect l="l" t="t" r="r" b="b"/>
              <a:pathLst>
                <a:path w="227229" h="114906">
                  <a:moveTo>
                    <a:pt x="0" y="0"/>
                  </a:moveTo>
                  <a:cubicBezTo>
                    <a:pt x="85497" y="14819"/>
                    <a:pt x="164622" y="54827"/>
                    <a:pt x="227230" y="11490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任意多边形: 形状 85"/>
            <p:cNvSpPr/>
            <p:nvPr/>
          </p:nvSpPr>
          <p:spPr>
            <a:xfrm>
              <a:off x="8742038" y="2961302"/>
              <a:ext cx="35493" cy="73815"/>
            </a:xfrm>
            <a:custGeom>
              <a:avLst/>
              <a:gdLst>
                <a:gd name="connsiteX0" fmla="*/ 35493 w 35493"/>
                <a:gd name="connsiteY0" fmla="*/ 36908 h 73815"/>
                <a:gd name="connsiteX1" fmla="*/ 17777 w 35493"/>
                <a:gd name="connsiteY1" fmla="*/ 73816 h 73815"/>
                <a:gd name="connsiteX2" fmla="*/ 0 w 35493"/>
                <a:gd name="connsiteY2" fmla="*/ 36908 h 73815"/>
                <a:gd name="connsiteX3" fmla="*/ 17777 w 35493"/>
                <a:gd name="connsiteY3" fmla="*/ 0 h 73815"/>
                <a:gd name="connsiteX4" fmla="*/ 35493 w 35493"/>
                <a:gd name="connsiteY4" fmla="*/ 36908 h 7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3" h="73815">
                  <a:moveTo>
                    <a:pt x="35493" y="36908"/>
                  </a:moveTo>
                  <a:cubicBezTo>
                    <a:pt x="35493" y="57392"/>
                    <a:pt x="27558" y="73816"/>
                    <a:pt x="17777" y="73816"/>
                  </a:cubicBezTo>
                  <a:cubicBezTo>
                    <a:pt x="7997" y="73816"/>
                    <a:pt x="0" y="57208"/>
                    <a:pt x="0" y="36908"/>
                  </a:cubicBezTo>
                  <a:cubicBezTo>
                    <a:pt x="0" y="16609"/>
                    <a:pt x="7935" y="0"/>
                    <a:pt x="17777" y="0"/>
                  </a:cubicBezTo>
                  <a:cubicBezTo>
                    <a:pt x="27619" y="0"/>
                    <a:pt x="35493" y="16609"/>
                    <a:pt x="35493" y="36908"/>
                  </a:cubicBezTo>
                </a:path>
              </a:pathLst>
            </a:custGeom>
            <a:solidFill>
              <a:srgbClr val="1B3C87"/>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nvSpPr>
          <p:spPr>
            <a:xfrm>
              <a:off x="8639741" y="3035302"/>
              <a:ext cx="43059" cy="112323"/>
            </a:xfrm>
            <a:custGeom>
              <a:avLst/>
              <a:gdLst>
                <a:gd name="connsiteX0" fmla="*/ 43059 w 43059"/>
                <a:gd name="connsiteY0" fmla="*/ 0 h 112323"/>
                <a:gd name="connsiteX1" fmla="*/ 0 w 43059"/>
                <a:gd name="connsiteY1" fmla="*/ 112323 h 112323"/>
              </a:gdLst>
              <a:ahLst/>
              <a:cxnLst>
                <a:cxn ang="0">
                  <a:pos x="connsiteX0" y="connsiteY0"/>
                </a:cxn>
                <a:cxn ang="0">
                  <a:pos x="connsiteX1" y="connsiteY1"/>
                </a:cxn>
              </a:cxnLst>
              <a:rect l="l" t="t" r="r" b="b"/>
              <a:pathLst>
                <a:path w="43059" h="112323">
                  <a:moveTo>
                    <a:pt x="43059" y="0"/>
                  </a:moveTo>
                  <a:cubicBezTo>
                    <a:pt x="40845" y="16670"/>
                    <a:pt x="27988" y="84950"/>
                    <a:pt x="0" y="11232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nvSpPr>
          <p:spPr>
            <a:xfrm>
              <a:off x="8734287" y="3192592"/>
              <a:ext cx="68956" cy="44837"/>
            </a:xfrm>
            <a:custGeom>
              <a:avLst/>
              <a:gdLst>
                <a:gd name="connsiteX0" fmla="*/ 0 w 68956"/>
                <a:gd name="connsiteY0" fmla="*/ 44659 h 44837"/>
                <a:gd name="connsiteX1" fmla="*/ 68957 w 68956"/>
                <a:gd name="connsiteY1" fmla="*/ 0 h 44837"/>
              </a:gdLst>
              <a:ahLst/>
              <a:cxnLst>
                <a:cxn ang="0">
                  <a:pos x="connsiteX0" y="connsiteY0"/>
                </a:cxn>
                <a:cxn ang="0">
                  <a:pos x="connsiteX1" y="connsiteY1"/>
                </a:cxn>
              </a:cxnLst>
              <a:rect l="l" t="t" r="r" b="b"/>
              <a:pathLst>
                <a:path w="68956" h="44837">
                  <a:moveTo>
                    <a:pt x="0" y="44659"/>
                  </a:moveTo>
                  <a:cubicBezTo>
                    <a:pt x="11503" y="46689"/>
                    <a:pt x="58130" y="31433"/>
                    <a:pt x="689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nvSpPr>
          <p:spPr>
            <a:xfrm>
              <a:off x="9164880" y="4183141"/>
              <a:ext cx="829815" cy="1066825"/>
            </a:xfrm>
            <a:custGeom>
              <a:avLst/>
              <a:gdLst>
                <a:gd name="connsiteX0" fmla="*/ 646321 w 829815"/>
                <a:gd name="connsiteY0" fmla="*/ 0 h 1066825"/>
                <a:gd name="connsiteX1" fmla="*/ 829815 w 829815"/>
                <a:gd name="connsiteY1" fmla="*/ 586714 h 1066825"/>
                <a:gd name="connsiteX2" fmla="*/ 280563 w 829815"/>
                <a:gd name="connsiteY2" fmla="*/ 1043389 h 1066825"/>
                <a:gd name="connsiteX3" fmla="*/ 0 w 829815"/>
                <a:gd name="connsiteY3" fmla="*/ 1066826 h 1066825"/>
                <a:gd name="connsiteX4" fmla="*/ 486940 w 829815"/>
                <a:gd name="connsiteY4" fmla="*/ 566784 h 1066825"/>
                <a:gd name="connsiteX5" fmla="*/ 304184 w 829815"/>
                <a:gd name="connsiteY5" fmla="*/ 111585 h 10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815" h="1066825">
                  <a:moveTo>
                    <a:pt x="646321" y="0"/>
                  </a:moveTo>
                  <a:cubicBezTo>
                    <a:pt x="646321" y="0"/>
                    <a:pt x="829815" y="527662"/>
                    <a:pt x="829815" y="586714"/>
                  </a:cubicBezTo>
                  <a:cubicBezTo>
                    <a:pt x="829815" y="645767"/>
                    <a:pt x="280563" y="1043389"/>
                    <a:pt x="280563" y="1043389"/>
                  </a:cubicBezTo>
                  <a:lnTo>
                    <a:pt x="0" y="1066826"/>
                  </a:lnTo>
                  <a:lnTo>
                    <a:pt x="486940" y="566784"/>
                  </a:lnTo>
                  <a:lnTo>
                    <a:pt x="304184" y="111585"/>
                  </a:lnTo>
                  <a:close/>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nvSpPr>
          <p:spPr>
            <a:xfrm>
              <a:off x="9138553" y="4260217"/>
              <a:ext cx="479004" cy="950196"/>
            </a:xfrm>
            <a:custGeom>
              <a:avLst/>
              <a:gdLst>
                <a:gd name="connsiteX0" fmla="*/ 296187 w 479004"/>
                <a:gd name="connsiteY0" fmla="*/ 0 h 950196"/>
                <a:gd name="connsiteX1" fmla="*/ 479004 w 479004"/>
                <a:gd name="connsiteY1" fmla="*/ 455199 h 950196"/>
                <a:gd name="connsiteX2" fmla="*/ 0 w 479004"/>
                <a:gd name="connsiteY2" fmla="*/ 950196 h 950196"/>
              </a:gdLst>
              <a:ahLst/>
              <a:cxnLst>
                <a:cxn ang="0">
                  <a:pos x="connsiteX0" y="connsiteY0"/>
                </a:cxn>
                <a:cxn ang="0">
                  <a:pos x="connsiteX1" y="connsiteY1"/>
                </a:cxn>
                <a:cxn ang="0">
                  <a:pos x="connsiteX2" y="connsiteY2"/>
                </a:cxn>
              </a:cxnLst>
              <a:rect l="l" t="t" r="r" b="b"/>
              <a:pathLst>
                <a:path w="479004" h="950196">
                  <a:moveTo>
                    <a:pt x="296187" y="0"/>
                  </a:moveTo>
                  <a:cubicBezTo>
                    <a:pt x="306705" y="26512"/>
                    <a:pt x="479004" y="455199"/>
                    <a:pt x="479004" y="455199"/>
                  </a:cubicBezTo>
                  <a:lnTo>
                    <a:pt x="0" y="950196"/>
                  </a:ln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nvSpPr>
          <p:spPr>
            <a:xfrm>
              <a:off x="9872099" y="4595280"/>
              <a:ext cx="88271" cy="236334"/>
            </a:xfrm>
            <a:custGeom>
              <a:avLst/>
              <a:gdLst>
                <a:gd name="connsiteX0" fmla="*/ 48411 w 88271"/>
                <a:gd name="connsiteY0" fmla="*/ 0 h 236334"/>
                <a:gd name="connsiteX1" fmla="*/ 88271 w 88271"/>
                <a:gd name="connsiteY1" fmla="*/ 140128 h 236334"/>
                <a:gd name="connsiteX2" fmla="*/ 0 w 88271"/>
                <a:gd name="connsiteY2" fmla="*/ 236334 h 236334"/>
              </a:gdLst>
              <a:ahLst/>
              <a:cxnLst>
                <a:cxn ang="0">
                  <a:pos x="connsiteX0" y="connsiteY0"/>
                </a:cxn>
                <a:cxn ang="0">
                  <a:pos x="connsiteX1" y="connsiteY1"/>
                </a:cxn>
                <a:cxn ang="0">
                  <a:pos x="connsiteX2" y="connsiteY2"/>
                </a:cxn>
              </a:cxnLst>
              <a:rect l="l" t="t" r="r" b="b"/>
              <a:pathLst>
                <a:path w="88271" h="236334">
                  <a:moveTo>
                    <a:pt x="48411" y="0"/>
                  </a:moveTo>
                  <a:cubicBezTo>
                    <a:pt x="71663" y="76154"/>
                    <a:pt x="88271" y="133115"/>
                    <a:pt x="88271" y="140128"/>
                  </a:cubicBezTo>
                  <a:cubicBezTo>
                    <a:pt x="88271" y="163503"/>
                    <a:pt x="0" y="236334"/>
                    <a:pt x="0" y="2363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nvSpPr>
          <p:spPr>
            <a:xfrm>
              <a:off x="9776938" y="4138298"/>
              <a:ext cx="63912" cy="201394"/>
            </a:xfrm>
            <a:custGeom>
              <a:avLst/>
              <a:gdLst>
                <a:gd name="connsiteX0" fmla="*/ 0 w 63912"/>
                <a:gd name="connsiteY0" fmla="*/ 0 h 201394"/>
                <a:gd name="connsiteX1" fmla="*/ 63912 w 63912"/>
                <a:gd name="connsiteY1" fmla="*/ 201395 h 201394"/>
              </a:gdLst>
              <a:ahLst/>
              <a:cxnLst>
                <a:cxn ang="0">
                  <a:pos x="connsiteX0" y="connsiteY0"/>
                </a:cxn>
                <a:cxn ang="0">
                  <a:pos x="connsiteX1" y="connsiteY1"/>
                </a:cxn>
              </a:cxnLst>
              <a:rect l="l" t="t" r="r" b="b"/>
              <a:pathLst>
                <a:path w="63912" h="201394">
                  <a:moveTo>
                    <a:pt x="0" y="0"/>
                  </a:moveTo>
                  <a:cubicBezTo>
                    <a:pt x="0" y="0"/>
                    <a:pt x="28973" y="90671"/>
                    <a:pt x="63912" y="20139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nvSpPr>
          <p:spPr>
            <a:xfrm>
              <a:off x="9222473" y="3560882"/>
              <a:ext cx="645530" cy="737048"/>
            </a:xfrm>
            <a:custGeom>
              <a:avLst/>
              <a:gdLst>
                <a:gd name="connsiteX0" fmla="*/ 85980 w 645530"/>
                <a:gd name="connsiteY0" fmla="*/ 10017 h 737048"/>
                <a:gd name="connsiteX1" fmla="*/ 643230 w 645530"/>
                <a:gd name="connsiteY1" fmla="*/ 560808 h 737048"/>
                <a:gd name="connsiteX2" fmla="*/ 174067 w 645530"/>
                <a:gd name="connsiteY2" fmla="*/ 731815 h 737048"/>
                <a:gd name="connsiteX3" fmla="*/ 85980 w 645530"/>
                <a:gd name="connsiteY3" fmla="*/ 10017 h 737048"/>
              </a:gdLst>
              <a:ahLst/>
              <a:cxnLst>
                <a:cxn ang="0">
                  <a:pos x="connsiteX0" y="connsiteY0"/>
                </a:cxn>
                <a:cxn ang="0">
                  <a:pos x="connsiteX1" y="connsiteY1"/>
                </a:cxn>
                <a:cxn ang="0">
                  <a:pos x="connsiteX2" y="connsiteY2"/>
                </a:cxn>
                <a:cxn ang="0">
                  <a:pos x="connsiteX3" y="connsiteY3"/>
                </a:cxn>
              </a:cxnLst>
              <a:rect l="l" t="t" r="r" b="b"/>
              <a:pathLst>
                <a:path w="645530" h="737048">
                  <a:moveTo>
                    <a:pt x="85980" y="10017"/>
                  </a:moveTo>
                  <a:cubicBezTo>
                    <a:pt x="409909" y="-81576"/>
                    <a:pt x="673002" y="483055"/>
                    <a:pt x="643230" y="560808"/>
                  </a:cubicBezTo>
                  <a:cubicBezTo>
                    <a:pt x="613457" y="638561"/>
                    <a:pt x="237611" y="764232"/>
                    <a:pt x="174067" y="731815"/>
                  </a:cubicBezTo>
                  <a:cubicBezTo>
                    <a:pt x="110524" y="699397"/>
                    <a:pt x="-124887" y="69624"/>
                    <a:pt x="85980" y="10017"/>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nvSpPr>
          <p:spPr>
            <a:xfrm>
              <a:off x="9272344" y="4091671"/>
              <a:ext cx="162395" cy="171973"/>
            </a:xfrm>
            <a:custGeom>
              <a:avLst/>
              <a:gdLst>
                <a:gd name="connsiteX0" fmla="*/ 162395 w 162395"/>
                <a:gd name="connsiteY0" fmla="*/ 168547 h 171973"/>
                <a:gd name="connsiteX1" fmla="*/ 89932 w 162395"/>
                <a:gd name="connsiteY1" fmla="*/ 166763 h 171973"/>
                <a:gd name="connsiteX2" fmla="*/ 0 w 162395"/>
                <a:gd name="connsiteY2" fmla="*/ 0 h 171973"/>
              </a:gdLst>
              <a:ahLst/>
              <a:cxnLst>
                <a:cxn ang="0">
                  <a:pos x="connsiteX0" y="connsiteY0"/>
                </a:cxn>
                <a:cxn ang="0">
                  <a:pos x="connsiteX1" y="connsiteY1"/>
                </a:cxn>
                <a:cxn ang="0">
                  <a:pos x="connsiteX2" y="connsiteY2"/>
                </a:cxn>
              </a:cxnLst>
              <a:rect l="l" t="t" r="r" b="b"/>
              <a:pathLst>
                <a:path w="162395" h="171973">
                  <a:moveTo>
                    <a:pt x="162395" y="168547"/>
                  </a:moveTo>
                  <a:cubicBezTo>
                    <a:pt x="128932" y="173406"/>
                    <a:pt x="102912" y="173345"/>
                    <a:pt x="89932" y="166763"/>
                  </a:cubicBezTo>
                  <a:cubicBezTo>
                    <a:pt x="70310" y="156736"/>
                    <a:pt x="34570" y="89687"/>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nvSpPr>
          <p:spPr>
            <a:xfrm>
              <a:off x="9592706" y="4009366"/>
              <a:ext cx="240920" cy="210559"/>
            </a:xfrm>
            <a:custGeom>
              <a:avLst/>
              <a:gdLst>
                <a:gd name="connsiteX0" fmla="*/ 229014 w 240920"/>
                <a:gd name="connsiteY0" fmla="*/ 0 h 210559"/>
                <a:gd name="connsiteX1" fmla="*/ 238610 w 240920"/>
                <a:gd name="connsiteY1" fmla="*/ 77999 h 210559"/>
                <a:gd name="connsiteX2" fmla="*/ 0 w 240920"/>
                <a:gd name="connsiteY2" fmla="*/ 210560 h 210559"/>
              </a:gdLst>
              <a:ahLst/>
              <a:cxnLst>
                <a:cxn ang="0">
                  <a:pos x="connsiteX0" y="connsiteY0"/>
                </a:cxn>
                <a:cxn ang="0">
                  <a:pos x="connsiteX1" y="connsiteY1"/>
                </a:cxn>
                <a:cxn ang="0">
                  <a:pos x="connsiteX2" y="connsiteY2"/>
                </a:cxn>
              </a:cxnLst>
              <a:rect l="l" t="t" r="r" b="b"/>
              <a:pathLst>
                <a:path w="240920" h="210559">
                  <a:moveTo>
                    <a:pt x="229014" y="0"/>
                  </a:moveTo>
                  <a:cubicBezTo>
                    <a:pt x="240148" y="36601"/>
                    <a:pt x="243777" y="64589"/>
                    <a:pt x="238610" y="77999"/>
                  </a:cubicBezTo>
                  <a:cubicBezTo>
                    <a:pt x="222924" y="118905"/>
                    <a:pt x="111401" y="173099"/>
                    <a:pt x="0" y="21056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9188203" y="3526570"/>
              <a:ext cx="527959" cy="266330"/>
            </a:xfrm>
            <a:custGeom>
              <a:avLst/>
              <a:gdLst>
                <a:gd name="connsiteX0" fmla="*/ 4358 w 527959"/>
                <a:gd name="connsiteY0" fmla="*/ 255259 h 266330"/>
                <a:gd name="connsiteX1" fmla="*/ 85925 w 527959"/>
                <a:gd name="connsiteY1" fmla="*/ 10005 h 266330"/>
                <a:gd name="connsiteX2" fmla="*/ 527960 w 527959"/>
                <a:gd name="connsiteY2" fmla="*/ 266331 h 266330"/>
              </a:gdLst>
              <a:ahLst/>
              <a:cxnLst>
                <a:cxn ang="0">
                  <a:pos x="connsiteX0" y="connsiteY0"/>
                </a:cxn>
                <a:cxn ang="0">
                  <a:pos x="connsiteX1" y="connsiteY1"/>
                </a:cxn>
                <a:cxn ang="0">
                  <a:pos x="connsiteX2" y="connsiteY2"/>
                </a:cxn>
              </a:cxnLst>
              <a:rect l="l" t="t" r="r" b="b"/>
              <a:pathLst>
                <a:path w="527959" h="266330">
                  <a:moveTo>
                    <a:pt x="4358" y="255259"/>
                  </a:moveTo>
                  <a:cubicBezTo>
                    <a:pt x="-9359" y="134446"/>
                    <a:pt x="7064" y="32334"/>
                    <a:pt x="85925" y="10005"/>
                  </a:cubicBezTo>
                  <a:cubicBezTo>
                    <a:pt x="264867" y="-40559"/>
                    <a:pt x="425294" y="109103"/>
                    <a:pt x="527960" y="266331"/>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9" name="任意多边形: 形状 128"/>
            <p:cNvSpPr/>
            <p:nvPr/>
          </p:nvSpPr>
          <p:spPr>
            <a:xfrm>
              <a:off x="8012859" y="5044635"/>
              <a:ext cx="1870317" cy="908428"/>
            </a:xfrm>
            <a:custGeom>
              <a:avLst/>
              <a:gdLst>
                <a:gd name="connsiteX0" fmla="*/ 349888 w 1870317"/>
                <a:gd name="connsiteY0" fmla="*/ 0 h 908428"/>
                <a:gd name="connsiteX1" fmla="*/ 1869944 w 1870317"/>
                <a:gd name="connsiteY1" fmla="*/ 638877 h 908428"/>
                <a:gd name="connsiteX2" fmla="*/ 1835004 w 1870317"/>
                <a:gd name="connsiteY2" fmla="*/ 908429 h 908428"/>
                <a:gd name="connsiteX3" fmla="*/ 0 w 1870317"/>
                <a:gd name="connsiteY3" fmla="*/ 251405 h 908428"/>
                <a:gd name="connsiteX4" fmla="*/ 349888 w 1870317"/>
                <a:gd name="connsiteY4" fmla="*/ 0 h 908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317" h="908428">
                  <a:moveTo>
                    <a:pt x="349888" y="0"/>
                  </a:moveTo>
                  <a:cubicBezTo>
                    <a:pt x="675170" y="0"/>
                    <a:pt x="1869944" y="601354"/>
                    <a:pt x="1869944" y="638877"/>
                  </a:cubicBezTo>
                  <a:cubicBezTo>
                    <a:pt x="1869944" y="676401"/>
                    <a:pt x="1876464" y="908429"/>
                    <a:pt x="1835004" y="908429"/>
                  </a:cubicBezTo>
                  <a:cubicBezTo>
                    <a:pt x="567830" y="908429"/>
                    <a:pt x="0" y="664836"/>
                    <a:pt x="0" y="251405"/>
                  </a:cubicBezTo>
                  <a:cubicBezTo>
                    <a:pt x="0" y="86857"/>
                    <a:pt x="169715" y="0"/>
                    <a:pt x="349888"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9918377" y="5693293"/>
              <a:ext cx="424361" cy="302522"/>
            </a:xfrm>
            <a:custGeom>
              <a:avLst/>
              <a:gdLst>
                <a:gd name="connsiteX0" fmla="*/ 30860 w 424361"/>
                <a:gd name="connsiteY0" fmla="*/ 0 h 302522"/>
                <a:gd name="connsiteX1" fmla="*/ 6255 w 424361"/>
                <a:gd name="connsiteY1" fmla="*/ 259771 h 302522"/>
                <a:gd name="connsiteX2" fmla="*/ 248310 w 424361"/>
                <a:gd name="connsiteY2" fmla="*/ 302523 h 302522"/>
                <a:gd name="connsiteX3" fmla="*/ 424361 w 424361"/>
                <a:gd name="connsiteY3" fmla="*/ 130285 h 302522"/>
                <a:gd name="connsiteX4" fmla="*/ 30676 w 424361"/>
                <a:gd name="connsiteY4" fmla="*/ 246 h 302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61" h="302522">
                  <a:moveTo>
                    <a:pt x="30860" y="0"/>
                  </a:moveTo>
                  <a:cubicBezTo>
                    <a:pt x="5517" y="0"/>
                    <a:pt x="-9062" y="233751"/>
                    <a:pt x="6255" y="259771"/>
                  </a:cubicBezTo>
                  <a:cubicBezTo>
                    <a:pt x="50052" y="276810"/>
                    <a:pt x="222536" y="302523"/>
                    <a:pt x="248310" y="302523"/>
                  </a:cubicBezTo>
                  <a:cubicBezTo>
                    <a:pt x="274084" y="302523"/>
                    <a:pt x="424361" y="276810"/>
                    <a:pt x="424361" y="130285"/>
                  </a:cubicBezTo>
                  <a:cubicBezTo>
                    <a:pt x="424361" y="32418"/>
                    <a:pt x="272731" y="246"/>
                    <a:pt x="30676" y="246"/>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7978842" y="5010372"/>
              <a:ext cx="1870330" cy="908428"/>
            </a:xfrm>
            <a:custGeom>
              <a:avLst/>
              <a:gdLst>
                <a:gd name="connsiteX0" fmla="*/ 741789 w 1870330"/>
                <a:gd name="connsiteY0" fmla="*/ 100759 h 908428"/>
                <a:gd name="connsiteX1" fmla="*/ 1870005 w 1870330"/>
                <a:gd name="connsiteY1" fmla="*/ 638878 h 908428"/>
                <a:gd name="connsiteX2" fmla="*/ 1835004 w 1870330"/>
                <a:gd name="connsiteY2" fmla="*/ 908429 h 908428"/>
                <a:gd name="connsiteX3" fmla="*/ 0 w 1870330"/>
                <a:gd name="connsiteY3" fmla="*/ 251405 h 908428"/>
                <a:gd name="connsiteX4" fmla="*/ 349888 w 1870330"/>
                <a:gd name="connsiteY4" fmla="*/ 0 h 908428"/>
                <a:gd name="connsiteX5" fmla="*/ 436622 w 1870330"/>
                <a:gd name="connsiteY5" fmla="*/ 9596 h 9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330" h="908428">
                  <a:moveTo>
                    <a:pt x="741789" y="100759"/>
                  </a:moveTo>
                  <a:cubicBezTo>
                    <a:pt x="1213966" y="273673"/>
                    <a:pt x="1870005" y="611012"/>
                    <a:pt x="1870005" y="638878"/>
                  </a:cubicBezTo>
                  <a:cubicBezTo>
                    <a:pt x="1870005" y="676462"/>
                    <a:pt x="1876157" y="908429"/>
                    <a:pt x="1835004" y="908429"/>
                  </a:cubicBezTo>
                  <a:cubicBezTo>
                    <a:pt x="567830" y="908429"/>
                    <a:pt x="0" y="664775"/>
                    <a:pt x="0" y="251405"/>
                  </a:cubicBezTo>
                  <a:cubicBezTo>
                    <a:pt x="0" y="86857"/>
                    <a:pt x="169777" y="0"/>
                    <a:pt x="349888" y="0"/>
                  </a:cubicBezTo>
                  <a:cubicBezTo>
                    <a:pt x="379027" y="591"/>
                    <a:pt x="408055" y="3802"/>
                    <a:pt x="436622" y="959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9893075" y="5658969"/>
              <a:ext cx="21837" cy="67172"/>
            </a:xfrm>
            <a:custGeom>
              <a:avLst/>
              <a:gdLst>
                <a:gd name="connsiteX0" fmla="*/ 21838 w 21837"/>
                <a:gd name="connsiteY0" fmla="*/ 0 h 67172"/>
                <a:gd name="connsiteX1" fmla="*/ 0 w 21837"/>
                <a:gd name="connsiteY1" fmla="*/ 67173 h 67172"/>
              </a:gdLst>
              <a:ahLst/>
              <a:cxnLst>
                <a:cxn ang="0">
                  <a:pos x="connsiteX0" y="connsiteY0"/>
                </a:cxn>
                <a:cxn ang="0">
                  <a:pos x="connsiteX1" y="connsiteY1"/>
                </a:cxn>
              </a:cxnLst>
              <a:rect l="l" t="t" r="r" b="b"/>
              <a:pathLst>
                <a:path w="21837" h="67172">
                  <a:moveTo>
                    <a:pt x="21838" y="0"/>
                  </a:moveTo>
                  <a:cubicBezTo>
                    <a:pt x="12980" y="0"/>
                    <a:pt x="5413" y="28788"/>
                    <a:pt x="0" y="6717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nvSpPr>
          <p:spPr>
            <a:xfrm>
              <a:off x="9884103" y="5664259"/>
              <a:ext cx="424494" cy="297539"/>
            </a:xfrm>
            <a:custGeom>
              <a:avLst/>
              <a:gdLst>
                <a:gd name="connsiteX0" fmla="*/ 8972 w 424494"/>
                <a:gd name="connsiteY0" fmla="*/ 61882 h 297539"/>
                <a:gd name="connsiteX1" fmla="*/ 6327 w 424494"/>
                <a:gd name="connsiteY1" fmla="*/ 254481 h 297539"/>
                <a:gd name="connsiteX2" fmla="*/ 248382 w 424494"/>
                <a:gd name="connsiteY2" fmla="*/ 297540 h 297539"/>
                <a:gd name="connsiteX3" fmla="*/ 424495 w 424494"/>
                <a:gd name="connsiteY3" fmla="*/ 125303 h 297539"/>
                <a:gd name="connsiteX4" fmla="*/ 173028 w 424494"/>
                <a:gd name="connsiteY4" fmla="*/ 0 h 2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94" h="297539">
                  <a:moveTo>
                    <a:pt x="8972" y="61882"/>
                  </a:moveTo>
                  <a:cubicBezTo>
                    <a:pt x="-1055" y="133115"/>
                    <a:pt x="-3700" y="237626"/>
                    <a:pt x="6327" y="254481"/>
                  </a:cubicBezTo>
                  <a:cubicBezTo>
                    <a:pt x="50124" y="271458"/>
                    <a:pt x="222608" y="297540"/>
                    <a:pt x="248382" y="297540"/>
                  </a:cubicBezTo>
                  <a:cubicBezTo>
                    <a:pt x="274156" y="297540"/>
                    <a:pt x="424495" y="271766"/>
                    <a:pt x="424495" y="125303"/>
                  </a:cubicBezTo>
                  <a:cubicBezTo>
                    <a:pt x="424495" y="48349"/>
                    <a:pt x="330748" y="11995"/>
                    <a:pt x="17302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7344588" y="3317870"/>
              <a:ext cx="55412" cy="98445"/>
            </a:xfrm>
            <a:custGeom>
              <a:avLst/>
              <a:gdLst>
                <a:gd name="connsiteX0" fmla="*/ 55413 w 55412"/>
                <a:gd name="connsiteY0" fmla="*/ 39270 h 98445"/>
                <a:gd name="connsiteX1" fmla="*/ 31792 w 55412"/>
                <a:gd name="connsiteY1" fmla="*/ 5622 h 98445"/>
                <a:gd name="connsiteX2" fmla="*/ 19920 w 55412"/>
                <a:gd name="connsiteY2" fmla="*/ 98446 h 98445"/>
              </a:gdLst>
              <a:ahLst/>
              <a:cxnLst>
                <a:cxn ang="0">
                  <a:pos x="connsiteX0" y="connsiteY0"/>
                </a:cxn>
                <a:cxn ang="0">
                  <a:pos x="connsiteX1" y="connsiteY1"/>
                </a:cxn>
                <a:cxn ang="0">
                  <a:pos x="connsiteX2" y="connsiteY2"/>
                </a:cxn>
              </a:cxnLst>
              <a:rect l="l" t="t" r="r" b="b"/>
              <a:pathLst>
                <a:path w="55412" h="98445">
                  <a:moveTo>
                    <a:pt x="55413" y="39270"/>
                  </a:moveTo>
                  <a:cubicBezTo>
                    <a:pt x="46537" y="28794"/>
                    <a:pt x="38632" y="17531"/>
                    <a:pt x="31792" y="5622"/>
                  </a:cubicBezTo>
                  <a:cubicBezTo>
                    <a:pt x="22749" y="-16461"/>
                    <a:pt x="-27138" y="28997"/>
                    <a:pt x="19920" y="9844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nvSpPr>
          <p:spPr>
            <a:xfrm>
              <a:off x="7445029" y="3412133"/>
              <a:ext cx="88394" cy="96945"/>
            </a:xfrm>
            <a:custGeom>
              <a:avLst/>
              <a:gdLst>
                <a:gd name="connsiteX0" fmla="*/ 88395 w 88394"/>
                <a:gd name="connsiteY0" fmla="*/ 96945 h 96945"/>
                <a:gd name="connsiteX1" fmla="*/ 0 w 88394"/>
                <a:gd name="connsiteY1" fmla="*/ 0 h 96945"/>
              </a:gdLst>
              <a:ahLst/>
              <a:cxnLst>
                <a:cxn ang="0">
                  <a:pos x="connsiteX0" y="connsiteY0"/>
                </a:cxn>
                <a:cxn ang="0">
                  <a:pos x="connsiteX1" y="connsiteY1"/>
                </a:cxn>
              </a:cxnLst>
              <a:rect l="l" t="t" r="r" b="b"/>
              <a:pathLst>
                <a:path w="88394" h="96945">
                  <a:moveTo>
                    <a:pt x="88395" y="96945"/>
                  </a:moveTo>
                  <a:cubicBezTo>
                    <a:pt x="77015" y="87656"/>
                    <a:pt x="36908" y="43305"/>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nvSpPr>
          <p:spPr>
            <a:xfrm>
              <a:off x="7351560" y="3496283"/>
              <a:ext cx="78828" cy="149477"/>
            </a:xfrm>
            <a:custGeom>
              <a:avLst/>
              <a:gdLst>
                <a:gd name="connsiteX0" fmla="*/ 17315 w 78828"/>
                <a:gd name="connsiteY0" fmla="*/ 0 h 149477"/>
                <a:gd name="connsiteX1" fmla="*/ 78829 w 78828"/>
                <a:gd name="connsiteY1" fmla="*/ 149478 h 149477"/>
              </a:gdLst>
              <a:ahLst/>
              <a:cxnLst>
                <a:cxn ang="0">
                  <a:pos x="connsiteX0" y="connsiteY0"/>
                </a:cxn>
                <a:cxn ang="0">
                  <a:pos x="connsiteX1" y="connsiteY1"/>
                </a:cxn>
              </a:cxnLst>
              <a:rect l="l" t="t" r="r" b="b"/>
              <a:pathLst>
                <a:path w="78828" h="149477">
                  <a:moveTo>
                    <a:pt x="17315" y="0"/>
                  </a:moveTo>
                  <a:cubicBezTo>
                    <a:pt x="-33864" y="19561"/>
                    <a:pt x="41059" y="115215"/>
                    <a:pt x="78829" y="14947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7309480" y="3546724"/>
              <a:ext cx="88060" cy="135944"/>
            </a:xfrm>
            <a:custGeom>
              <a:avLst/>
              <a:gdLst>
                <a:gd name="connsiteX0" fmla="*/ 6494 w 88060"/>
                <a:gd name="connsiteY0" fmla="*/ 0 h 135944"/>
                <a:gd name="connsiteX1" fmla="*/ 88061 w 88060"/>
                <a:gd name="connsiteY1" fmla="*/ 135944 h 135944"/>
              </a:gdLst>
              <a:ahLst/>
              <a:cxnLst>
                <a:cxn ang="0">
                  <a:pos x="connsiteX0" y="connsiteY0"/>
                </a:cxn>
                <a:cxn ang="0">
                  <a:pos x="connsiteX1" y="connsiteY1"/>
                </a:cxn>
              </a:cxnLst>
              <a:rect l="l" t="t" r="r" b="b"/>
              <a:pathLst>
                <a:path w="88060" h="135944">
                  <a:moveTo>
                    <a:pt x="6494" y="0"/>
                  </a:moveTo>
                  <a:cubicBezTo>
                    <a:pt x="-24263" y="40291"/>
                    <a:pt x="62840" y="123519"/>
                    <a:pt x="88061" y="13594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8533508" y="4811377"/>
              <a:ext cx="1809168" cy="1141687"/>
            </a:xfrm>
            <a:custGeom>
              <a:avLst/>
              <a:gdLst>
                <a:gd name="connsiteX0" fmla="*/ 1538510 w 1809168"/>
                <a:gd name="connsiteY0" fmla="*/ 0 h 1141687"/>
                <a:gd name="connsiteX1" fmla="*/ 1809169 w 1809168"/>
                <a:gd name="connsiteY1" fmla="*/ 274718 h 1141687"/>
                <a:gd name="connsiteX2" fmla="*/ 86795 w 1809168"/>
                <a:gd name="connsiteY2" fmla="*/ 1141687 h 1141687"/>
                <a:gd name="connsiteX3" fmla="*/ 0 w 1809168"/>
                <a:gd name="connsiteY3" fmla="*/ 901785 h 1141687"/>
                <a:gd name="connsiteX4" fmla="*/ 1538510 w 1809168"/>
                <a:gd name="connsiteY4" fmla="*/ 0 h 114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168" h="1141687">
                  <a:moveTo>
                    <a:pt x="1538510" y="0"/>
                  </a:moveTo>
                  <a:cubicBezTo>
                    <a:pt x="1710747" y="0"/>
                    <a:pt x="1809169" y="172237"/>
                    <a:pt x="1809169" y="274718"/>
                  </a:cubicBezTo>
                  <a:cubicBezTo>
                    <a:pt x="1809169" y="859095"/>
                    <a:pt x="127087" y="1141687"/>
                    <a:pt x="86795" y="1141687"/>
                  </a:cubicBezTo>
                  <a:cubicBezTo>
                    <a:pt x="46504" y="1141687"/>
                    <a:pt x="0" y="918825"/>
                    <a:pt x="0" y="901785"/>
                  </a:cubicBezTo>
                  <a:cubicBezTo>
                    <a:pt x="0" y="884746"/>
                    <a:pt x="1176996" y="0"/>
                    <a:pt x="1538510"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8822313" y="4991734"/>
              <a:ext cx="683167" cy="442895"/>
            </a:xfrm>
            <a:custGeom>
              <a:avLst/>
              <a:gdLst>
                <a:gd name="connsiteX0" fmla="*/ 0 w 683167"/>
                <a:gd name="connsiteY0" fmla="*/ 442896 h 442895"/>
                <a:gd name="connsiteX1" fmla="*/ 683167 w 683167"/>
                <a:gd name="connsiteY1" fmla="*/ 0 h 442895"/>
              </a:gdLst>
              <a:ahLst/>
              <a:cxnLst>
                <a:cxn ang="0">
                  <a:pos x="connsiteX0" y="connsiteY0"/>
                </a:cxn>
                <a:cxn ang="0">
                  <a:pos x="connsiteX1" y="connsiteY1"/>
                </a:cxn>
              </a:cxnLst>
              <a:rect l="l" t="t" r="r" b="b"/>
              <a:pathLst>
                <a:path w="683167" h="442895">
                  <a:moveTo>
                    <a:pt x="0" y="442896"/>
                  </a:moveTo>
                  <a:cubicBezTo>
                    <a:pt x="194689" y="304429"/>
                    <a:pt x="449478" y="132930"/>
                    <a:pt x="68316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8499491" y="5564177"/>
              <a:ext cx="1065534" cy="354624"/>
            </a:xfrm>
            <a:custGeom>
              <a:avLst/>
              <a:gdLst>
                <a:gd name="connsiteX0" fmla="*/ 1065534 w 1065534"/>
                <a:gd name="connsiteY0" fmla="*/ 104204 h 354624"/>
                <a:gd name="connsiteX1" fmla="*/ 86857 w 1065534"/>
                <a:gd name="connsiteY1" fmla="*/ 354624 h 354624"/>
                <a:gd name="connsiteX2" fmla="*/ 0 w 1065534"/>
                <a:gd name="connsiteY2" fmla="*/ 114722 h 354624"/>
                <a:gd name="connsiteX3" fmla="*/ 144556 w 1065534"/>
                <a:gd name="connsiteY3" fmla="*/ 0 h 354624"/>
              </a:gdLst>
              <a:ahLst/>
              <a:cxnLst>
                <a:cxn ang="0">
                  <a:pos x="connsiteX0" y="connsiteY0"/>
                </a:cxn>
                <a:cxn ang="0">
                  <a:pos x="connsiteX1" y="connsiteY1"/>
                </a:cxn>
                <a:cxn ang="0">
                  <a:pos x="connsiteX2" y="connsiteY2"/>
                </a:cxn>
                <a:cxn ang="0">
                  <a:pos x="connsiteX3" y="connsiteY3"/>
                </a:cxn>
              </a:cxnLst>
              <a:rect l="l" t="t" r="r" b="b"/>
              <a:pathLst>
                <a:path w="1065534" h="354624">
                  <a:moveTo>
                    <a:pt x="1065534" y="104204"/>
                  </a:moveTo>
                  <a:cubicBezTo>
                    <a:pt x="609474" y="272196"/>
                    <a:pt x="108510" y="354624"/>
                    <a:pt x="86857" y="354624"/>
                  </a:cubicBezTo>
                  <a:cubicBezTo>
                    <a:pt x="46627" y="354624"/>
                    <a:pt x="0" y="131761"/>
                    <a:pt x="0" y="114722"/>
                  </a:cubicBezTo>
                  <a:cubicBezTo>
                    <a:pt x="0" y="111093"/>
                    <a:pt x="54870" y="66927"/>
                    <a:pt x="144556"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9697586" y="4777114"/>
              <a:ext cx="610827" cy="648719"/>
            </a:xfrm>
            <a:custGeom>
              <a:avLst/>
              <a:gdLst>
                <a:gd name="connsiteX0" fmla="*/ 0 w 610827"/>
                <a:gd name="connsiteY0" fmla="*/ 111954 h 648719"/>
                <a:gd name="connsiteX1" fmla="*/ 340169 w 610827"/>
                <a:gd name="connsiteY1" fmla="*/ 0 h 648719"/>
                <a:gd name="connsiteX2" fmla="*/ 610827 w 610827"/>
                <a:gd name="connsiteY2" fmla="*/ 274718 h 648719"/>
                <a:gd name="connsiteX3" fmla="*/ 358930 w 610827"/>
                <a:gd name="connsiteY3" fmla="*/ 648720 h 648719"/>
              </a:gdLst>
              <a:ahLst/>
              <a:cxnLst>
                <a:cxn ang="0">
                  <a:pos x="connsiteX0" y="connsiteY0"/>
                </a:cxn>
                <a:cxn ang="0">
                  <a:pos x="connsiteX1" y="connsiteY1"/>
                </a:cxn>
                <a:cxn ang="0">
                  <a:pos x="connsiteX2" y="connsiteY2"/>
                </a:cxn>
                <a:cxn ang="0">
                  <a:pos x="connsiteX3" y="connsiteY3"/>
                </a:cxn>
              </a:cxnLst>
              <a:rect l="l" t="t" r="r" b="b"/>
              <a:pathLst>
                <a:path w="610827" h="648719">
                  <a:moveTo>
                    <a:pt x="0" y="111954"/>
                  </a:moveTo>
                  <a:cubicBezTo>
                    <a:pt x="139082" y="43736"/>
                    <a:pt x="259771" y="0"/>
                    <a:pt x="340169" y="0"/>
                  </a:cubicBezTo>
                  <a:cubicBezTo>
                    <a:pt x="512406" y="0"/>
                    <a:pt x="610827" y="172237"/>
                    <a:pt x="610827" y="274718"/>
                  </a:cubicBezTo>
                  <a:cubicBezTo>
                    <a:pt x="610827" y="417245"/>
                    <a:pt x="510807" y="541810"/>
                    <a:pt x="358930" y="64872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8065760" y="5725465"/>
              <a:ext cx="464056" cy="357884"/>
            </a:xfrm>
            <a:custGeom>
              <a:avLst/>
              <a:gdLst>
                <a:gd name="connsiteX0" fmla="*/ 399099 w 464056"/>
                <a:gd name="connsiteY0" fmla="*/ 0 h 357884"/>
                <a:gd name="connsiteX1" fmla="*/ 0 w 464056"/>
                <a:gd name="connsiteY1" fmla="*/ 175067 h 357884"/>
                <a:gd name="connsiteX2" fmla="*/ 122350 w 464056"/>
                <a:gd name="connsiteY2" fmla="*/ 357884 h 357884"/>
                <a:gd name="connsiteX3" fmla="*/ 459628 w 464056"/>
                <a:gd name="connsiteY3" fmla="*/ 257495 h 357884"/>
                <a:gd name="connsiteX4" fmla="*/ 399099 w 464056"/>
                <a:gd name="connsiteY4" fmla="*/ 0 h 35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56" h="357884">
                  <a:moveTo>
                    <a:pt x="399099" y="0"/>
                  </a:moveTo>
                  <a:cubicBezTo>
                    <a:pt x="364343" y="0"/>
                    <a:pt x="0" y="61513"/>
                    <a:pt x="0" y="175067"/>
                  </a:cubicBezTo>
                  <a:cubicBezTo>
                    <a:pt x="0" y="305106"/>
                    <a:pt x="78552" y="357884"/>
                    <a:pt x="122350" y="357884"/>
                  </a:cubicBezTo>
                  <a:cubicBezTo>
                    <a:pt x="166147" y="357884"/>
                    <a:pt x="435145" y="298709"/>
                    <a:pt x="459628" y="257495"/>
                  </a:cubicBezTo>
                  <a:cubicBezTo>
                    <a:pt x="484110" y="216281"/>
                    <a:pt x="399099" y="0"/>
                    <a:pt x="399099" y="0"/>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 name="任意多边形: 形状 168"/>
            <p:cNvSpPr/>
            <p:nvPr/>
          </p:nvSpPr>
          <p:spPr>
            <a:xfrm>
              <a:off x="8031497" y="5691448"/>
              <a:ext cx="464032" cy="357884"/>
            </a:xfrm>
            <a:custGeom>
              <a:avLst/>
              <a:gdLst>
                <a:gd name="connsiteX0" fmla="*/ 336539 w 464032"/>
                <a:gd name="connsiteY0" fmla="*/ 312488 h 357884"/>
                <a:gd name="connsiteX1" fmla="*/ 459566 w 464032"/>
                <a:gd name="connsiteY1" fmla="*/ 257495 h 357884"/>
                <a:gd name="connsiteX2" fmla="*/ 399099 w 464032"/>
                <a:gd name="connsiteY2" fmla="*/ 0 h 357884"/>
                <a:gd name="connsiteX3" fmla="*/ 0 w 464032"/>
                <a:gd name="connsiteY3" fmla="*/ 175067 h 357884"/>
                <a:gd name="connsiteX4" fmla="*/ 122289 w 464032"/>
                <a:gd name="connsiteY4" fmla="*/ 357884 h 357884"/>
                <a:gd name="connsiteX5" fmla="*/ 167747 w 464032"/>
                <a:gd name="connsiteY5" fmla="*/ 352102 h 35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032" h="357884">
                  <a:moveTo>
                    <a:pt x="336539" y="312488"/>
                  </a:moveTo>
                  <a:cubicBezTo>
                    <a:pt x="397315" y="294710"/>
                    <a:pt x="449416" y="274534"/>
                    <a:pt x="459566" y="257495"/>
                  </a:cubicBezTo>
                  <a:cubicBezTo>
                    <a:pt x="484171" y="216281"/>
                    <a:pt x="399099" y="0"/>
                    <a:pt x="399099" y="0"/>
                  </a:cubicBezTo>
                  <a:cubicBezTo>
                    <a:pt x="364344" y="0"/>
                    <a:pt x="0" y="61821"/>
                    <a:pt x="0" y="175067"/>
                  </a:cubicBezTo>
                  <a:cubicBezTo>
                    <a:pt x="0" y="305106"/>
                    <a:pt x="78552" y="357884"/>
                    <a:pt x="122289" y="357884"/>
                  </a:cubicBezTo>
                  <a:cubicBezTo>
                    <a:pt x="137556" y="357023"/>
                    <a:pt x="152750" y="355092"/>
                    <a:pt x="167747" y="3521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 name="任意多边形: 形状 171"/>
            <p:cNvSpPr/>
            <p:nvPr/>
          </p:nvSpPr>
          <p:spPr>
            <a:xfrm>
              <a:off x="9802803" y="1542396"/>
              <a:ext cx="851330" cy="540310"/>
            </a:xfrm>
            <a:custGeom>
              <a:avLst/>
              <a:gdLst>
                <a:gd name="connsiteX0" fmla="*/ 835506 w 851330"/>
                <a:gd name="connsiteY0" fmla="*/ 540311 h 540310"/>
                <a:gd name="connsiteX1" fmla="*/ 540206 w 851330"/>
                <a:gd name="connsiteY1" fmla="*/ 15825 h 540310"/>
                <a:gd name="connsiteX2" fmla="*/ 15718 w 851330"/>
                <a:gd name="connsiteY2" fmla="*/ 311125 h 540310"/>
                <a:gd name="connsiteX3" fmla="*/ 15718 w 851330"/>
                <a:gd name="connsiteY3" fmla="*/ 540311 h 540310"/>
              </a:gdLst>
              <a:ahLst/>
              <a:cxnLst>
                <a:cxn ang="0">
                  <a:pos x="connsiteX0" y="connsiteY0"/>
                </a:cxn>
                <a:cxn ang="0">
                  <a:pos x="connsiteX1" y="connsiteY1"/>
                </a:cxn>
                <a:cxn ang="0">
                  <a:pos x="connsiteX2" y="connsiteY2"/>
                </a:cxn>
                <a:cxn ang="0">
                  <a:pos x="connsiteX3" y="connsiteY3"/>
                </a:cxn>
              </a:cxnLst>
              <a:rect l="l" t="t" r="r" b="b"/>
              <a:pathLst>
                <a:path w="851330" h="540310">
                  <a:moveTo>
                    <a:pt x="835506" y="540311"/>
                  </a:moveTo>
                  <a:cubicBezTo>
                    <a:pt x="898792" y="313930"/>
                    <a:pt x="766581" y="79115"/>
                    <a:pt x="540206" y="15825"/>
                  </a:cubicBezTo>
                  <a:cubicBezTo>
                    <a:pt x="313824" y="-47462"/>
                    <a:pt x="79003" y="84749"/>
                    <a:pt x="15718" y="311125"/>
                  </a:cubicBezTo>
                  <a:cubicBezTo>
                    <a:pt x="-5239" y="386085"/>
                    <a:pt x="-5239" y="465351"/>
                    <a:pt x="15718" y="540311"/>
                  </a:cubicBezTo>
                  <a:close/>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11033225" y="5802356"/>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10228384" y="1319265"/>
              <a:ext cx="1087555" cy="4483091"/>
            </a:xfrm>
            <a:custGeom>
              <a:avLst/>
              <a:gdLst>
                <a:gd name="connsiteX0" fmla="*/ 1087556 w 1087555"/>
                <a:gd name="connsiteY0" fmla="*/ 4483091 h 4483091"/>
                <a:gd name="connsiteX1" fmla="*/ 1087556 w 1087555"/>
                <a:gd name="connsiteY1" fmla="*/ 0 h 4483091"/>
                <a:gd name="connsiteX2" fmla="*/ 0 w 1087555"/>
                <a:gd name="connsiteY2" fmla="*/ 0 h 4483091"/>
                <a:gd name="connsiteX3" fmla="*/ 0 w 1087555"/>
                <a:gd name="connsiteY3" fmla="*/ 223355 h 4483091"/>
              </a:gdLst>
              <a:ahLst/>
              <a:cxnLst>
                <a:cxn ang="0">
                  <a:pos x="connsiteX0" y="connsiteY0"/>
                </a:cxn>
                <a:cxn ang="0">
                  <a:pos x="connsiteX1" y="connsiteY1"/>
                </a:cxn>
                <a:cxn ang="0">
                  <a:pos x="connsiteX2" y="connsiteY2"/>
                </a:cxn>
                <a:cxn ang="0">
                  <a:pos x="connsiteX3" y="connsiteY3"/>
                </a:cxn>
              </a:cxnLst>
              <a:rect l="l" t="t" r="r" b="b"/>
              <a:pathLst>
                <a:path w="1087555" h="4483091">
                  <a:moveTo>
                    <a:pt x="1087556" y="4483091"/>
                  </a:moveTo>
                  <a:lnTo>
                    <a:pt x="1087556" y="0"/>
                  </a:lnTo>
                  <a:lnTo>
                    <a:pt x="0" y="0"/>
                  </a:lnTo>
                  <a:lnTo>
                    <a:pt x="0" y="223355"/>
                  </a:lnTo>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5" name="任意多边形: 形状 204"/>
            <p:cNvSpPr/>
            <p:nvPr/>
          </p:nvSpPr>
          <p:spPr>
            <a:xfrm>
              <a:off x="6122123" y="5881955"/>
              <a:ext cx="1158911" cy="167131"/>
            </a:xfrm>
            <a:custGeom>
              <a:avLst/>
              <a:gdLst>
                <a:gd name="connsiteX0" fmla="*/ 0 w 1158911"/>
                <a:gd name="connsiteY0" fmla="*/ 0 h 167131"/>
                <a:gd name="connsiteX1" fmla="*/ 1158911 w 1158911"/>
                <a:gd name="connsiteY1" fmla="*/ 0 h 167131"/>
                <a:gd name="connsiteX2" fmla="*/ 1158911 w 1158911"/>
                <a:gd name="connsiteY2" fmla="*/ 167132 h 167131"/>
                <a:gd name="connsiteX3" fmla="*/ 0 w 1158911"/>
                <a:gd name="connsiteY3" fmla="*/ 167132 h 167131"/>
              </a:gdLst>
              <a:ahLst/>
              <a:cxnLst>
                <a:cxn ang="0">
                  <a:pos x="connsiteX0" y="connsiteY0"/>
                </a:cxn>
                <a:cxn ang="0">
                  <a:pos x="connsiteX1" y="connsiteY1"/>
                </a:cxn>
                <a:cxn ang="0">
                  <a:pos x="connsiteX2" y="connsiteY2"/>
                </a:cxn>
                <a:cxn ang="0">
                  <a:pos x="connsiteX3" y="connsiteY3"/>
                </a:cxn>
              </a:cxnLst>
              <a:rect l="l" t="t" r="r" b="b"/>
              <a:pathLst>
                <a:path w="1158911" h="167131">
                  <a:moveTo>
                    <a:pt x="0" y="0"/>
                  </a:moveTo>
                  <a:lnTo>
                    <a:pt x="1158911" y="0"/>
                  </a:lnTo>
                  <a:lnTo>
                    <a:pt x="1158911" y="167132"/>
                  </a:lnTo>
                  <a:lnTo>
                    <a:pt x="0" y="167132"/>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6" name="任意多边形: 形状 205"/>
            <p:cNvSpPr/>
            <p:nvPr/>
          </p:nvSpPr>
          <p:spPr>
            <a:xfrm>
              <a:off x="6299036" y="5747117"/>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9" name="任意多边形: 形状 208"/>
            <p:cNvSpPr/>
            <p:nvPr/>
          </p:nvSpPr>
          <p:spPr>
            <a:xfrm>
              <a:off x="6165982" y="5608343"/>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0" name="任意多边形: 形状 209"/>
            <p:cNvSpPr/>
            <p:nvPr/>
          </p:nvSpPr>
          <p:spPr>
            <a:xfrm>
              <a:off x="6775278" y="4437868"/>
              <a:ext cx="355691" cy="482131"/>
            </a:xfrm>
            <a:custGeom>
              <a:avLst/>
              <a:gdLst>
                <a:gd name="connsiteX0" fmla="*/ 45636 w 355691"/>
                <a:gd name="connsiteY0" fmla="*/ 480850 h 482131"/>
                <a:gd name="connsiteX1" fmla="*/ 14142 w 355691"/>
                <a:gd name="connsiteY1" fmla="*/ 314764 h 482131"/>
                <a:gd name="connsiteX2" fmla="*/ 352773 w 355691"/>
                <a:gd name="connsiteY2" fmla="*/ 0 h 482131"/>
                <a:gd name="connsiteX3" fmla="*/ 45636 w 355691"/>
                <a:gd name="connsiteY3" fmla="*/ 480727 h 482131"/>
              </a:gdLst>
              <a:ahLst/>
              <a:cxnLst>
                <a:cxn ang="0">
                  <a:pos x="connsiteX0" y="connsiteY0"/>
                </a:cxn>
                <a:cxn ang="0">
                  <a:pos x="connsiteX1" y="connsiteY1"/>
                </a:cxn>
                <a:cxn ang="0">
                  <a:pos x="connsiteX2" y="connsiteY2"/>
                </a:cxn>
                <a:cxn ang="0">
                  <a:pos x="connsiteX3" y="connsiteY3"/>
                </a:cxn>
              </a:cxnLst>
              <a:rect l="l" t="t" r="r" b="b"/>
              <a:pathLst>
                <a:path w="355691" h="482131">
                  <a:moveTo>
                    <a:pt x="45636" y="480850"/>
                  </a:moveTo>
                  <a:cubicBezTo>
                    <a:pt x="17525" y="478574"/>
                    <a:pt x="-21228" y="369388"/>
                    <a:pt x="14142" y="314764"/>
                  </a:cubicBezTo>
                  <a:cubicBezTo>
                    <a:pt x="88511" y="199918"/>
                    <a:pt x="281356" y="162580"/>
                    <a:pt x="352773" y="0"/>
                  </a:cubicBezTo>
                  <a:cubicBezTo>
                    <a:pt x="352219" y="55916"/>
                    <a:pt x="409057" y="510561"/>
                    <a:pt x="45636" y="480727"/>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任意多边形: 形状 210"/>
            <p:cNvSpPr/>
            <p:nvPr/>
          </p:nvSpPr>
          <p:spPr>
            <a:xfrm>
              <a:off x="6701579" y="4734916"/>
              <a:ext cx="244700" cy="583453"/>
            </a:xfrm>
            <a:custGeom>
              <a:avLst/>
              <a:gdLst>
                <a:gd name="connsiteX0" fmla="*/ 0 w 244700"/>
                <a:gd name="connsiteY0" fmla="*/ 583454 h 583453"/>
                <a:gd name="connsiteX1" fmla="*/ 244700 w 244700"/>
                <a:gd name="connsiteY1" fmla="*/ 0 h 583453"/>
              </a:gdLst>
              <a:ahLst/>
              <a:cxnLst>
                <a:cxn ang="0">
                  <a:pos x="connsiteX0" y="connsiteY0"/>
                </a:cxn>
                <a:cxn ang="0">
                  <a:pos x="connsiteX1" y="connsiteY1"/>
                </a:cxn>
              </a:cxnLst>
              <a:rect l="l" t="t" r="r" b="b"/>
              <a:pathLst>
                <a:path w="244700" h="583453">
                  <a:moveTo>
                    <a:pt x="0" y="583454"/>
                  </a:moveTo>
                  <a:cubicBezTo>
                    <a:pt x="0" y="383905"/>
                    <a:pt x="149662" y="65881"/>
                    <a:pt x="24470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6846861" y="4750971"/>
              <a:ext cx="14160" cy="85688"/>
            </a:xfrm>
            <a:custGeom>
              <a:avLst/>
              <a:gdLst>
                <a:gd name="connsiteX0" fmla="*/ 14161 w 14160"/>
                <a:gd name="connsiteY0" fmla="*/ 85688 h 85688"/>
                <a:gd name="connsiteX1" fmla="*/ 874 w 14160"/>
                <a:gd name="connsiteY1" fmla="*/ 0 h 85688"/>
              </a:gdLst>
              <a:ahLst/>
              <a:cxnLst>
                <a:cxn ang="0">
                  <a:pos x="connsiteX0" y="connsiteY0"/>
                </a:cxn>
                <a:cxn ang="0">
                  <a:pos x="connsiteX1" y="connsiteY1"/>
                </a:cxn>
              </a:cxnLst>
              <a:rect l="l" t="t" r="r" b="b"/>
              <a:pathLst>
                <a:path w="14160" h="85688">
                  <a:moveTo>
                    <a:pt x="14161" y="85688"/>
                  </a:moveTo>
                  <a:cubicBezTo>
                    <a:pt x="7517" y="71540"/>
                    <a:pt x="-3124" y="25836"/>
                    <a:pt x="874"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6911093" y="4758045"/>
              <a:ext cx="95222" cy="10582"/>
            </a:xfrm>
            <a:custGeom>
              <a:avLst/>
              <a:gdLst>
                <a:gd name="connsiteX0" fmla="*/ 0 w 95222"/>
                <a:gd name="connsiteY0" fmla="*/ 9473 h 10582"/>
                <a:gd name="connsiteX1" fmla="*/ 95223 w 95222"/>
                <a:gd name="connsiteY1" fmla="*/ 0 h 10582"/>
              </a:gdLst>
              <a:ahLst/>
              <a:cxnLst>
                <a:cxn ang="0">
                  <a:pos x="connsiteX0" y="connsiteY0"/>
                </a:cxn>
                <a:cxn ang="0">
                  <a:pos x="connsiteX1" y="connsiteY1"/>
                </a:cxn>
              </a:cxnLst>
              <a:rect l="l" t="t" r="r" b="b"/>
              <a:pathLst>
                <a:path w="95222" h="10582">
                  <a:moveTo>
                    <a:pt x="0" y="9473"/>
                  </a:moveTo>
                  <a:cubicBezTo>
                    <a:pt x="11811" y="12610"/>
                    <a:pt x="65143" y="8981"/>
                    <a:pt x="95223"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6579106" y="5062410"/>
              <a:ext cx="142341" cy="108758"/>
            </a:xfrm>
            <a:custGeom>
              <a:avLst/>
              <a:gdLst>
                <a:gd name="connsiteX0" fmla="*/ 142342 w 142341"/>
                <a:gd name="connsiteY0" fmla="*/ 108758 h 108758"/>
                <a:gd name="connsiteX1" fmla="*/ 0 w 142341"/>
                <a:gd name="connsiteY1" fmla="*/ 1171 h 108758"/>
              </a:gdLst>
              <a:ahLst/>
              <a:cxnLst>
                <a:cxn ang="0">
                  <a:pos x="connsiteX0" y="connsiteY0"/>
                </a:cxn>
                <a:cxn ang="0">
                  <a:pos x="connsiteX1" y="connsiteY1"/>
                </a:cxn>
              </a:cxnLst>
              <a:rect l="l" t="t" r="r" b="b"/>
              <a:pathLst>
                <a:path w="142341" h="108758">
                  <a:moveTo>
                    <a:pt x="142342" y="108758"/>
                  </a:moveTo>
                  <a:cubicBezTo>
                    <a:pt x="141481" y="89751"/>
                    <a:pt x="112139" y="-11993"/>
                    <a:pt x="0" y="1171"/>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6583043" y="5033440"/>
              <a:ext cx="28603" cy="29341"/>
            </a:xfrm>
            <a:custGeom>
              <a:avLst/>
              <a:gdLst>
                <a:gd name="connsiteX0" fmla="*/ 28604 w 28603"/>
                <a:gd name="connsiteY0" fmla="*/ 29342 h 29341"/>
                <a:gd name="connsiteX1" fmla="*/ 0 w 28603"/>
                <a:gd name="connsiteY1" fmla="*/ 0 h 29341"/>
              </a:gdLst>
              <a:ahLst/>
              <a:cxnLst>
                <a:cxn ang="0">
                  <a:pos x="connsiteX0" y="connsiteY0"/>
                </a:cxn>
                <a:cxn ang="0">
                  <a:pos x="connsiteX1" y="connsiteY1"/>
                </a:cxn>
              </a:cxnLst>
              <a:rect l="l" t="t" r="r" b="b"/>
              <a:pathLst>
                <a:path w="28603" h="29341">
                  <a:moveTo>
                    <a:pt x="28604" y="29342"/>
                  </a:moveTo>
                  <a:cubicBezTo>
                    <a:pt x="24605" y="20546"/>
                    <a:pt x="8427" y="2645"/>
                    <a:pt x="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6520914" y="5318369"/>
              <a:ext cx="378922" cy="289973"/>
            </a:xfrm>
            <a:custGeom>
              <a:avLst/>
              <a:gdLst>
                <a:gd name="connsiteX0" fmla="*/ 319193 w 378922"/>
                <a:gd name="connsiteY0" fmla="*/ 289974 h 289973"/>
                <a:gd name="connsiteX1" fmla="*/ 378922 w 378922"/>
                <a:gd name="connsiteY1" fmla="*/ 0 h 289973"/>
                <a:gd name="connsiteX2" fmla="*/ 0 w 378922"/>
                <a:gd name="connsiteY2" fmla="*/ 0 h 289973"/>
                <a:gd name="connsiteX3" fmla="*/ 59606 w 378922"/>
                <a:gd name="connsiteY3" fmla="*/ 289974 h 289973"/>
              </a:gdLst>
              <a:ahLst/>
              <a:cxnLst>
                <a:cxn ang="0">
                  <a:pos x="connsiteX0" y="connsiteY0"/>
                </a:cxn>
                <a:cxn ang="0">
                  <a:pos x="connsiteX1" y="connsiteY1"/>
                </a:cxn>
                <a:cxn ang="0">
                  <a:pos x="connsiteX2" y="connsiteY2"/>
                </a:cxn>
                <a:cxn ang="0">
                  <a:pos x="connsiteX3" y="connsiteY3"/>
                </a:cxn>
              </a:cxnLst>
              <a:rect l="l" t="t" r="r" b="b"/>
              <a:pathLst>
                <a:path w="378922" h="289973">
                  <a:moveTo>
                    <a:pt x="319193" y="289974"/>
                  </a:moveTo>
                  <a:lnTo>
                    <a:pt x="378922" y="0"/>
                  </a:lnTo>
                  <a:lnTo>
                    <a:pt x="0" y="0"/>
                  </a:lnTo>
                  <a:lnTo>
                    <a:pt x="59606" y="289974"/>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5563459" y="2686645"/>
              <a:ext cx="1827684" cy="1775951"/>
            </a:xfrm>
            <a:custGeom>
              <a:avLst/>
              <a:gdLst>
                <a:gd name="connsiteX0" fmla="*/ 0 w 1827684"/>
                <a:gd name="connsiteY0" fmla="*/ 0 h 1775951"/>
                <a:gd name="connsiteX1" fmla="*/ 703220 w 1827684"/>
                <a:gd name="connsiteY1" fmla="*/ 1775951 h 1775951"/>
                <a:gd name="connsiteX2" fmla="*/ 1827684 w 1827684"/>
                <a:gd name="connsiteY2" fmla="*/ 528338 h 1775951"/>
              </a:gdLst>
              <a:ahLst/>
              <a:cxnLst>
                <a:cxn ang="0">
                  <a:pos x="connsiteX0" y="connsiteY0"/>
                </a:cxn>
                <a:cxn ang="0">
                  <a:pos x="connsiteX1" y="connsiteY1"/>
                </a:cxn>
                <a:cxn ang="0">
                  <a:pos x="connsiteX2" y="connsiteY2"/>
                </a:cxn>
              </a:cxnLst>
              <a:rect l="l" t="t" r="r" b="b"/>
              <a:pathLst>
                <a:path w="1827684" h="1775951">
                  <a:moveTo>
                    <a:pt x="0" y="0"/>
                  </a:moveTo>
                  <a:lnTo>
                    <a:pt x="703220" y="1775951"/>
                  </a:lnTo>
                  <a:lnTo>
                    <a:pt x="1827684" y="528338"/>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678819" y="2565341"/>
              <a:ext cx="700390" cy="724257"/>
            </a:xfrm>
            <a:custGeom>
              <a:avLst/>
              <a:gdLst>
                <a:gd name="connsiteX0" fmla="*/ 0 w 700390"/>
                <a:gd name="connsiteY0" fmla="*/ 0 h 724257"/>
                <a:gd name="connsiteX1" fmla="*/ 0 w 700390"/>
                <a:gd name="connsiteY1" fmla="*/ 526185 h 724257"/>
                <a:gd name="connsiteX2" fmla="*/ 235042 w 700390"/>
                <a:gd name="connsiteY2" fmla="*/ 526185 h 724257"/>
                <a:gd name="connsiteX3" fmla="*/ 350195 w 700390"/>
                <a:gd name="connsiteY3" fmla="*/ 724258 h 724257"/>
                <a:gd name="connsiteX4" fmla="*/ 465348 w 700390"/>
                <a:gd name="connsiteY4" fmla="*/ 526123 h 724257"/>
                <a:gd name="connsiteX5" fmla="*/ 700391 w 700390"/>
                <a:gd name="connsiteY5" fmla="*/ 526123 h 724257"/>
                <a:gd name="connsiteX6" fmla="*/ 700391 w 700390"/>
                <a:gd name="connsiteY6" fmla="*/ 0 h 72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90" h="724257">
                  <a:moveTo>
                    <a:pt x="0" y="0"/>
                  </a:moveTo>
                  <a:lnTo>
                    <a:pt x="0" y="526185"/>
                  </a:lnTo>
                  <a:lnTo>
                    <a:pt x="235042" y="526185"/>
                  </a:lnTo>
                  <a:lnTo>
                    <a:pt x="350195" y="724258"/>
                  </a:lnTo>
                  <a:lnTo>
                    <a:pt x="465348" y="526123"/>
                  </a:lnTo>
                  <a:lnTo>
                    <a:pt x="700391" y="526123"/>
                  </a:lnTo>
                  <a:lnTo>
                    <a:pt x="700391" y="0"/>
                  </a:lnTo>
                  <a:close/>
                </a:path>
              </a:pathLst>
            </a:custGeom>
            <a:solidFill>
              <a:srgbClr val="F4F7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6851856" y="2784328"/>
              <a:ext cx="73201" cy="73200"/>
            </a:xfrm>
            <a:custGeom>
              <a:avLst/>
              <a:gdLst>
                <a:gd name="connsiteX0" fmla="*/ 73201 w 73201"/>
                <a:gd name="connsiteY0" fmla="*/ 36539 h 73200"/>
                <a:gd name="connsiteX1" fmla="*/ 36662 w 73201"/>
                <a:gd name="connsiteY1" fmla="*/ 73201 h 73200"/>
                <a:gd name="connsiteX2" fmla="*/ 0 w 73201"/>
                <a:gd name="connsiteY2" fmla="*/ 36662 h 73200"/>
                <a:gd name="connsiteX3" fmla="*/ 36539 w 73201"/>
                <a:gd name="connsiteY3" fmla="*/ 0 h 73200"/>
                <a:gd name="connsiteX4" fmla="*/ 36600 w 73201"/>
                <a:gd name="connsiteY4" fmla="*/ 0 h 73200"/>
                <a:gd name="connsiteX5" fmla="*/ 73201 w 73201"/>
                <a:gd name="connsiteY5" fmla="*/ 36477 h 73200"/>
                <a:gd name="connsiteX6" fmla="*/ 73201 w 73201"/>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1" h="73200">
                  <a:moveTo>
                    <a:pt x="73201" y="36539"/>
                  </a:moveTo>
                  <a:cubicBezTo>
                    <a:pt x="73238" y="56752"/>
                    <a:pt x="56875" y="73164"/>
                    <a:pt x="36662" y="73201"/>
                  </a:cubicBezTo>
                  <a:cubicBezTo>
                    <a:pt x="16449" y="73238"/>
                    <a:pt x="37" y="56875"/>
                    <a:pt x="0" y="36662"/>
                  </a:cubicBezTo>
                  <a:cubicBezTo>
                    <a:pt x="-31" y="16449"/>
                    <a:pt x="16326" y="37"/>
                    <a:pt x="36539" y="0"/>
                  </a:cubicBezTo>
                  <a:cubicBezTo>
                    <a:pt x="36557" y="0"/>
                    <a:pt x="36582" y="0"/>
                    <a:pt x="36600" y="0"/>
                  </a:cubicBezTo>
                  <a:cubicBezTo>
                    <a:pt x="56783" y="-37"/>
                    <a:pt x="73164" y="16295"/>
                    <a:pt x="73201" y="36477"/>
                  </a:cubicBezTo>
                  <a:cubicBezTo>
                    <a:pt x="73201" y="36496"/>
                    <a:pt x="73201" y="36520"/>
                    <a:pt x="73201"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6992352" y="2784328"/>
              <a:ext cx="73262" cy="73200"/>
            </a:xfrm>
            <a:custGeom>
              <a:avLst/>
              <a:gdLst>
                <a:gd name="connsiteX0" fmla="*/ 73201 w 73262"/>
                <a:gd name="connsiteY0" fmla="*/ 36539 h 73200"/>
                <a:gd name="connsiteX1" fmla="*/ 36662 w 73262"/>
                <a:gd name="connsiteY1" fmla="*/ 73201 h 73200"/>
                <a:gd name="connsiteX2" fmla="*/ 0 w 73262"/>
                <a:gd name="connsiteY2" fmla="*/ 36662 h 73200"/>
                <a:gd name="connsiteX3" fmla="*/ 36539 w 73262"/>
                <a:gd name="connsiteY3" fmla="*/ 0 h 73200"/>
                <a:gd name="connsiteX4" fmla="*/ 36662 w 73262"/>
                <a:gd name="connsiteY4" fmla="*/ 0 h 73200"/>
                <a:gd name="connsiteX5" fmla="*/ 73262 w 73262"/>
                <a:gd name="connsiteY5" fmla="*/ 36477 h 73200"/>
                <a:gd name="connsiteX6" fmla="*/ 73262 w 73262"/>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62" h="73200">
                  <a:moveTo>
                    <a:pt x="73201" y="36539"/>
                  </a:moveTo>
                  <a:cubicBezTo>
                    <a:pt x="73238" y="56752"/>
                    <a:pt x="56875" y="73164"/>
                    <a:pt x="36662" y="73201"/>
                  </a:cubicBezTo>
                  <a:cubicBezTo>
                    <a:pt x="16449" y="73238"/>
                    <a:pt x="37" y="56875"/>
                    <a:pt x="0" y="36662"/>
                  </a:cubicBezTo>
                  <a:cubicBezTo>
                    <a:pt x="-31" y="16449"/>
                    <a:pt x="16326" y="37"/>
                    <a:pt x="36539" y="0"/>
                  </a:cubicBezTo>
                  <a:cubicBezTo>
                    <a:pt x="36582" y="0"/>
                    <a:pt x="36619" y="0"/>
                    <a:pt x="36662" y="0"/>
                  </a:cubicBezTo>
                  <a:cubicBezTo>
                    <a:pt x="56845" y="-37"/>
                    <a:pt x="73226" y="16295"/>
                    <a:pt x="73262" y="36477"/>
                  </a:cubicBezTo>
                  <a:cubicBezTo>
                    <a:pt x="73262" y="36496"/>
                    <a:pt x="73262" y="36520"/>
                    <a:pt x="73262"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7132972" y="2784328"/>
              <a:ext cx="73077" cy="73077"/>
            </a:xfrm>
            <a:custGeom>
              <a:avLst/>
              <a:gdLst>
                <a:gd name="connsiteX0" fmla="*/ 73078 w 73077"/>
                <a:gd name="connsiteY0" fmla="*/ 36539 h 73077"/>
                <a:gd name="connsiteX1" fmla="*/ 36539 w 73077"/>
                <a:gd name="connsiteY1" fmla="*/ 73078 h 73077"/>
                <a:gd name="connsiteX2" fmla="*/ 0 w 73077"/>
                <a:gd name="connsiteY2" fmla="*/ 36539 h 73077"/>
                <a:gd name="connsiteX3" fmla="*/ 36539 w 73077"/>
                <a:gd name="connsiteY3" fmla="*/ 0 h 73077"/>
                <a:gd name="connsiteX4" fmla="*/ 73078 w 73077"/>
                <a:gd name="connsiteY4" fmla="*/ 36539 h 73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7" h="73077">
                  <a:moveTo>
                    <a:pt x="73078" y="36539"/>
                  </a:moveTo>
                  <a:cubicBezTo>
                    <a:pt x="73078" y="56721"/>
                    <a:pt x="56721" y="73078"/>
                    <a:pt x="36539" y="73078"/>
                  </a:cubicBezTo>
                  <a:cubicBezTo>
                    <a:pt x="16356" y="73078"/>
                    <a:pt x="0" y="56721"/>
                    <a:pt x="0" y="36539"/>
                  </a:cubicBezTo>
                  <a:cubicBezTo>
                    <a:pt x="0" y="16356"/>
                    <a:pt x="16356" y="0"/>
                    <a:pt x="36539" y="0"/>
                  </a:cubicBezTo>
                  <a:cubicBezTo>
                    <a:pt x="56721" y="0"/>
                    <a:pt x="73078" y="16356"/>
                    <a:pt x="73078"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36" name="组合 235"/>
          <p:cNvGrpSpPr/>
          <p:nvPr/>
        </p:nvGrpSpPr>
        <p:grpSpPr>
          <a:xfrm>
            <a:off x="719454" y="5725465"/>
            <a:ext cx="2574422" cy="835261"/>
            <a:chOff x="927101" y="3472852"/>
            <a:chExt cx="5126599" cy="1178203"/>
          </a:xfrm>
        </p:grpSpPr>
        <p:grpSp>
          <p:nvGrpSpPr>
            <p:cNvPr id="237" name="组合 236"/>
            <p:cNvGrpSpPr/>
            <p:nvPr/>
          </p:nvGrpSpPr>
          <p:grpSpPr>
            <a:xfrm>
              <a:off x="927101" y="3472852"/>
              <a:ext cx="5126599" cy="589101"/>
              <a:chOff x="927101" y="3472852"/>
              <a:chExt cx="5126599" cy="589101"/>
            </a:xfrm>
          </p:grpSpPr>
          <p:cxnSp>
            <p:nvCxnSpPr>
              <p:cNvPr id="239" name="直接连接符 238"/>
              <p:cNvCxnSpPr/>
              <p:nvPr/>
            </p:nvCxnSpPr>
            <p:spPr>
              <a:xfrm>
                <a:off x="927101" y="4061953"/>
                <a:ext cx="4834211"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240" name="弧形 239"/>
              <p:cNvSpPr/>
              <p:nvPr/>
            </p:nvSpPr>
            <p:spPr>
              <a:xfrm rot="10800000">
                <a:off x="5468925" y="3472852"/>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38" name="弧形 237"/>
            <p:cNvSpPr/>
            <p:nvPr/>
          </p:nvSpPr>
          <p:spPr>
            <a:xfrm rot="10800000" flipV="1">
              <a:off x="5468924" y="4066280"/>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41" name="文本框 240"/>
          <p:cNvSpPr txBox="1"/>
          <p:nvPr/>
        </p:nvSpPr>
        <p:spPr>
          <a:xfrm>
            <a:off x="690340" y="522789"/>
            <a:ext cx="2591431" cy="92333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THREE</a:t>
            </a:r>
            <a:endParaRPr kumimoji="0" lang="zh-CN" altLang="en-US" sz="5400" b="0" i="0" u="none" strike="noStrike" kern="1200" cap="none" spc="300" normalizeH="0" baseline="0" noProof="0" dirty="0">
              <a:ln>
                <a:noFill/>
              </a:ln>
              <a:solidFill>
                <a:prstClr val="black">
                  <a:lumMod val="75000"/>
                  <a:lumOff val="25000"/>
                </a:prstClr>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43" name="文本框 242"/>
          <p:cNvSpPr txBox="1"/>
          <p:nvPr/>
        </p:nvSpPr>
        <p:spPr>
          <a:xfrm>
            <a:off x="274115" y="2654135"/>
            <a:ext cx="4336999"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300" normalizeH="0" baseline="0" noProof="0" dirty="0">
                <a:ln>
                  <a:noFill/>
                </a:ln>
                <a:solidFill>
                  <a:srgbClr val="8088DC"/>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原型</a:t>
            </a:r>
            <a:r>
              <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设计</a:t>
            </a:r>
            <a:endPar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44" name="矩形 243"/>
          <p:cNvSpPr/>
          <p:nvPr/>
        </p:nvSpPr>
        <p:spPr>
          <a:xfrm>
            <a:off x="757323" y="2333474"/>
            <a:ext cx="622259" cy="901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5" name="文本框 244"/>
          <p:cNvSpPr txBox="1"/>
          <p:nvPr/>
        </p:nvSpPr>
        <p:spPr>
          <a:xfrm>
            <a:off x="683069" y="3775079"/>
            <a:ext cx="4942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Existing problems</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sp>
        <p:nvSpPr>
          <p:cNvPr id="2" name="矩形 1"/>
          <p:cNvSpPr/>
          <p:nvPr/>
        </p:nvSpPr>
        <p:spPr>
          <a:xfrm>
            <a:off x="683068" y="482386"/>
            <a:ext cx="2463979" cy="855580"/>
          </a:xfrm>
          <a:prstGeom prst="rect">
            <a:avLst/>
          </a:prstGeom>
          <a:noFill/>
          <a:ln>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2" name="矩形 241"/>
          <p:cNvSpPr/>
          <p:nvPr/>
        </p:nvSpPr>
        <p:spPr>
          <a:xfrm>
            <a:off x="3063483" y="1240716"/>
            <a:ext cx="167127" cy="169333"/>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27" name="椭圆 26"/>
          <p:cNvSpPr/>
          <p:nvPr/>
        </p:nvSpPr>
        <p:spPr>
          <a:xfrm>
            <a:off x="9441371"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6" name="组合 65"/>
          <p:cNvGrpSpPr/>
          <p:nvPr/>
        </p:nvGrpSpPr>
        <p:grpSpPr>
          <a:xfrm rot="6700782">
            <a:off x="4942974"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3</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36" name="文本框 35"/>
          <p:cNvSpPr txBox="1"/>
          <p:nvPr/>
        </p:nvSpPr>
        <p:spPr>
          <a:xfrm>
            <a:off x="809625" y="304635"/>
            <a:ext cx="225107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原型设计</a:t>
            </a:r>
            <a:endPar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cxnSp>
        <p:nvCxnSpPr>
          <p:cNvPr id="37" name="直接连接符 36"/>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9" name="文本框 38"/>
          <p:cNvSpPr txBox="1"/>
          <p:nvPr/>
        </p:nvSpPr>
        <p:spPr>
          <a:xfrm>
            <a:off x="2750629" y="573443"/>
            <a:ext cx="2123952"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rPr>
              <a:t>Existing problems</a:t>
            </a:r>
            <a:endParaRPr lang="en-US" altLang="zh-CN" sz="16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40" name="直接连接符 39"/>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pic>
        <p:nvPicPr>
          <p:cNvPr id="3" name="图片 2">
            <a:hlinkClick r:id="rId1" tooltip="" action="ppaction://hlinkfile"/>
          </p:cNvPr>
          <p:cNvPicPr>
            <a:picLocks noChangeAspect="1"/>
          </p:cNvPicPr>
          <p:nvPr>
            <p:custDataLst>
              <p:tags r:id="rId2"/>
            </p:custDataLst>
          </p:nvPr>
        </p:nvPicPr>
        <p:blipFill>
          <a:blip r:embed="rId3"/>
          <a:stretch>
            <a:fillRect/>
          </a:stretch>
        </p:blipFill>
        <p:spPr>
          <a:xfrm>
            <a:off x="1617980" y="1334135"/>
            <a:ext cx="8956040" cy="5121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grpSp>
        <p:nvGrpSpPr>
          <p:cNvPr id="223" name="组合 222"/>
          <p:cNvGrpSpPr/>
          <p:nvPr/>
        </p:nvGrpSpPr>
        <p:grpSpPr>
          <a:xfrm>
            <a:off x="3955074" y="-2167162"/>
            <a:ext cx="10622603" cy="10371220"/>
            <a:chOff x="7111919" y="-1352757"/>
            <a:chExt cx="6808385" cy="6647265"/>
          </a:xfrm>
        </p:grpSpPr>
        <p:sp>
          <p:nvSpPr>
            <p:cNvPr id="224" name="任意多边形: 形状 223"/>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6" name="任意多边形: 形状 225"/>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7" name="任意多边形: 形状 226"/>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 name="平行四边形 6"/>
          <p:cNvSpPr/>
          <p:nvPr/>
        </p:nvSpPr>
        <p:spPr>
          <a:xfrm rot="20474684">
            <a:off x="-1461810" y="3104741"/>
            <a:ext cx="8342985" cy="2016031"/>
          </a:xfrm>
          <a:prstGeom prst="parallelogram">
            <a:avLst/>
          </a:prstGeom>
          <a:gradFill flip="none" rotWithShape="1">
            <a:gsLst>
              <a:gs pos="0">
                <a:schemeClr val="bg1"/>
              </a:gs>
              <a:gs pos="100000">
                <a:srgbClr val="CDE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2" name="等腰三角形 221"/>
          <p:cNvSpPr/>
          <p:nvPr/>
        </p:nvSpPr>
        <p:spPr>
          <a:xfrm rot="21197063">
            <a:off x="5286856" y="1965191"/>
            <a:ext cx="1110056" cy="1559798"/>
          </a:xfrm>
          <a:prstGeom prst="triangle">
            <a:avLst>
              <a:gd name="adj" fmla="val 10000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平行四边形 72"/>
          <p:cNvSpPr/>
          <p:nvPr/>
        </p:nvSpPr>
        <p:spPr>
          <a:xfrm rot="20875951">
            <a:off x="5298863" y="1191593"/>
            <a:ext cx="10028271" cy="3748259"/>
          </a:xfrm>
          <a:custGeom>
            <a:avLst/>
            <a:gdLst>
              <a:gd name="connsiteX0" fmla="*/ 0 w 10811777"/>
              <a:gd name="connsiteY0" fmla="*/ 2091148 h 2091148"/>
              <a:gd name="connsiteX1" fmla="*/ 522787 w 10811777"/>
              <a:gd name="connsiteY1" fmla="*/ 0 h 2091148"/>
              <a:gd name="connsiteX2" fmla="*/ 10811777 w 10811777"/>
              <a:gd name="connsiteY2" fmla="*/ 0 h 2091148"/>
              <a:gd name="connsiteX3" fmla="*/ 10288990 w 10811777"/>
              <a:gd name="connsiteY3" fmla="*/ 2091148 h 2091148"/>
              <a:gd name="connsiteX4" fmla="*/ 0 w 10811777"/>
              <a:gd name="connsiteY4" fmla="*/ 2091148 h 2091148"/>
              <a:gd name="connsiteX0-1" fmla="*/ 0 w 10811777"/>
              <a:gd name="connsiteY0-2" fmla="*/ 2091148 h 2091148"/>
              <a:gd name="connsiteX1-3" fmla="*/ 82289 w 10811777"/>
              <a:gd name="connsiteY1-4" fmla="*/ 724007 h 2091148"/>
              <a:gd name="connsiteX2-5" fmla="*/ 10811777 w 10811777"/>
              <a:gd name="connsiteY2-6" fmla="*/ 0 h 2091148"/>
              <a:gd name="connsiteX3-7" fmla="*/ 10288990 w 10811777"/>
              <a:gd name="connsiteY3-8" fmla="*/ 2091148 h 2091148"/>
              <a:gd name="connsiteX4-9" fmla="*/ 0 w 10811777"/>
              <a:gd name="connsiteY4-10" fmla="*/ 2091148 h 2091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11777" h="2091148">
                <a:moveTo>
                  <a:pt x="0" y="2091148"/>
                </a:moveTo>
                <a:lnTo>
                  <a:pt x="82289" y="724007"/>
                </a:lnTo>
                <a:lnTo>
                  <a:pt x="10811777" y="0"/>
                </a:lnTo>
                <a:lnTo>
                  <a:pt x="10288990" y="2091148"/>
                </a:lnTo>
                <a:lnTo>
                  <a:pt x="0" y="2091148"/>
                </a:lnTo>
                <a:close/>
              </a:path>
            </a:pathLst>
          </a:cu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图形 5"/>
          <p:cNvGrpSpPr/>
          <p:nvPr/>
        </p:nvGrpSpPr>
        <p:grpSpPr>
          <a:xfrm>
            <a:off x="6573450" y="1798318"/>
            <a:ext cx="5236659" cy="4105653"/>
            <a:chOff x="5563459" y="1319265"/>
            <a:chExt cx="6076471" cy="4764084"/>
          </a:xfrm>
        </p:grpSpPr>
        <p:sp>
          <p:nvSpPr>
            <p:cNvPr id="13" name="任意多边形: 形状 12"/>
            <p:cNvSpPr/>
            <p:nvPr/>
          </p:nvSpPr>
          <p:spPr>
            <a:xfrm>
              <a:off x="10494860" y="5491653"/>
              <a:ext cx="339246" cy="451569"/>
            </a:xfrm>
            <a:custGeom>
              <a:avLst/>
              <a:gdLst>
                <a:gd name="connsiteX0" fmla="*/ 0 w 339246"/>
                <a:gd name="connsiteY0" fmla="*/ 0 h 451569"/>
                <a:gd name="connsiteX1" fmla="*/ 339246 w 339246"/>
                <a:gd name="connsiteY1" fmla="*/ 0 h 451569"/>
                <a:gd name="connsiteX2" fmla="*/ 339246 w 339246"/>
                <a:gd name="connsiteY2" fmla="*/ 451569 h 451569"/>
                <a:gd name="connsiteX3" fmla="*/ 0 w 339246"/>
                <a:gd name="connsiteY3" fmla="*/ 451569 h 451569"/>
              </a:gdLst>
              <a:ahLst/>
              <a:cxnLst>
                <a:cxn ang="0">
                  <a:pos x="connsiteX0" y="connsiteY0"/>
                </a:cxn>
                <a:cxn ang="0">
                  <a:pos x="connsiteX1" y="connsiteY1"/>
                </a:cxn>
                <a:cxn ang="0">
                  <a:pos x="connsiteX2" y="connsiteY2"/>
                </a:cxn>
                <a:cxn ang="0">
                  <a:pos x="connsiteX3" y="connsiteY3"/>
                </a:cxn>
              </a:cxnLst>
              <a:rect l="l" t="t" r="r" b="b"/>
              <a:pathLst>
                <a:path w="339246" h="451569">
                  <a:moveTo>
                    <a:pt x="0" y="0"/>
                  </a:moveTo>
                  <a:lnTo>
                    <a:pt x="339246" y="0"/>
                  </a:lnTo>
                  <a:lnTo>
                    <a:pt x="339246" y="451569"/>
                  </a:lnTo>
                  <a:lnTo>
                    <a:pt x="0" y="451569"/>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任意多边形: 形状 15"/>
            <p:cNvSpPr/>
            <p:nvPr/>
          </p:nvSpPr>
          <p:spPr>
            <a:xfrm>
              <a:off x="5993622" y="1762038"/>
              <a:ext cx="4238330" cy="3207427"/>
            </a:xfrm>
            <a:custGeom>
              <a:avLst/>
              <a:gdLst>
                <a:gd name="connsiteX0" fmla="*/ 0 w 4238330"/>
                <a:gd name="connsiteY0" fmla="*/ 0 h 3207427"/>
                <a:gd name="connsiteX1" fmla="*/ 4238330 w 4238330"/>
                <a:gd name="connsiteY1" fmla="*/ 0 h 3207427"/>
                <a:gd name="connsiteX2" fmla="*/ 4238330 w 4238330"/>
                <a:gd name="connsiteY2" fmla="*/ 3207428 h 3207427"/>
                <a:gd name="connsiteX3" fmla="*/ 0 w 4238330"/>
                <a:gd name="connsiteY3" fmla="*/ 3207428 h 3207427"/>
              </a:gdLst>
              <a:ahLst/>
              <a:cxnLst>
                <a:cxn ang="0">
                  <a:pos x="connsiteX0" y="connsiteY0"/>
                </a:cxn>
                <a:cxn ang="0">
                  <a:pos x="connsiteX1" y="connsiteY1"/>
                </a:cxn>
                <a:cxn ang="0">
                  <a:pos x="connsiteX2" y="connsiteY2"/>
                </a:cxn>
                <a:cxn ang="0">
                  <a:pos x="connsiteX3" y="connsiteY3"/>
                </a:cxn>
              </a:cxnLst>
              <a:rect l="l" t="t" r="r" b="b"/>
              <a:pathLst>
                <a:path w="4238330" h="3207427">
                  <a:moveTo>
                    <a:pt x="0" y="0"/>
                  </a:moveTo>
                  <a:lnTo>
                    <a:pt x="4238330" y="0"/>
                  </a:lnTo>
                  <a:lnTo>
                    <a:pt x="4238330" y="3207428"/>
                  </a:lnTo>
                  <a:lnTo>
                    <a:pt x="0" y="3207428"/>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任意多边形: 形状 16"/>
            <p:cNvSpPr/>
            <p:nvPr/>
          </p:nvSpPr>
          <p:spPr>
            <a:xfrm>
              <a:off x="6079618"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68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6" y="120849"/>
                    <a:pt x="34" y="93826"/>
                    <a:pt x="0" y="60468"/>
                  </a:cubicBezTo>
                  <a:cubicBezTo>
                    <a:pt x="-34" y="27109"/>
                    <a:pt x="26983" y="37"/>
                    <a:pt x="60345" y="0"/>
                  </a:cubicBezTo>
                  <a:cubicBezTo>
                    <a:pt x="60386" y="0"/>
                    <a:pt x="60426" y="0"/>
                    <a:pt x="60468" y="0"/>
                  </a:cubicBezTo>
                  <a:cubicBezTo>
                    <a:pt x="93796" y="0"/>
                    <a:pt x="120812" y="27017"/>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a:xfrm>
              <a:off x="6311523"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06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9" y="120849"/>
                    <a:pt x="37" y="93826"/>
                    <a:pt x="0" y="60468"/>
                  </a:cubicBezTo>
                  <a:cubicBezTo>
                    <a:pt x="-37" y="27109"/>
                    <a:pt x="26986" y="37"/>
                    <a:pt x="60345" y="0"/>
                  </a:cubicBezTo>
                  <a:cubicBezTo>
                    <a:pt x="60363" y="0"/>
                    <a:pt x="60388" y="0"/>
                    <a:pt x="60406" y="0"/>
                  </a:cubicBezTo>
                  <a:cubicBezTo>
                    <a:pt x="93746" y="0"/>
                    <a:pt x="120775" y="27004"/>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任意多边形: 形状 18"/>
            <p:cNvSpPr/>
            <p:nvPr/>
          </p:nvSpPr>
          <p:spPr>
            <a:xfrm>
              <a:off x="6543736" y="1832901"/>
              <a:ext cx="120689" cy="120689"/>
            </a:xfrm>
            <a:custGeom>
              <a:avLst/>
              <a:gdLst>
                <a:gd name="connsiteX0" fmla="*/ 120689 w 120689"/>
                <a:gd name="connsiteY0" fmla="*/ 60345 h 120689"/>
                <a:gd name="connsiteX1" fmla="*/ 60345 w 120689"/>
                <a:gd name="connsiteY1" fmla="*/ 120689 h 120689"/>
                <a:gd name="connsiteX2" fmla="*/ 0 w 120689"/>
                <a:gd name="connsiteY2" fmla="*/ 60345 h 120689"/>
                <a:gd name="connsiteX3" fmla="*/ 60345 w 120689"/>
                <a:gd name="connsiteY3" fmla="*/ 0 h 120689"/>
                <a:gd name="connsiteX4" fmla="*/ 120689 w 120689"/>
                <a:gd name="connsiteY4" fmla="*/ 60345 h 1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9" h="120689">
                  <a:moveTo>
                    <a:pt x="120689" y="60345"/>
                  </a:moveTo>
                  <a:cubicBezTo>
                    <a:pt x="120689" y="93673"/>
                    <a:pt x="93672" y="120689"/>
                    <a:pt x="60345" y="120689"/>
                  </a:cubicBezTo>
                  <a:cubicBezTo>
                    <a:pt x="27017" y="120689"/>
                    <a:pt x="0" y="93673"/>
                    <a:pt x="0" y="60345"/>
                  </a:cubicBezTo>
                  <a:cubicBezTo>
                    <a:pt x="0" y="27017"/>
                    <a:pt x="27017" y="0"/>
                    <a:pt x="60345" y="0"/>
                  </a:cubicBezTo>
                  <a:cubicBezTo>
                    <a:pt x="93672" y="0"/>
                    <a:pt x="120689" y="27017"/>
                    <a:pt x="120689"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19"/>
            <p:cNvSpPr/>
            <p:nvPr/>
          </p:nvSpPr>
          <p:spPr>
            <a:xfrm>
              <a:off x="10542902" y="5658969"/>
              <a:ext cx="85257" cy="85257"/>
            </a:xfrm>
            <a:custGeom>
              <a:avLst/>
              <a:gdLst>
                <a:gd name="connsiteX0" fmla="*/ 0 w 85257"/>
                <a:gd name="connsiteY0" fmla="*/ 0 h 85257"/>
                <a:gd name="connsiteX1" fmla="*/ 85257 w 85257"/>
                <a:gd name="connsiteY1" fmla="*/ 0 h 85257"/>
                <a:gd name="connsiteX2" fmla="*/ 85257 w 85257"/>
                <a:gd name="connsiteY2" fmla="*/ 85257 h 85257"/>
                <a:gd name="connsiteX3" fmla="*/ 0 w 85257"/>
                <a:gd name="connsiteY3" fmla="*/ 85257 h 85257"/>
              </a:gdLst>
              <a:ahLst/>
              <a:cxnLst>
                <a:cxn ang="0">
                  <a:pos x="connsiteX0" y="connsiteY0"/>
                </a:cxn>
                <a:cxn ang="0">
                  <a:pos x="connsiteX1" y="connsiteY1"/>
                </a:cxn>
                <a:cxn ang="0">
                  <a:pos x="connsiteX2" y="connsiteY2"/>
                </a:cxn>
                <a:cxn ang="0">
                  <a:pos x="connsiteX3" y="connsiteY3"/>
                </a:cxn>
              </a:cxnLst>
              <a:rect l="l" t="t" r="r" b="b"/>
              <a:pathLst>
                <a:path w="85257" h="85257">
                  <a:moveTo>
                    <a:pt x="0" y="0"/>
                  </a:moveTo>
                  <a:lnTo>
                    <a:pt x="85257" y="0"/>
                  </a:lnTo>
                  <a:lnTo>
                    <a:pt x="85257" y="85257"/>
                  </a:lnTo>
                  <a:lnTo>
                    <a:pt x="0" y="85257"/>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任意多边形: 形状 20"/>
            <p:cNvSpPr/>
            <p:nvPr/>
          </p:nvSpPr>
          <p:spPr>
            <a:xfrm>
              <a:off x="10585531" y="5491652"/>
              <a:ext cx="6151" cy="167316"/>
            </a:xfrm>
            <a:custGeom>
              <a:avLst/>
              <a:gdLst>
                <a:gd name="connsiteX0" fmla="*/ 0 w 6151"/>
                <a:gd name="connsiteY0" fmla="*/ 167316 h 167316"/>
                <a:gd name="connsiteX1" fmla="*/ 0 w 6151"/>
                <a:gd name="connsiteY1" fmla="*/ 0 h 167316"/>
              </a:gdLst>
              <a:ahLst/>
              <a:cxnLst>
                <a:cxn ang="0">
                  <a:pos x="connsiteX0" y="connsiteY0"/>
                </a:cxn>
                <a:cxn ang="0">
                  <a:pos x="connsiteX1" y="connsiteY1"/>
                </a:cxn>
              </a:cxnLst>
              <a:rect l="l" t="t" r="r" b="b"/>
              <a:pathLst>
                <a:path w="6151" h="167316">
                  <a:moveTo>
                    <a:pt x="0" y="167316"/>
                  </a:moveTo>
                  <a:lnTo>
                    <a:pt x="0" y="0"/>
                  </a:lnTo>
                </a:path>
              </a:pathLst>
            </a:custGeom>
            <a:solidFill>
              <a:srgbClr val="D7E0FF"/>
            </a:solidFill>
            <a:ln w="14325" cap="flat">
              <a:solidFill>
                <a:srgbClr val="1B3C8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任意多边形: 形状 21"/>
            <p:cNvSpPr/>
            <p:nvPr/>
          </p:nvSpPr>
          <p:spPr>
            <a:xfrm>
              <a:off x="10712556" y="5604591"/>
              <a:ext cx="233012" cy="233012"/>
            </a:xfrm>
            <a:custGeom>
              <a:avLst/>
              <a:gdLst>
                <a:gd name="connsiteX0" fmla="*/ 233013 w 233012"/>
                <a:gd name="connsiteY0" fmla="*/ 116506 h 233012"/>
                <a:gd name="connsiteX1" fmla="*/ 116506 w 233012"/>
                <a:gd name="connsiteY1" fmla="*/ 233013 h 233012"/>
                <a:gd name="connsiteX2" fmla="*/ 0 w 233012"/>
                <a:gd name="connsiteY2" fmla="*/ 116506 h 233012"/>
                <a:gd name="connsiteX3" fmla="*/ 116506 w 233012"/>
                <a:gd name="connsiteY3" fmla="*/ 0 h 233012"/>
                <a:gd name="connsiteX4" fmla="*/ 233013 w 233012"/>
                <a:gd name="connsiteY4" fmla="*/ 116506 h 23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12" h="233012">
                  <a:moveTo>
                    <a:pt x="233013" y="116506"/>
                  </a:moveTo>
                  <a:cubicBezTo>
                    <a:pt x="233013" y="180851"/>
                    <a:pt x="180851" y="233013"/>
                    <a:pt x="116506" y="233013"/>
                  </a:cubicBezTo>
                  <a:cubicBezTo>
                    <a:pt x="52162" y="233013"/>
                    <a:pt x="0" y="180851"/>
                    <a:pt x="0" y="116506"/>
                  </a:cubicBezTo>
                  <a:cubicBezTo>
                    <a:pt x="0" y="52162"/>
                    <a:pt x="52162" y="0"/>
                    <a:pt x="116506" y="0"/>
                  </a:cubicBezTo>
                  <a:cubicBezTo>
                    <a:pt x="180851" y="0"/>
                    <a:pt x="233013" y="52162"/>
                    <a:pt x="233013" y="116506"/>
                  </a:cubicBezTo>
                  <a:close/>
                </a:path>
              </a:pathLst>
            </a:custGeom>
            <a:noFill/>
            <a:ln w="42974" cap="flat">
              <a:solidFill>
                <a:srgbClr val="D7E0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rot="-3599999">
              <a:off x="8235437" y="1982980"/>
              <a:ext cx="2051530" cy="2051530"/>
            </a:xfrm>
            <a:custGeom>
              <a:avLst/>
              <a:gdLst>
                <a:gd name="connsiteX0" fmla="*/ 0 w 2051530"/>
                <a:gd name="connsiteY0" fmla="*/ 0 h 2051530"/>
                <a:gd name="connsiteX1" fmla="*/ 2051531 w 2051530"/>
                <a:gd name="connsiteY1" fmla="*/ 0 h 2051530"/>
                <a:gd name="connsiteX2" fmla="*/ 2051531 w 2051530"/>
                <a:gd name="connsiteY2" fmla="*/ 2051530 h 2051530"/>
                <a:gd name="connsiteX3" fmla="*/ 0 w 2051530"/>
                <a:gd name="connsiteY3" fmla="*/ 2051530 h 2051530"/>
              </a:gdLst>
              <a:ahLst/>
              <a:cxnLst>
                <a:cxn ang="0">
                  <a:pos x="connsiteX0" y="connsiteY0"/>
                </a:cxn>
                <a:cxn ang="0">
                  <a:pos x="connsiteX1" y="connsiteY1"/>
                </a:cxn>
                <a:cxn ang="0">
                  <a:pos x="connsiteX2" y="connsiteY2"/>
                </a:cxn>
                <a:cxn ang="0">
                  <a:pos x="connsiteX3" y="connsiteY3"/>
                </a:cxn>
              </a:cxnLst>
              <a:rect l="l" t="t" r="r" b="b"/>
              <a:pathLst>
                <a:path w="2051530" h="2051530">
                  <a:moveTo>
                    <a:pt x="0" y="0"/>
                  </a:moveTo>
                  <a:lnTo>
                    <a:pt x="2051531" y="0"/>
                  </a:lnTo>
                  <a:lnTo>
                    <a:pt x="2051531" y="2051530"/>
                  </a:lnTo>
                  <a:lnTo>
                    <a:pt x="0" y="2051530"/>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任意多边形: 形状 23"/>
            <p:cNvSpPr/>
            <p:nvPr/>
          </p:nvSpPr>
          <p:spPr>
            <a:xfrm>
              <a:off x="6466475" y="5002437"/>
              <a:ext cx="175866" cy="103711"/>
            </a:xfrm>
            <a:custGeom>
              <a:avLst/>
              <a:gdLst>
                <a:gd name="connsiteX0" fmla="*/ 175867 w 175866"/>
                <a:gd name="connsiteY0" fmla="*/ 60345 h 103711"/>
                <a:gd name="connsiteX1" fmla="*/ 90609 w 175866"/>
                <a:gd name="connsiteY1" fmla="*/ 0 h 103711"/>
                <a:gd name="connsiteX2" fmla="*/ 0 w 175866"/>
                <a:gd name="connsiteY2" fmla="*/ 38384 h 103711"/>
                <a:gd name="connsiteX3" fmla="*/ 109494 w 175866"/>
                <a:gd name="connsiteY3" fmla="*/ 103711 h 103711"/>
                <a:gd name="connsiteX4" fmla="*/ 175867 w 175866"/>
                <a:gd name="connsiteY4" fmla="*/ 60345 h 1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66" h="103711">
                  <a:moveTo>
                    <a:pt x="175867" y="60345"/>
                  </a:moveTo>
                  <a:cubicBezTo>
                    <a:pt x="175867" y="49149"/>
                    <a:pt x="151815" y="0"/>
                    <a:pt x="90609" y="0"/>
                  </a:cubicBezTo>
                  <a:cubicBezTo>
                    <a:pt x="54993" y="0"/>
                    <a:pt x="0" y="33648"/>
                    <a:pt x="0" y="38384"/>
                  </a:cubicBezTo>
                  <a:cubicBezTo>
                    <a:pt x="43059" y="47857"/>
                    <a:pt x="82920" y="103711"/>
                    <a:pt x="109494" y="103711"/>
                  </a:cubicBezTo>
                  <a:cubicBezTo>
                    <a:pt x="137175" y="103711"/>
                    <a:pt x="175867" y="88087"/>
                    <a:pt x="175867" y="60345"/>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11074377" y="5843509"/>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9850845" y="1590376"/>
              <a:ext cx="851330" cy="540311"/>
            </a:xfrm>
            <a:custGeom>
              <a:avLst/>
              <a:gdLst>
                <a:gd name="connsiteX0" fmla="*/ 835506 w 851330"/>
                <a:gd name="connsiteY0" fmla="*/ 540312 h 540311"/>
                <a:gd name="connsiteX1" fmla="*/ 540206 w 851330"/>
                <a:gd name="connsiteY1" fmla="*/ 15824 h 540311"/>
                <a:gd name="connsiteX2" fmla="*/ 15718 w 851330"/>
                <a:gd name="connsiteY2" fmla="*/ 311125 h 540311"/>
                <a:gd name="connsiteX3" fmla="*/ 15718 w 851330"/>
                <a:gd name="connsiteY3" fmla="*/ 540312 h 540311"/>
              </a:gdLst>
              <a:ahLst/>
              <a:cxnLst>
                <a:cxn ang="0">
                  <a:pos x="connsiteX0" y="connsiteY0"/>
                </a:cxn>
                <a:cxn ang="0">
                  <a:pos x="connsiteX1" y="connsiteY1"/>
                </a:cxn>
                <a:cxn ang="0">
                  <a:pos x="connsiteX2" y="connsiteY2"/>
                </a:cxn>
                <a:cxn ang="0">
                  <a:pos x="connsiteX3" y="connsiteY3"/>
                </a:cxn>
              </a:cxnLst>
              <a:rect l="l" t="t" r="r" b="b"/>
              <a:pathLst>
                <a:path w="851330" h="540311">
                  <a:moveTo>
                    <a:pt x="835506" y="540312"/>
                  </a:moveTo>
                  <a:cubicBezTo>
                    <a:pt x="898792" y="313930"/>
                    <a:pt x="766581" y="79115"/>
                    <a:pt x="540206" y="15824"/>
                  </a:cubicBezTo>
                  <a:cubicBezTo>
                    <a:pt x="313824" y="-47462"/>
                    <a:pt x="79003" y="84750"/>
                    <a:pt x="15718" y="311125"/>
                  </a:cubicBezTo>
                  <a:cubicBezTo>
                    <a:pt x="-5239" y="386085"/>
                    <a:pt x="-5239" y="465352"/>
                    <a:pt x="15718" y="540312"/>
                  </a:cubicBez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任意多边形: 形状 26"/>
            <p:cNvSpPr/>
            <p:nvPr/>
          </p:nvSpPr>
          <p:spPr>
            <a:xfrm>
              <a:off x="7337687" y="3364276"/>
              <a:ext cx="1143779" cy="1282491"/>
            </a:xfrm>
            <a:custGeom>
              <a:avLst/>
              <a:gdLst>
                <a:gd name="connsiteX0" fmla="*/ 1143780 w 1143779"/>
                <a:gd name="connsiteY0" fmla="*/ 1030779 h 1282491"/>
                <a:gd name="connsiteX1" fmla="*/ 879273 w 1143779"/>
                <a:gd name="connsiteY1" fmla="*/ 1282491 h 1282491"/>
                <a:gd name="connsiteX2" fmla="*/ 168178 w 1143779"/>
                <a:gd name="connsiteY2" fmla="*/ 404512 h 1282491"/>
                <a:gd name="connsiteX3" fmla="*/ 186 w 1143779"/>
                <a:gd name="connsiteY3" fmla="*/ 241071 h 1282491"/>
                <a:gd name="connsiteX4" fmla="*/ 120321 w 1143779"/>
                <a:gd name="connsiteY4" fmla="*/ 166271 h 1282491"/>
                <a:gd name="connsiteX5" fmla="*/ 61330 w 1143779"/>
                <a:gd name="connsiteY5" fmla="*/ 75477 h 1282491"/>
                <a:gd name="connsiteX6" fmla="*/ 63114 w 1143779"/>
                <a:gd name="connsiteY6" fmla="*/ 0 h 1282491"/>
                <a:gd name="connsiteX7" fmla="*/ 212345 w 1143779"/>
                <a:gd name="connsiteY7" fmla="*/ 176912 h 1282491"/>
                <a:gd name="connsiteX8" fmla="*/ 301909 w 1143779"/>
                <a:gd name="connsiteY8" fmla="*/ 219972 h 1282491"/>
                <a:gd name="connsiteX9" fmla="*/ 316180 w 1143779"/>
                <a:gd name="connsiteY9" fmla="*/ 352964 h 1282491"/>
                <a:gd name="connsiteX10" fmla="*/ 836706 w 1143779"/>
                <a:gd name="connsiteY10" fmla="*/ 911750 h 1282491"/>
                <a:gd name="connsiteX11" fmla="*/ 901356 w 1143779"/>
                <a:gd name="connsiteY11" fmla="*/ 703405 h 1282491"/>
                <a:gd name="connsiteX12" fmla="*/ 1143534 w 1143779"/>
                <a:gd name="connsiteY12" fmla="*/ 1031025 h 128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779" h="1282491">
                  <a:moveTo>
                    <a:pt x="1143780" y="1030779"/>
                  </a:moveTo>
                  <a:cubicBezTo>
                    <a:pt x="1143780" y="1086141"/>
                    <a:pt x="1095554" y="1282491"/>
                    <a:pt x="879273" y="1282491"/>
                  </a:cubicBezTo>
                  <a:cubicBezTo>
                    <a:pt x="682861" y="1282491"/>
                    <a:pt x="183741" y="436991"/>
                    <a:pt x="168178" y="404512"/>
                  </a:cubicBezTo>
                  <a:cubicBezTo>
                    <a:pt x="116200" y="399344"/>
                    <a:pt x="25960" y="332357"/>
                    <a:pt x="186" y="241071"/>
                  </a:cubicBezTo>
                  <a:cubicBezTo>
                    <a:pt x="-3751" y="227107"/>
                    <a:pt x="55548" y="147078"/>
                    <a:pt x="120321" y="166271"/>
                  </a:cubicBezTo>
                  <a:cubicBezTo>
                    <a:pt x="135515" y="170822"/>
                    <a:pt x="70249" y="89502"/>
                    <a:pt x="61330" y="75477"/>
                  </a:cubicBezTo>
                  <a:cubicBezTo>
                    <a:pt x="40969" y="43551"/>
                    <a:pt x="53087" y="0"/>
                    <a:pt x="63114" y="0"/>
                  </a:cubicBezTo>
                  <a:cubicBezTo>
                    <a:pt x="73141" y="0"/>
                    <a:pt x="202688" y="176174"/>
                    <a:pt x="212345" y="176912"/>
                  </a:cubicBezTo>
                  <a:cubicBezTo>
                    <a:pt x="222003" y="177651"/>
                    <a:pt x="297972" y="212528"/>
                    <a:pt x="301909" y="219972"/>
                  </a:cubicBezTo>
                  <a:cubicBezTo>
                    <a:pt x="305845" y="227415"/>
                    <a:pt x="301416" y="333095"/>
                    <a:pt x="316180" y="352964"/>
                  </a:cubicBezTo>
                  <a:cubicBezTo>
                    <a:pt x="330943" y="372832"/>
                    <a:pt x="836706" y="911750"/>
                    <a:pt x="836706" y="911750"/>
                  </a:cubicBezTo>
                  <a:cubicBezTo>
                    <a:pt x="841319" y="860079"/>
                    <a:pt x="893052" y="718168"/>
                    <a:pt x="901356" y="703405"/>
                  </a:cubicBezTo>
                  <a:cubicBezTo>
                    <a:pt x="909660" y="688642"/>
                    <a:pt x="1143534" y="868384"/>
                    <a:pt x="1143534" y="1031025"/>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7410689" y="3499419"/>
              <a:ext cx="786464" cy="742037"/>
            </a:xfrm>
            <a:custGeom>
              <a:avLst/>
              <a:gdLst>
                <a:gd name="connsiteX0" fmla="*/ 8813 w 786464"/>
                <a:gd name="connsiteY0" fmla="*/ 59977 h 742037"/>
                <a:gd name="connsiteX1" fmla="*/ 25790 w 786464"/>
                <a:gd name="connsiteY1" fmla="*/ 2 h 742037"/>
                <a:gd name="connsiteX2" fmla="*/ 205102 w 786464"/>
                <a:gd name="connsiteY2" fmla="*/ 54749 h 742037"/>
                <a:gd name="connsiteX3" fmla="*/ 214821 w 786464"/>
                <a:gd name="connsiteY3" fmla="*/ 182266 h 742037"/>
                <a:gd name="connsiteX4" fmla="*/ 335756 w 786464"/>
                <a:gd name="connsiteY4" fmla="*/ 316549 h 742037"/>
                <a:gd name="connsiteX5" fmla="*/ 417138 w 786464"/>
                <a:gd name="connsiteY5" fmla="*/ 404821 h 742037"/>
                <a:gd name="connsiteX6" fmla="*/ 729687 w 786464"/>
                <a:gd name="connsiteY6" fmla="*/ 742037 h 742037"/>
                <a:gd name="connsiteX7" fmla="*/ 786464 w 786464"/>
                <a:gd name="connsiteY7" fmla="*/ 561372 h 7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464" h="742037">
                  <a:moveTo>
                    <a:pt x="8813" y="59977"/>
                  </a:moveTo>
                  <a:cubicBezTo>
                    <a:pt x="-1952" y="45214"/>
                    <a:pt x="-9026" y="125"/>
                    <a:pt x="25790" y="2"/>
                  </a:cubicBezTo>
                  <a:cubicBezTo>
                    <a:pt x="143773" y="-306"/>
                    <a:pt x="205102" y="36541"/>
                    <a:pt x="205102" y="54749"/>
                  </a:cubicBezTo>
                  <a:cubicBezTo>
                    <a:pt x="205102" y="72957"/>
                    <a:pt x="205102" y="165473"/>
                    <a:pt x="214821" y="182266"/>
                  </a:cubicBezTo>
                  <a:cubicBezTo>
                    <a:pt x="217896" y="187618"/>
                    <a:pt x="267968" y="242795"/>
                    <a:pt x="335756" y="316549"/>
                  </a:cubicBezTo>
                  <a:cubicBezTo>
                    <a:pt x="366513" y="351551"/>
                    <a:pt x="417138" y="404821"/>
                    <a:pt x="417138" y="404821"/>
                  </a:cubicBezTo>
                  <a:cubicBezTo>
                    <a:pt x="555051" y="554114"/>
                    <a:pt x="715232" y="726228"/>
                    <a:pt x="729687" y="742037"/>
                  </a:cubicBezTo>
                  <a:cubicBezTo>
                    <a:pt x="734547" y="710481"/>
                    <a:pt x="769732" y="596312"/>
                    <a:pt x="786464" y="56137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任意多边形: 形状 28"/>
            <p:cNvSpPr/>
            <p:nvPr/>
          </p:nvSpPr>
          <p:spPr>
            <a:xfrm>
              <a:off x="7471911" y="3736554"/>
              <a:ext cx="394361" cy="595818"/>
            </a:xfrm>
            <a:custGeom>
              <a:avLst/>
              <a:gdLst>
                <a:gd name="connsiteX0" fmla="*/ 394362 w 394361"/>
                <a:gd name="connsiteY0" fmla="*/ 595818 h 595818"/>
                <a:gd name="connsiteX1" fmla="*/ 0 w 394361"/>
                <a:gd name="connsiteY1" fmla="*/ 0 h 595818"/>
              </a:gdLst>
              <a:ahLst/>
              <a:cxnLst>
                <a:cxn ang="0">
                  <a:pos x="connsiteX0" y="connsiteY0"/>
                </a:cxn>
                <a:cxn ang="0">
                  <a:pos x="connsiteX1" y="connsiteY1"/>
                </a:cxn>
              </a:cxnLst>
              <a:rect l="l" t="t" r="r" b="b"/>
              <a:pathLst>
                <a:path w="394361" h="595818">
                  <a:moveTo>
                    <a:pt x="394362" y="595818"/>
                  </a:moveTo>
                  <a:cubicBezTo>
                    <a:pt x="210560" y="354317"/>
                    <a:pt x="24605" y="38938"/>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任意多边形: 形状 29"/>
            <p:cNvSpPr/>
            <p:nvPr/>
          </p:nvSpPr>
          <p:spPr>
            <a:xfrm>
              <a:off x="8059301" y="4473607"/>
              <a:ext cx="352225" cy="138897"/>
            </a:xfrm>
            <a:custGeom>
              <a:avLst/>
              <a:gdLst>
                <a:gd name="connsiteX0" fmla="*/ 352225 w 352225"/>
                <a:gd name="connsiteY0" fmla="*/ 0 h 138897"/>
                <a:gd name="connsiteX1" fmla="*/ 115891 w 352225"/>
                <a:gd name="connsiteY1" fmla="*/ 138897 h 138897"/>
                <a:gd name="connsiteX2" fmla="*/ 0 w 352225"/>
                <a:gd name="connsiteY2" fmla="*/ 76830 h 138897"/>
              </a:gdLst>
              <a:ahLst/>
              <a:cxnLst>
                <a:cxn ang="0">
                  <a:pos x="connsiteX0" y="connsiteY0"/>
                </a:cxn>
                <a:cxn ang="0">
                  <a:pos x="connsiteX1" y="connsiteY1"/>
                </a:cxn>
                <a:cxn ang="0">
                  <a:pos x="connsiteX2" y="connsiteY2"/>
                </a:cxn>
              </a:cxnLst>
              <a:rect l="l" t="t" r="r" b="b"/>
              <a:pathLst>
                <a:path w="352225" h="138897">
                  <a:moveTo>
                    <a:pt x="352225" y="0"/>
                  </a:moveTo>
                  <a:cubicBezTo>
                    <a:pt x="340230" y="31680"/>
                    <a:pt x="284561" y="138897"/>
                    <a:pt x="115891" y="138897"/>
                  </a:cubicBezTo>
                  <a:cubicBezTo>
                    <a:pt x="84396" y="138897"/>
                    <a:pt x="44597" y="115707"/>
                    <a:pt x="0" y="768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nvSpPr>
          <p:spPr>
            <a:xfrm>
              <a:off x="8535353" y="2565279"/>
              <a:ext cx="947704" cy="1092107"/>
            </a:xfrm>
            <a:custGeom>
              <a:avLst/>
              <a:gdLst>
                <a:gd name="connsiteX0" fmla="*/ 65881 w 947704"/>
                <a:gd name="connsiteY0" fmla="*/ 645029 h 1092107"/>
                <a:gd name="connsiteX1" fmla="*/ 0 w 947704"/>
                <a:gd name="connsiteY1" fmla="*/ 300554 h 1092107"/>
                <a:gd name="connsiteX2" fmla="*/ 341337 w 947704"/>
                <a:gd name="connsiteY2" fmla="*/ 0 h 1092107"/>
                <a:gd name="connsiteX3" fmla="*/ 584623 w 947704"/>
                <a:gd name="connsiteY3" fmla="*/ 153783 h 1092107"/>
                <a:gd name="connsiteX4" fmla="*/ 615010 w 947704"/>
                <a:gd name="connsiteY4" fmla="*/ 287083 h 1092107"/>
                <a:gd name="connsiteX5" fmla="*/ 905538 w 947704"/>
                <a:gd name="connsiteY5" fmla="*/ 663052 h 1092107"/>
                <a:gd name="connsiteX6" fmla="*/ 944845 w 947704"/>
                <a:gd name="connsiteY6" fmla="*/ 958747 h 1092107"/>
                <a:gd name="connsiteX7" fmla="*/ 815667 w 947704"/>
                <a:gd name="connsiteY7" fmla="*/ 986428 h 1092107"/>
                <a:gd name="connsiteX8" fmla="*/ 773715 w 947704"/>
                <a:gd name="connsiteY8" fmla="*/ 1092108 h 1092107"/>
                <a:gd name="connsiteX9" fmla="*/ 457044 w 947704"/>
                <a:gd name="connsiteY9" fmla="*/ 961638 h 1092107"/>
                <a:gd name="connsiteX10" fmla="*/ 163195 w 947704"/>
                <a:gd name="connsiteY10" fmla="*/ 1037484 h 1092107"/>
                <a:gd name="connsiteX11" fmla="*/ 94915 w 947704"/>
                <a:gd name="connsiteY11" fmla="*/ 1002052 h 1092107"/>
                <a:gd name="connsiteX12" fmla="*/ 18208 w 947704"/>
                <a:gd name="connsiteY12" fmla="*/ 1016139 h 1092107"/>
                <a:gd name="connsiteX13" fmla="*/ 68218 w 947704"/>
                <a:gd name="connsiteY13" fmla="*/ 668650 h 1092107"/>
                <a:gd name="connsiteX14" fmla="*/ 65635 w 947704"/>
                <a:gd name="connsiteY14" fmla="*/ 644967 h 109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704" h="1092107">
                  <a:moveTo>
                    <a:pt x="65881" y="645029"/>
                  </a:moveTo>
                  <a:cubicBezTo>
                    <a:pt x="53578" y="574473"/>
                    <a:pt x="0" y="428194"/>
                    <a:pt x="0" y="300554"/>
                  </a:cubicBezTo>
                  <a:cubicBezTo>
                    <a:pt x="0" y="108571"/>
                    <a:pt x="118413" y="0"/>
                    <a:pt x="341337" y="0"/>
                  </a:cubicBezTo>
                  <a:cubicBezTo>
                    <a:pt x="498504" y="0"/>
                    <a:pt x="560755" y="102912"/>
                    <a:pt x="584623" y="153783"/>
                  </a:cubicBezTo>
                  <a:cubicBezTo>
                    <a:pt x="604553" y="196289"/>
                    <a:pt x="592681" y="242916"/>
                    <a:pt x="615010" y="287083"/>
                  </a:cubicBezTo>
                  <a:cubicBezTo>
                    <a:pt x="703713" y="462949"/>
                    <a:pt x="776483" y="444926"/>
                    <a:pt x="905538" y="663052"/>
                  </a:cubicBezTo>
                  <a:cubicBezTo>
                    <a:pt x="936725" y="715769"/>
                    <a:pt x="955118" y="900617"/>
                    <a:pt x="944845" y="958747"/>
                  </a:cubicBezTo>
                  <a:cubicBezTo>
                    <a:pt x="889483" y="961084"/>
                    <a:pt x="815667" y="986428"/>
                    <a:pt x="815667" y="986428"/>
                  </a:cubicBezTo>
                  <a:cubicBezTo>
                    <a:pt x="788466" y="1014853"/>
                    <a:pt x="773419" y="1052764"/>
                    <a:pt x="773715" y="1092108"/>
                  </a:cubicBezTo>
                  <a:cubicBezTo>
                    <a:pt x="747940" y="1070885"/>
                    <a:pt x="612857" y="961638"/>
                    <a:pt x="457044" y="961638"/>
                  </a:cubicBezTo>
                  <a:cubicBezTo>
                    <a:pt x="415092" y="961638"/>
                    <a:pt x="215297" y="998115"/>
                    <a:pt x="163195" y="1037484"/>
                  </a:cubicBezTo>
                  <a:cubicBezTo>
                    <a:pt x="154091" y="1024874"/>
                    <a:pt x="111585" y="1002052"/>
                    <a:pt x="94915" y="1002052"/>
                  </a:cubicBezTo>
                  <a:cubicBezTo>
                    <a:pt x="65573" y="1005620"/>
                    <a:pt x="41214" y="1008203"/>
                    <a:pt x="18208" y="1016139"/>
                  </a:cubicBezTo>
                  <a:cubicBezTo>
                    <a:pt x="-7812" y="927067"/>
                    <a:pt x="68218" y="807608"/>
                    <a:pt x="68218" y="668650"/>
                  </a:cubicBezTo>
                  <a:cubicBezTo>
                    <a:pt x="68034" y="660696"/>
                    <a:pt x="67172" y="652773"/>
                    <a:pt x="65635" y="644967"/>
                  </a:cubicBezTo>
                </a:path>
              </a:pathLst>
            </a:custGeom>
            <a:solidFill>
              <a:srgbClr val="EECB55"/>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任意多边形: 形状 63"/>
            <p:cNvSpPr/>
            <p:nvPr/>
          </p:nvSpPr>
          <p:spPr>
            <a:xfrm>
              <a:off x="8205888" y="3573544"/>
              <a:ext cx="525939" cy="683413"/>
            </a:xfrm>
            <a:custGeom>
              <a:avLst/>
              <a:gdLst>
                <a:gd name="connsiteX0" fmla="*/ 432992 w 525939"/>
                <a:gd name="connsiteY0" fmla="*/ 0 h 683413"/>
                <a:gd name="connsiteX1" fmla="*/ 0 w 525939"/>
                <a:gd name="connsiteY1" fmla="*/ 484356 h 683413"/>
                <a:gd name="connsiteX2" fmla="*/ 283084 w 525939"/>
                <a:gd name="connsiteY2" fmla="*/ 683413 h 683413"/>
                <a:gd name="connsiteX3" fmla="*/ 525939 w 525939"/>
                <a:gd name="connsiteY3" fmla="*/ 137605 h 683413"/>
                <a:gd name="connsiteX4" fmla="*/ 432992 w 525939"/>
                <a:gd name="connsiteY4" fmla="*/ 185 h 68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39" h="683413">
                  <a:moveTo>
                    <a:pt x="432992" y="0"/>
                  </a:moveTo>
                  <a:cubicBezTo>
                    <a:pt x="109617" y="0"/>
                    <a:pt x="0" y="439943"/>
                    <a:pt x="0" y="484356"/>
                  </a:cubicBezTo>
                  <a:cubicBezTo>
                    <a:pt x="0" y="528769"/>
                    <a:pt x="248391" y="683413"/>
                    <a:pt x="283084" y="683413"/>
                  </a:cubicBezTo>
                  <a:cubicBezTo>
                    <a:pt x="317778" y="683413"/>
                    <a:pt x="525939" y="170884"/>
                    <a:pt x="525939" y="137605"/>
                  </a:cubicBezTo>
                  <a:cubicBezTo>
                    <a:pt x="525939" y="104327"/>
                    <a:pt x="496782" y="185"/>
                    <a:pt x="432992" y="185"/>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nvSpPr>
          <p:spPr>
            <a:xfrm>
              <a:off x="8171625" y="3539281"/>
              <a:ext cx="525816" cy="683228"/>
            </a:xfrm>
            <a:custGeom>
              <a:avLst/>
              <a:gdLst>
                <a:gd name="connsiteX0" fmla="*/ 239902 w 525816"/>
                <a:gd name="connsiteY0" fmla="*/ 61390 h 683228"/>
                <a:gd name="connsiteX1" fmla="*/ 0 w 525816"/>
                <a:gd name="connsiteY1" fmla="*/ 484294 h 683228"/>
                <a:gd name="connsiteX2" fmla="*/ 282961 w 525816"/>
                <a:gd name="connsiteY2" fmla="*/ 683229 h 683228"/>
                <a:gd name="connsiteX3" fmla="*/ 525816 w 525816"/>
                <a:gd name="connsiteY3" fmla="*/ 137359 h 683228"/>
                <a:gd name="connsiteX4" fmla="*/ 432869 w 525816"/>
                <a:gd name="connsiteY4" fmla="*/ 0 h 683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816" h="683228">
                  <a:moveTo>
                    <a:pt x="239902" y="61390"/>
                  </a:moveTo>
                  <a:cubicBezTo>
                    <a:pt x="64343" y="184048"/>
                    <a:pt x="0" y="450278"/>
                    <a:pt x="0" y="484294"/>
                  </a:cubicBezTo>
                  <a:cubicBezTo>
                    <a:pt x="0" y="528707"/>
                    <a:pt x="248391" y="683229"/>
                    <a:pt x="282961" y="683229"/>
                  </a:cubicBezTo>
                  <a:cubicBezTo>
                    <a:pt x="317532" y="683229"/>
                    <a:pt x="525816" y="170699"/>
                    <a:pt x="525816" y="137359"/>
                  </a:cubicBezTo>
                  <a:cubicBezTo>
                    <a:pt x="525816" y="104019"/>
                    <a:pt x="496720" y="0"/>
                    <a:pt x="432869"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任意多边形: 形状 65"/>
            <p:cNvSpPr/>
            <p:nvPr/>
          </p:nvSpPr>
          <p:spPr>
            <a:xfrm>
              <a:off x="8425449" y="3533739"/>
              <a:ext cx="1191435" cy="1926401"/>
            </a:xfrm>
            <a:custGeom>
              <a:avLst/>
              <a:gdLst>
                <a:gd name="connsiteX0" fmla="*/ 532316 w 1191435"/>
                <a:gd name="connsiteY0" fmla="*/ 1175 h 1926401"/>
                <a:gd name="connsiteX1" fmla="*/ 1148987 w 1191435"/>
                <a:gd name="connsiteY1" fmla="*/ 1697528 h 1926401"/>
                <a:gd name="connsiteX2" fmla="*/ 324709 w 1191435"/>
                <a:gd name="connsiteY2" fmla="*/ 1920452 h 1926401"/>
                <a:gd name="connsiteX3" fmla="*/ 532255 w 1191435"/>
                <a:gd name="connsiteY3" fmla="*/ 1236 h 1926401"/>
              </a:gdLst>
              <a:ahLst/>
              <a:cxnLst>
                <a:cxn ang="0">
                  <a:pos x="connsiteX0" y="connsiteY0"/>
                </a:cxn>
                <a:cxn ang="0">
                  <a:pos x="connsiteX1" y="connsiteY1"/>
                </a:cxn>
                <a:cxn ang="0">
                  <a:pos x="connsiteX2" y="connsiteY2"/>
                </a:cxn>
                <a:cxn ang="0">
                  <a:pos x="connsiteX3" y="connsiteY3"/>
                </a:cxn>
              </a:cxnLst>
              <a:rect l="l" t="t" r="r" b="b"/>
              <a:pathLst>
                <a:path w="1191435" h="1926401">
                  <a:moveTo>
                    <a:pt x="532316" y="1175"/>
                  </a:moveTo>
                  <a:cubicBezTo>
                    <a:pt x="1319994" y="-50681"/>
                    <a:pt x="1209517" y="1631278"/>
                    <a:pt x="1148987" y="1697528"/>
                  </a:cubicBezTo>
                  <a:cubicBezTo>
                    <a:pt x="1088459" y="1763777"/>
                    <a:pt x="406399" y="1963204"/>
                    <a:pt x="324709" y="1920452"/>
                  </a:cubicBezTo>
                  <a:cubicBezTo>
                    <a:pt x="243019" y="1877700"/>
                    <a:pt x="-476195" y="67548"/>
                    <a:pt x="532255" y="1236"/>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nvSpPr>
          <p:spPr>
            <a:xfrm>
              <a:off x="8594651" y="2809056"/>
              <a:ext cx="576134" cy="851290"/>
            </a:xfrm>
            <a:custGeom>
              <a:avLst/>
              <a:gdLst>
                <a:gd name="connsiteX0" fmla="*/ 477160 w 576134"/>
                <a:gd name="connsiteY0" fmla="*/ 372894 h 851290"/>
                <a:gd name="connsiteX1" fmla="*/ 463320 w 576134"/>
                <a:gd name="connsiteY1" fmla="*/ 475990 h 851290"/>
                <a:gd name="connsiteX2" fmla="*/ 483927 w 576134"/>
                <a:gd name="connsiteY2" fmla="*/ 809577 h 851290"/>
                <a:gd name="connsiteX3" fmla="*/ 261556 w 576134"/>
                <a:gd name="connsiteY3" fmla="*/ 846485 h 851290"/>
                <a:gd name="connsiteX4" fmla="*/ 237689 w 576134"/>
                <a:gd name="connsiteY4" fmla="*/ 610335 h 851290"/>
                <a:gd name="connsiteX5" fmla="*/ 1 w 576134"/>
                <a:gd name="connsiteY5" fmla="*/ 237872 h 851290"/>
                <a:gd name="connsiteX6" fmla="*/ 12857 w 576134"/>
                <a:gd name="connsiteY6" fmla="*/ 121735 h 851290"/>
                <a:gd name="connsiteX7" fmla="*/ 120137 w 576134"/>
                <a:gd name="connsiteY7" fmla="*/ 22698 h 851290"/>
                <a:gd name="connsiteX8" fmla="*/ 110910 w 576134"/>
                <a:gd name="connsiteY8" fmla="*/ 0 h 851290"/>
                <a:gd name="connsiteX9" fmla="*/ 460674 w 576134"/>
                <a:gd name="connsiteY9" fmla="*/ 243470 h 851290"/>
                <a:gd name="connsiteX10" fmla="*/ 451571 w 576134"/>
                <a:gd name="connsiteY10" fmla="*/ 257864 h 851290"/>
                <a:gd name="connsiteX11" fmla="*/ 508839 w 576134"/>
                <a:gd name="connsiteY11" fmla="*/ 218249 h 851290"/>
                <a:gd name="connsiteX12" fmla="*/ 576135 w 576134"/>
                <a:gd name="connsiteY12" fmla="*/ 301908 h 851290"/>
                <a:gd name="connsiteX13" fmla="*/ 508839 w 576134"/>
                <a:gd name="connsiteY13" fmla="*/ 385565 h 851290"/>
                <a:gd name="connsiteX14" fmla="*/ 462274 w 576134"/>
                <a:gd name="connsiteY14" fmla="*/ 362313 h 85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134" h="851290">
                  <a:moveTo>
                    <a:pt x="477160" y="372894"/>
                  </a:moveTo>
                  <a:cubicBezTo>
                    <a:pt x="477160" y="372894"/>
                    <a:pt x="464304" y="451385"/>
                    <a:pt x="463320" y="475990"/>
                  </a:cubicBezTo>
                  <a:cubicBezTo>
                    <a:pt x="460244" y="517143"/>
                    <a:pt x="477652" y="766887"/>
                    <a:pt x="483927" y="809577"/>
                  </a:cubicBezTo>
                  <a:cubicBezTo>
                    <a:pt x="459321" y="836950"/>
                    <a:pt x="281486" y="862109"/>
                    <a:pt x="261556" y="846485"/>
                  </a:cubicBezTo>
                  <a:cubicBezTo>
                    <a:pt x="261864" y="812160"/>
                    <a:pt x="244394" y="634941"/>
                    <a:pt x="237689" y="610335"/>
                  </a:cubicBezTo>
                  <a:cubicBezTo>
                    <a:pt x="104451" y="593112"/>
                    <a:pt x="1" y="432931"/>
                    <a:pt x="1" y="237872"/>
                  </a:cubicBezTo>
                  <a:cubicBezTo>
                    <a:pt x="-79" y="198799"/>
                    <a:pt x="4233" y="159842"/>
                    <a:pt x="12857" y="121735"/>
                  </a:cubicBezTo>
                  <a:cubicBezTo>
                    <a:pt x="52964" y="108817"/>
                    <a:pt x="111279" y="45766"/>
                    <a:pt x="120137" y="22698"/>
                  </a:cubicBezTo>
                  <a:lnTo>
                    <a:pt x="110910" y="0"/>
                  </a:lnTo>
                  <a:cubicBezTo>
                    <a:pt x="148617" y="121735"/>
                    <a:pt x="376832" y="233751"/>
                    <a:pt x="460674" y="243470"/>
                  </a:cubicBezTo>
                  <a:lnTo>
                    <a:pt x="451571" y="257864"/>
                  </a:lnTo>
                  <a:cubicBezTo>
                    <a:pt x="463443" y="234058"/>
                    <a:pt x="484603" y="218249"/>
                    <a:pt x="508839" y="218249"/>
                  </a:cubicBezTo>
                  <a:cubicBezTo>
                    <a:pt x="545747" y="218249"/>
                    <a:pt x="576135" y="255649"/>
                    <a:pt x="576135" y="301908"/>
                  </a:cubicBezTo>
                  <a:cubicBezTo>
                    <a:pt x="576135" y="348165"/>
                    <a:pt x="545994" y="385565"/>
                    <a:pt x="508839" y="385565"/>
                  </a:cubicBezTo>
                  <a:cubicBezTo>
                    <a:pt x="490619" y="385172"/>
                    <a:pt x="473537" y="376640"/>
                    <a:pt x="462274" y="362313"/>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562664" y="2896897"/>
              <a:ext cx="105127" cy="416014"/>
            </a:xfrm>
            <a:custGeom>
              <a:avLst/>
              <a:gdLst>
                <a:gd name="connsiteX0" fmla="*/ 105127 w 105127"/>
                <a:gd name="connsiteY0" fmla="*/ 416015 h 416014"/>
                <a:gd name="connsiteX1" fmla="*/ 1 w 105127"/>
                <a:gd name="connsiteY1" fmla="*/ 116137 h 416014"/>
                <a:gd name="connsiteX2" fmla="*/ 12857 w 105127"/>
                <a:gd name="connsiteY2" fmla="*/ 0 h 416014"/>
              </a:gdLst>
              <a:ahLst/>
              <a:cxnLst>
                <a:cxn ang="0">
                  <a:pos x="connsiteX0" y="connsiteY0"/>
                </a:cxn>
                <a:cxn ang="0">
                  <a:pos x="connsiteX1" y="connsiteY1"/>
                </a:cxn>
                <a:cxn ang="0">
                  <a:pos x="connsiteX2" y="connsiteY2"/>
                </a:cxn>
              </a:cxnLst>
              <a:rect l="l" t="t" r="r" b="b"/>
              <a:pathLst>
                <a:path w="105127" h="416014">
                  <a:moveTo>
                    <a:pt x="105127" y="416015"/>
                  </a:moveTo>
                  <a:cubicBezTo>
                    <a:pt x="41338" y="347796"/>
                    <a:pt x="1" y="238856"/>
                    <a:pt x="1" y="116137"/>
                  </a:cubicBezTo>
                  <a:cubicBezTo>
                    <a:pt x="-79" y="77064"/>
                    <a:pt x="4239" y="38108"/>
                    <a:pt x="128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755878" y="3322877"/>
              <a:ext cx="214866" cy="64219"/>
            </a:xfrm>
            <a:custGeom>
              <a:avLst/>
              <a:gdLst>
                <a:gd name="connsiteX0" fmla="*/ 214866 w 214866"/>
                <a:gd name="connsiteY0" fmla="*/ 0 h 64219"/>
                <a:gd name="connsiteX1" fmla="*/ 68280 w 214866"/>
                <a:gd name="connsiteY1" fmla="*/ 64220 h 64219"/>
                <a:gd name="connsiteX2" fmla="*/ 0 w 214866"/>
                <a:gd name="connsiteY2" fmla="*/ 51302 h 64219"/>
              </a:gdLst>
              <a:ahLst/>
              <a:cxnLst>
                <a:cxn ang="0">
                  <a:pos x="connsiteX0" y="connsiteY0"/>
                </a:cxn>
                <a:cxn ang="0">
                  <a:pos x="connsiteX1" y="connsiteY1"/>
                </a:cxn>
                <a:cxn ang="0">
                  <a:pos x="connsiteX2" y="connsiteY2"/>
                </a:cxn>
              </a:cxnLst>
              <a:rect l="l" t="t" r="r" b="b"/>
              <a:pathLst>
                <a:path w="214866" h="64219">
                  <a:moveTo>
                    <a:pt x="214866" y="0"/>
                  </a:moveTo>
                  <a:cubicBezTo>
                    <a:pt x="173037" y="40537"/>
                    <a:pt x="122596" y="64220"/>
                    <a:pt x="68280" y="64220"/>
                  </a:cubicBezTo>
                  <a:cubicBezTo>
                    <a:pt x="44917" y="64189"/>
                    <a:pt x="21764" y="59809"/>
                    <a:pt x="0" y="513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9014173" y="2993166"/>
              <a:ext cx="124564" cy="167316"/>
            </a:xfrm>
            <a:custGeom>
              <a:avLst/>
              <a:gdLst>
                <a:gd name="connsiteX0" fmla="*/ 0 w 124564"/>
                <a:gd name="connsiteY0" fmla="*/ 39676 h 167316"/>
                <a:gd name="connsiteX1" fmla="*/ 57269 w 124564"/>
                <a:gd name="connsiteY1" fmla="*/ 0 h 167316"/>
                <a:gd name="connsiteX2" fmla="*/ 124565 w 124564"/>
                <a:gd name="connsiteY2" fmla="*/ 83658 h 167316"/>
                <a:gd name="connsiteX3" fmla="*/ 57269 w 124564"/>
                <a:gd name="connsiteY3" fmla="*/ 167316 h 167316"/>
                <a:gd name="connsiteX4" fmla="*/ 10704 w 124564"/>
                <a:gd name="connsiteY4" fmla="*/ 144064 h 16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64" h="167316">
                  <a:moveTo>
                    <a:pt x="0" y="39676"/>
                  </a:moveTo>
                  <a:cubicBezTo>
                    <a:pt x="11872" y="15871"/>
                    <a:pt x="33094" y="0"/>
                    <a:pt x="57269" y="0"/>
                  </a:cubicBezTo>
                  <a:cubicBezTo>
                    <a:pt x="94485" y="0"/>
                    <a:pt x="124565" y="37462"/>
                    <a:pt x="124565" y="83658"/>
                  </a:cubicBezTo>
                  <a:cubicBezTo>
                    <a:pt x="124565" y="129855"/>
                    <a:pt x="94485" y="167316"/>
                    <a:pt x="57269" y="167316"/>
                  </a:cubicBezTo>
                  <a:cubicBezTo>
                    <a:pt x="39055" y="166904"/>
                    <a:pt x="21979" y="158378"/>
                    <a:pt x="10704" y="14406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824158" y="2934421"/>
              <a:ext cx="199118" cy="84027"/>
            </a:xfrm>
            <a:custGeom>
              <a:avLst/>
              <a:gdLst>
                <a:gd name="connsiteX0" fmla="*/ 0 w 199118"/>
                <a:gd name="connsiteY0" fmla="*/ 0 h 84027"/>
                <a:gd name="connsiteX1" fmla="*/ 199119 w 199118"/>
                <a:gd name="connsiteY1" fmla="*/ 84027 h 84027"/>
              </a:gdLst>
              <a:ahLst/>
              <a:cxnLst>
                <a:cxn ang="0">
                  <a:pos x="connsiteX0" y="connsiteY0"/>
                </a:cxn>
                <a:cxn ang="0">
                  <a:pos x="connsiteX1" y="connsiteY1"/>
                </a:cxn>
              </a:cxnLst>
              <a:rect l="l" t="t" r="r" b="b"/>
              <a:pathLst>
                <a:path w="199118" h="84027">
                  <a:moveTo>
                    <a:pt x="0" y="0"/>
                  </a:moveTo>
                  <a:cubicBezTo>
                    <a:pt x="74185" y="46812"/>
                    <a:pt x="155875" y="79045"/>
                    <a:pt x="199119" y="8402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673512" y="2775224"/>
              <a:ext cx="62190" cy="91285"/>
            </a:xfrm>
            <a:custGeom>
              <a:avLst/>
              <a:gdLst>
                <a:gd name="connsiteX0" fmla="*/ 0 w 62190"/>
                <a:gd name="connsiteY0" fmla="*/ 0 h 91285"/>
                <a:gd name="connsiteX1" fmla="*/ 62190 w 62190"/>
                <a:gd name="connsiteY1" fmla="*/ 91286 h 91285"/>
              </a:gdLst>
              <a:ahLst/>
              <a:cxnLst>
                <a:cxn ang="0">
                  <a:pos x="connsiteX0" y="connsiteY0"/>
                </a:cxn>
                <a:cxn ang="0">
                  <a:pos x="connsiteX1" y="connsiteY1"/>
                </a:cxn>
              </a:cxnLst>
              <a:rect l="l" t="t" r="r" b="b"/>
              <a:pathLst>
                <a:path w="62190" h="91285">
                  <a:moveTo>
                    <a:pt x="0" y="0"/>
                  </a:moveTo>
                  <a:cubicBezTo>
                    <a:pt x="9842" y="31618"/>
                    <a:pt x="32479" y="62621"/>
                    <a:pt x="62190" y="9128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8575521" y="2797923"/>
              <a:ext cx="107279" cy="98974"/>
            </a:xfrm>
            <a:custGeom>
              <a:avLst/>
              <a:gdLst>
                <a:gd name="connsiteX0" fmla="*/ 107279 w 107279"/>
                <a:gd name="connsiteY0" fmla="*/ 0 h 98974"/>
                <a:gd name="connsiteX1" fmla="*/ 0 w 107279"/>
                <a:gd name="connsiteY1" fmla="*/ 98975 h 98974"/>
              </a:gdLst>
              <a:ahLst/>
              <a:cxnLst>
                <a:cxn ang="0">
                  <a:pos x="connsiteX0" y="connsiteY0"/>
                </a:cxn>
                <a:cxn ang="0">
                  <a:pos x="connsiteX1" y="connsiteY1"/>
                </a:cxn>
              </a:cxnLst>
              <a:rect l="l" t="t" r="r" b="b"/>
              <a:pathLst>
                <a:path w="107279" h="98974">
                  <a:moveTo>
                    <a:pt x="107279" y="0"/>
                  </a:moveTo>
                  <a:cubicBezTo>
                    <a:pt x="98544" y="23006"/>
                    <a:pt x="40107" y="86119"/>
                    <a:pt x="0" y="9897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9160328" y="2892592"/>
              <a:ext cx="288611" cy="594034"/>
            </a:xfrm>
            <a:custGeom>
              <a:avLst/>
              <a:gdLst>
                <a:gd name="connsiteX0" fmla="*/ 0 w 288611"/>
                <a:gd name="connsiteY0" fmla="*/ 0 h 594034"/>
                <a:gd name="connsiteX1" fmla="*/ 246053 w 288611"/>
                <a:gd name="connsiteY1" fmla="*/ 300923 h 594034"/>
                <a:gd name="connsiteX2" fmla="*/ 285791 w 288611"/>
                <a:gd name="connsiteY2" fmla="*/ 594034 h 594034"/>
              </a:gdLst>
              <a:ahLst/>
              <a:cxnLst>
                <a:cxn ang="0">
                  <a:pos x="connsiteX0" y="connsiteY0"/>
                </a:cxn>
                <a:cxn ang="0">
                  <a:pos x="connsiteX1" y="connsiteY1"/>
                </a:cxn>
                <a:cxn ang="0">
                  <a:pos x="connsiteX2" y="connsiteY2"/>
                </a:cxn>
              </a:cxnLst>
              <a:rect l="l" t="t" r="r" b="b"/>
              <a:pathLst>
                <a:path w="288611" h="594034">
                  <a:moveTo>
                    <a:pt x="0" y="0"/>
                  </a:moveTo>
                  <a:cubicBezTo>
                    <a:pt x="70863" y="101497"/>
                    <a:pt x="139143" y="119889"/>
                    <a:pt x="246053" y="300923"/>
                  </a:cubicBezTo>
                  <a:cubicBezTo>
                    <a:pt x="277241" y="353640"/>
                    <a:pt x="296064" y="535965"/>
                    <a:pt x="285791" y="5940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8832524" y="2530463"/>
              <a:ext cx="268321" cy="228029"/>
            </a:xfrm>
            <a:custGeom>
              <a:avLst/>
              <a:gdLst>
                <a:gd name="connsiteX0" fmla="*/ 0 w 268321"/>
                <a:gd name="connsiteY0" fmla="*/ 0 h 228029"/>
                <a:gd name="connsiteX1" fmla="*/ 9842 w 268321"/>
                <a:gd name="connsiteY1" fmla="*/ 0 h 228029"/>
                <a:gd name="connsiteX2" fmla="*/ 253189 w 268321"/>
                <a:gd name="connsiteY2" fmla="*/ 153783 h 228029"/>
                <a:gd name="connsiteX3" fmla="*/ 268321 w 268321"/>
                <a:gd name="connsiteY3" fmla="*/ 228030 h 228029"/>
              </a:gdLst>
              <a:ahLst/>
              <a:cxnLst>
                <a:cxn ang="0">
                  <a:pos x="connsiteX0" y="connsiteY0"/>
                </a:cxn>
                <a:cxn ang="0">
                  <a:pos x="connsiteX1" y="connsiteY1"/>
                </a:cxn>
                <a:cxn ang="0">
                  <a:pos x="connsiteX2" y="connsiteY2"/>
                </a:cxn>
                <a:cxn ang="0">
                  <a:pos x="connsiteX3" y="connsiteY3"/>
                </a:cxn>
              </a:cxnLst>
              <a:rect l="l" t="t" r="r" b="b"/>
              <a:pathLst>
                <a:path w="268321" h="228029">
                  <a:moveTo>
                    <a:pt x="0" y="0"/>
                  </a:moveTo>
                  <a:lnTo>
                    <a:pt x="9842" y="0"/>
                  </a:lnTo>
                  <a:cubicBezTo>
                    <a:pt x="167009" y="0"/>
                    <a:pt x="229322" y="102973"/>
                    <a:pt x="253189" y="153783"/>
                  </a:cubicBezTo>
                  <a:cubicBezTo>
                    <a:pt x="264384" y="177589"/>
                    <a:pt x="265491" y="202994"/>
                    <a:pt x="268321" y="2280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8501090" y="2562757"/>
              <a:ext cx="160303" cy="983844"/>
            </a:xfrm>
            <a:custGeom>
              <a:avLst/>
              <a:gdLst>
                <a:gd name="connsiteX0" fmla="*/ 18454 w 160303"/>
                <a:gd name="connsiteY0" fmla="*/ 983844 h 983844"/>
                <a:gd name="connsiteX1" fmla="*/ 68403 w 160303"/>
                <a:gd name="connsiteY1" fmla="*/ 636355 h 983844"/>
                <a:gd name="connsiteX2" fmla="*/ 0 w 160303"/>
                <a:gd name="connsiteY2" fmla="*/ 268198 h 983844"/>
                <a:gd name="connsiteX3" fmla="*/ 160304 w 160303"/>
                <a:gd name="connsiteY3" fmla="*/ 0 h 983844"/>
              </a:gdLst>
              <a:ahLst/>
              <a:cxnLst>
                <a:cxn ang="0">
                  <a:pos x="connsiteX0" y="connsiteY0"/>
                </a:cxn>
                <a:cxn ang="0">
                  <a:pos x="connsiteX1" y="connsiteY1"/>
                </a:cxn>
                <a:cxn ang="0">
                  <a:pos x="connsiteX2" y="connsiteY2"/>
                </a:cxn>
                <a:cxn ang="0">
                  <a:pos x="connsiteX3" y="connsiteY3"/>
                </a:cxn>
              </a:cxnLst>
              <a:rect l="l" t="t" r="r" b="b"/>
              <a:pathLst>
                <a:path w="160303" h="983844">
                  <a:moveTo>
                    <a:pt x="18454" y="983844"/>
                  </a:moveTo>
                  <a:cubicBezTo>
                    <a:pt x="-7628" y="894773"/>
                    <a:pt x="68403" y="775314"/>
                    <a:pt x="68403" y="636355"/>
                  </a:cubicBezTo>
                  <a:cubicBezTo>
                    <a:pt x="68403" y="580993"/>
                    <a:pt x="0" y="412631"/>
                    <a:pt x="0" y="268198"/>
                  </a:cubicBezTo>
                  <a:cubicBezTo>
                    <a:pt x="0" y="137482"/>
                    <a:pt x="54870" y="45458"/>
                    <a:pt x="16030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9025609" y="3250845"/>
              <a:ext cx="5787" cy="144925"/>
            </a:xfrm>
            <a:custGeom>
              <a:avLst/>
              <a:gdLst>
                <a:gd name="connsiteX0" fmla="*/ 5788 w 5787"/>
                <a:gd name="connsiteY0" fmla="*/ 144925 h 144925"/>
                <a:gd name="connsiteX1" fmla="*/ 374 w 5787"/>
                <a:gd name="connsiteY1" fmla="*/ 0 h 144925"/>
              </a:gdLst>
              <a:ahLst/>
              <a:cxnLst>
                <a:cxn ang="0">
                  <a:pos x="connsiteX0" y="connsiteY0"/>
                </a:cxn>
                <a:cxn ang="0">
                  <a:pos x="connsiteX1" y="connsiteY1"/>
                </a:cxn>
              </a:cxnLst>
              <a:rect l="l" t="t" r="r" b="b"/>
              <a:pathLst>
                <a:path w="5787" h="144925">
                  <a:moveTo>
                    <a:pt x="5788" y="144925"/>
                  </a:moveTo>
                  <a:cubicBezTo>
                    <a:pt x="1727" y="79598"/>
                    <a:pt x="-1041" y="18577"/>
                    <a:pt x="37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nvSpPr>
          <p:spPr>
            <a:xfrm>
              <a:off x="8943986" y="3477891"/>
              <a:ext cx="102604" cy="139327"/>
            </a:xfrm>
            <a:custGeom>
              <a:avLst/>
              <a:gdLst>
                <a:gd name="connsiteX0" fmla="*/ 0 w 102604"/>
                <a:gd name="connsiteY0" fmla="*/ 139328 h 139327"/>
                <a:gd name="connsiteX1" fmla="*/ 102604 w 102604"/>
                <a:gd name="connsiteY1" fmla="*/ 106418 h 139327"/>
                <a:gd name="connsiteX2" fmla="*/ 93008 w 102604"/>
                <a:gd name="connsiteY2" fmla="*/ 0 h 139327"/>
              </a:gdLst>
              <a:ahLst/>
              <a:cxnLst>
                <a:cxn ang="0">
                  <a:pos x="connsiteX0" y="connsiteY0"/>
                </a:cxn>
                <a:cxn ang="0">
                  <a:pos x="connsiteX1" y="connsiteY1"/>
                </a:cxn>
                <a:cxn ang="0">
                  <a:pos x="connsiteX2" y="connsiteY2"/>
                </a:cxn>
              </a:cxnLst>
              <a:rect l="l" t="t" r="r" b="b"/>
              <a:pathLst>
                <a:path w="102604" h="139327">
                  <a:moveTo>
                    <a:pt x="0" y="139328"/>
                  </a:moveTo>
                  <a:cubicBezTo>
                    <a:pt x="46504" y="131392"/>
                    <a:pt x="91163" y="119151"/>
                    <a:pt x="102604" y="106418"/>
                  </a:cubicBezTo>
                  <a:cubicBezTo>
                    <a:pt x="100328" y="91101"/>
                    <a:pt x="96453" y="49272"/>
                    <a:pt x="9300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nvSpPr>
          <p:spPr>
            <a:xfrm>
              <a:off x="8800599" y="3385559"/>
              <a:ext cx="23872" cy="236088"/>
            </a:xfrm>
            <a:custGeom>
              <a:avLst/>
              <a:gdLst>
                <a:gd name="connsiteX0" fmla="*/ 0 w 23872"/>
                <a:gd name="connsiteY0" fmla="*/ 0 h 236088"/>
                <a:gd name="connsiteX1" fmla="*/ 23867 w 23872"/>
                <a:gd name="connsiteY1" fmla="*/ 236088 h 236088"/>
              </a:gdLst>
              <a:ahLst/>
              <a:cxnLst>
                <a:cxn ang="0">
                  <a:pos x="connsiteX0" y="connsiteY0"/>
                </a:cxn>
                <a:cxn ang="0">
                  <a:pos x="connsiteX1" y="connsiteY1"/>
                </a:cxn>
              </a:cxnLst>
              <a:rect l="l" t="t" r="r" b="b"/>
              <a:pathLst>
                <a:path w="23872" h="236088">
                  <a:moveTo>
                    <a:pt x="0" y="0"/>
                  </a:moveTo>
                  <a:cubicBezTo>
                    <a:pt x="6705" y="24605"/>
                    <a:pt x="24236" y="201764"/>
                    <a:pt x="23867" y="23608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nvSpPr>
          <p:spPr>
            <a:xfrm>
              <a:off x="8540705" y="3515414"/>
              <a:ext cx="275702" cy="160672"/>
            </a:xfrm>
            <a:custGeom>
              <a:avLst/>
              <a:gdLst>
                <a:gd name="connsiteX0" fmla="*/ 0 w 275702"/>
                <a:gd name="connsiteY0" fmla="*/ 160673 h 160672"/>
                <a:gd name="connsiteX1" fmla="*/ 275703 w 275702"/>
                <a:gd name="connsiteY1" fmla="*/ 0 h 160672"/>
              </a:gdLst>
              <a:ahLst/>
              <a:cxnLst>
                <a:cxn ang="0">
                  <a:pos x="connsiteX0" y="connsiteY0"/>
                </a:cxn>
                <a:cxn ang="0">
                  <a:pos x="connsiteX1" y="connsiteY1"/>
                </a:cxn>
              </a:cxnLst>
              <a:rect l="l" t="t" r="r" b="b"/>
              <a:pathLst>
                <a:path w="275702" h="160672">
                  <a:moveTo>
                    <a:pt x="0" y="160673"/>
                  </a:moveTo>
                  <a:cubicBezTo>
                    <a:pt x="65327" y="82981"/>
                    <a:pt x="155198" y="26389"/>
                    <a:pt x="275703"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nvSpPr>
          <p:spPr>
            <a:xfrm>
              <a:off x="8391201" y="3862964"/>
              <a:ext cx="47944" cy="510129"/>
            </a:xfrm>
            <a:custGeom>
              <a:avLst/>
              <a:gdLst>
                <a:gd name="connsiteX0" fmla="*/ 8515 w 47944"/>
                <a:gd name="connsiteY0" fmla="*/ 510130 h 510129"/>
                <a:gd name="connsiteX1" fmla="*/ 47945 w 47944"/>
                <a:gd name="connsiteY1" fmla="*/ 0 h 510129"/>
              </a:gdLst>
              <a:ahLst/>
              <a:cxnLst>
                <a:cxn ang="0">
                  <a:pos x="connsiteX0" y="connsiteY0"/>
                </a:cxn>
                <a:cxn ang="0">
                  <a:pos x="connsiteX1" y="connsiteY1"/>
                </a:cxn>
              </a:cxnLst>
              <a:rect l="l" t="t" r="r" b="b"/>
              <a:pathLst>
                <a:path w="47944" h="510129">
                  <a:moveTo>
                    <a:pt x="8515" y="510130"/>
                  </a:moveTo>
                  <a:cubicBezTo>
                    <a:pt x="-8771" y="326820"/>
                    <a:pt x="-1696" y="147817"/>
                    <a:pt x="47945"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任意多边形: 形状 82"/>
            <p:cNvSpPr/>
            <p:nvPr/>
          </p:nvSpPr>
          <p:spPr>
            <a:xfrm>
              <a:off x="8451326" y="4694009"/>
              <a:ext cx="1127601" cy="731803"/>
            </a:xfrm>
            <a:custGeom>
              <a:avLst/>
              <a:gdLst>
                <a:gd name="connsiteX0" fmla="*/ 1127601 w 1127601"/>
                <a:gd name="connsiteY0" fmla="*/ 228276 h 731803"/>
                <a:gd name="connsiteX1" fmla="*/ 1088786 w 1127601"/>
                <a:gd name="connsiteY1" fmla="*/ 502933 h 731803"/>
                <a:gd name="connsiteX2" fmla="*/ 264507 w 1127601"/>
                <a:gd name="connsiteY2" fmla="*/ 725857 h 731803"/>
                <a:gd name="connsiteX3" fmla="*/ 0 w 1127601"/>
                <a:gd name="connsiteY3" fmla="*/ 0 h 731803"/>
              </a:gdLst>
              <a:ahLst/>
              <a:cxnLst>
                <a:cxn ang="0">
                  <a:pos x="connsiteX0" y="connsiteY0"/>
                </a:cxn>
                <a:cxn ang="0">
                  <a:pos x="connsiteX1" y="connsiteY1"/>
                </a:cxn>
                <a:cxn ang="0">
                  <a:pos x="connsiteX2" y="connsiteY2"/>
                </a:cxn>
                <a:cxn ang="0">
                  <a:pos x="connsiteX3" y="connsiteY3"/>
                </a:cxn>
              </a:cxnLst>
              <a:rect l="l" t="t" r="r" b="b"/>
              <a:pathLst>
                <a:path w="1127601" h="731803">
                  <a:moveTo>
                    <a:pt x="1127601" y="228276"/>
                  </a:moveTo>
                  <a:cubicBezTo>
                    <a:pt x="1120281" y="380890"/>
                    <a:pt x="1102996" y="487309"/>
                    <a:pt x="1088786" y="502933"/>
                  </a:cubicBezTo>
                  <a:cubicBezTo>
                    <a:pt x="1028257" y="569060"/>
                    <a:pt x="346197" y="768609"/>
                    <a:pt x="264507" y="725857"/>
                  </a:cubicBezTo>
                  <a:cubicBezTo>
                    <a:pt x="230306" y="707957"/>
                    <a:pt x="84273" y="380030"/>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任意多边形: 形状 83"/>
            <p:cNvSpPr/>
            <p:nvPr/>
          </p:nvSpPr>
          <p:spPr>
            <a:xfrm>
              <a:off x="9469802" y="3964215"/>
              <a:ext cx="112077" cy="733607"/>
            </a:xfrm>
            <a:custGeom>
              <a:avLst/>
              <a:gdLst>
                <a:gd name="connsiteX0" fmla="*/ 0 w 112077"/>
                <a:gd name="connsiteY0" fmla="*/ 0 h 733607"/>
                <a:gd name="connsiteX1" fmla="*/ 112077 w 112077"/>
                <a:gd name="connsiteY1" fmla="*/ 733608 h 733607"/>
              </a:gdLst>
              <a:ahLst/>
              <a:cxnLst>
                <a:cxn ang="0">
                  <a:pos x="connsiteX0" y="connsiteY0"/>
                </a:cxn>
                <a:cxn ang="0">
                  <a:pos x="connsiteX1" y="connsiteY1"/>
                </a:cxn>
              </a:cxnLst>
              <a:rect l="l" t="t" r="r" b="b"/>
              <a:pathLst>
                <a:path w="112077" h="733607">
                  <a:moveTo>
                    <a:pt x="0" y="0"/>
                  </a:moveTo>
                  <a:cubicBezTo>
                    <a:pt x="78368" y="227599"/>
                    <a:pt x="107341" y="501518"/>
                    <a:pt x="112077" y="73360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任意多边形: 形状 84"/>
            <p:cNvSpPr/>
            <p:nvPr/>
          </p:nvSpPr>
          <p:spPr>
            <a:xfrm>
              <a:off x="9039147" y="3506125"/>
              <a:ext cx="227229" cy="114906"/>
            </a:xfrm>
            <a:custGeom>
              <a:avLst/>
              <a:gdLst>
                <a:gd name="connsiteX0" fmla="*/ 0 w 227229"/>
                <a:gd name="connsiteY0" fmla="*/ 0 h 114906"/>
                <a:gd name="connsiteX1" fmla="*/ 227230 w 227229"/>
                <a:gd name="connsiteY1" fmla="*/ 114907 h 114906"/>
              </a:gdLst>
              <a:ahLst/>
              <a:cxnLst>
                <a:cxn ang="0">
                  <a:pos x="connsiteX0" y="connsiteY0"/>
                </a:cxn>
                <a:cxn ang="0">
                  <a:pos x="connsiteX1" y="connsiteY1"/>
                </a:cxn>
              </a:cxnLst>
              <a:rect l="l" t="t" r="r" b="b"/>
              <a:pathLst>
                <a:path w="227229" h="114906">
                  <a:moveTo>
                    <a:pt x="0" y="0"/>
                  </a:moveTo>
                  <a:cubicBezTo>
                    <a:pt x="85497" y="14819"/>
                    <a:pt x="164622" y="54827"/>
                    <a:pt x="227230" y="11490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任意多边形: 形状 85"/>
            <p:cNvSpPr/>
            <p:nvPr/>
          </p:nvSpPr>
          <p:spPr>
            <a:xfrm>
              <a:off x="8742038" y="2961302"/>
              <a:ext cx="35493" cy="73815"/>
            </a:xfrm>
            <a:custGeom>
              <a:avLst/>
              <a:gdLst>
                <a:gd name="connsiteX0" fmla="*/ 35493 w 35493"/>
                <a:gd name="connsiteY0" fmla="*/ 36908 h 73815"/>
                <a:gd name="connsiteX1" fmla="*/ 17777 w 35493"/>
                <a:gd name="connsiteY1" fmla="*/ 73816 h 73815"/>
                <a:gd name="connsiteX2" fmla="*/ 0 w 35493"/>
                <a:gd name="connsiteY2" fmla="*/ 36908 h 73815"/>
                <a:gd name="connsiteX3" fmla="*/ 17777 w 35493"/>
                <a:gd name="connsiteY3" fmla="*/ 0 h 73815"/>
                <a:gd name="connsiteX4" fmla="*/ 35493 w 35493"/>
                <a:gd name="connsiteY4" fmla="*/ 36908 h 7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3" h="73815">
                  <a:moveTo>
                    <a:pt x="35493" y="36908"/>
                  </a:moveTo>
                  <a:cubicBezTo>
                    <a:pt x="35493" y="57392"/>
                    <a:pt x="27558" y="73816"/>
                    <a:pt x="17777" y="73816"/>
                  </a:cubicBezTo>
                  <a:cubicBezTo>
                    <a:pt x="7997" y="73816"/>
                    <a:pt x="0" y="57208"/>
                    <a:pt x="0" y="36908"/>
                  </a:cubicBezTo>
                  <a:cubicBezTo>
                    <a:pt x="0" y="16609"/>
                    <a:pt x="7935" y="0"/>
                    <a:pt x="17777" y="0"/>
                  </a:cubicBezTo>
                  <a:cubicBezTo>
                    <a:pt x="27619" y="0"/>
                    <a:pt x="35493" y="16609"/>
                    <a:pt x="35493" y="36908"/>
                  </a:cubicBezTo>
                </a:path>
              </a:pathLst>
            </a:custGeom>
            <a:solidFill>
              <a:srgbClr val="1B3C87"/>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nvSpPr>
          <p:spPr>
            <a:xfrm>
              <a:off x="8639741" y="3035302"/>
              <a:ext cx="43059" cy="112323"/>
            </a:xfrm>
            <a:custGeom>
              <a:avLst/>
              <a:gdLst>
                <a:gd name="connsiteX0" fmla="*/ 43059 w 43059"/>
                <a:gd name="connsiteY0" fmla="*/ 0 h 112323"/>
                <a:gd name="connsiteX1" fmla="*/ 0 w 43059"/>
                <a:gd name="connsiteY1" fmla="*/ 112323 h 112323"/>
              </a:gdLst>
              <a:ahLst/>
              <a:cxnLst>
                <a:cxn ang="0">
                  <a:pos x="connsiteX0" y="connsiteY0"/>
                </a:cxn>
                <a:cxn ang="0">
                  <a:pos x="connsiteX1" y="connsiteY1"/>
                </a:cxn>
              </a:cxnLst>
              <a:rect l="l" t="t" r="r" b="b"/>
              <a:pathLst>
                <a:path w="43059" h="112323">
                  <a:moveTo>
                    <a:pt x="43059" y="0"/>
                  </a:moveTo>
                  <a:cubicBezTo>
                    <a:pt x="40845" y="16670"/>
                    <a:pt x="27988" y="84950"/>
                    <a:pt x="0" y="11232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nvSpPr>
          <p:spPr>
            <a:xfrm>
              <a:off x="8734287" y="3192592"/>
              <a:ext cx="68956" cy="44837"/>
            </a:xfrm>
            <a:custGeom>
              <a:avLst/>
              <a:gdLst>
                <a:gd name="connsiteX0" fmla="*/ 0 w 68956"/>
                <a:gd name="connsiteY0" fmla="*/ 44659 h 44837"/>
                <a:gd name="connsiteX1" fmla="*/ 68957 w 68956"/>
                <a:gd name="connsiteY1" fmla="*/ 0 h 44837"/>
              </a:gdLst>
              <a:ahLst/>
              <a:cxnLst>
                <a:cxn ang="0">
                  <a:pos x="connsiteX0" y="connsiteY0"/>
                </a:cxn>
                <a:cxn ang="0">
                  <a:pos x="connsiteX1" y="connsiteY1"/>
                </a:cxn>
              </a:cxnLst>
              <a:rect l="l" t="t" r="r" b="b"/>
              <a:pathLst>
                <a:path w="68956" h="44837">
                  <a:moveTo>
                    <a:pt x="0" y="44659"/>
                  </a:moveTo>
                  <a:cubicBezTo>
                    <a:pt x="11503" y="46689"/>
                    <a:pt x="58130" y="31433"/>
                    <a:pt x="689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nvSpPr>
          <p:spPr>
            <a:xfrm>
              <a:off x="9164880" y="4183141"/>
              <a:ext cx="829815" cy="1066825"/>
            </a:xfrm>
            <a:custGeom>
              <a:avLst/>
              <a:gdLst>
                <a:gd name="connsiteX0" fmla="*/ 646321 w 829815"/>
                <a:gd name="connsiteY0" fmla="*/ 0 h 1066825"/>
                <a:gd name="connsiteX1" fmla="*/ 829815 w 829815"/>
                <a:gd name="connsiteY1" fmla="*/ 586714 h 1066825"/>
                <a:gd name="connsiteX2" fmla="*/ 280563 w 829815"/>
                <a:gd name="connsiteY2" fmla="*/ 1043389 h 1066825"/>
                <a:gd name="connsiteX3" fmla="*/ 0 w 829815"/>
                <a:gd name="connsiteY3" fmla="*/ 1066826 h 1066825"/>
                <a:gd name="connsiteX4" fmla="*/ 486940 w 829815"/>
                <a:gd name="connsiteY4" fmla="*/ 566784 h 1066825"/>
                <a:gd name="connsiteX5" fmla="*/ 304184 w 829815"/>
                <a:gd name="connsiteY5" fmla="*/ 111585 h 10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815" h="1066825">
                  <a:moveTo>
                    <a:pt x="646321" y="0"/>
                  </a:moveTo>
                  <a:cubicBezTo>
                    <a:pt x="646321" y="0"/>
                    <a:pt x="829815" y="527662"/>
                    <a:pt x="829815" y="586714"/>
                  </a:cubicBezTo>
                  <a:cubicBezTo>
                    <a:pt x="829815" y="645767"/>
                    <a:pt x="280563" y="1043389"/>
                    <a:pt x="280563" y="1043389"/>
                  </a:cubicBezTo>
                  <a:lnTo>
                    <a:pt x="0" y="1066826"/>
                  </a:lnTo>
                  <a:lnTo>
                    <a:pt x="486940" y="566784"/>
                  </a:lnTo>
                  <a:lnTo>
                    <a:pt x="304184" y="111585"/>
                  </a:lnTo>
                  <a:close/>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nvSpPr>
          <p:spPr>
            <a:xfrm>
              <a:off x="9138553" y="4260217"/>
              <a:ext cx="479004" cy="950196"/>
            </a:xfrm>
            <a:custGeom>
              <a:avLst/>
              <a:gdLst>
                <a:gd name="connsiteX0" fmla="*/ 296187 w 479004"/>
                <a:gd name="connsiteY0" fmla="*/ 0 h 950196"/>
                <a:gd name="connsiteX1" fmla="*/ 479004 w 479004"/>
                <a:gd name="connsiteY1" fmla="*/ 455199 h 950196"/>
                <a:gd name="connsiteX2" fmla="*/ 0 w 479004"/>
                <a:gd name="connsiteY2" fmla="*/ 950196 h 950196"/>
              </a:gdLst>
              <a:ahLst/>
              <a:cxnLst>
                <a:cxn ang="0">
                  <a:pos x="connsiteX0" y="connsiteY0"/>
                </a:cxn>
                <a:cxn ang="0">
                  <a:pos x="connsiteX1" y="connsiteY1"/>
                </a:cxn>
                <a:cxn ang="0">
                  <a:pos x="connsiteX2" y="connsiteY2"/>
                </a:cxn>
              </a:cxnLst>
              <a:rect l="l" t="t" r="r" b="b"/>
              <a:pathLst>
                <a:path w="479004" h="950196">
                  <a:moveTo>
                    <a:pt x="296187" y="0"/>
                  </a:moveTo>
                  <a:cubicBezTo>
                    <a:pt x="306705" y="26512"/>
                    <a:pt x="479004" y="455199"/>
                    <a:pt x="479004" y="455199"/>
                  </a:cubicBezTo>
                  <a:lnTo>
                    <a:pt x="0" y="950196"/>
                  </a:ln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nvSpPr>
          <p:spPr>
            <a:xfrm>
              <a:off x="9872099" y="4595280"/>
              <a:ext cx="88271" cy="236334"/>
            </a:xfrm>
            <a:custGeom>
              <a:avLst/>
              <a:gdLst>
                <a:gd name="connsiteX0" fmla="*/ 48411 w 88271"/>
                <a:gd name="connsiteY0" fmla="*/ 0 h 236334"/>
                <a:gd name="connsiteX1" fmla="*/ 88271 w 88271"/>
                <a:gd name="connsiteY1" fmla="*/ 140128 h 236334"/>
                <a:gd name="connsiteX2" fmla="*/ 0 w 88271"/>
                <a:gd name="connsiteY2" fmla="*/ 236334 h 236334"/>
              </a:gdLst>
              <a:ahLst/>
              <a:cxnLst>
                <a:cxn ang="0">
                  <a:pos x="connsiteX0" y="connsiteY0"/>
                </a:cxn>
                <a:cxn ang="0">
                  <a:pos x="connsiteX1" y="connsiteY1"/>
                </a:cxn>
                <a:cxn ang="0">
                  <a:pos x="connsiteX2" y="connsiteY2"/>
                </a:cxn>
              </a:cxnLst>
              <a:rect l="l" t="t" r="r" b="b"/>
              <a:pathLst>
                <a:path w="88271" h="236334">
                  <a:moveTo>
                    <a:pt x="48411" y="0"/>
                  </a:moveTo>
                  <a:cubicBezTo>
                    <a:pt x="71663" y="76154"/>
                    <a:pt x="88271" y="133115"/>
                    <a:pt x="88271" y="140128"/>
                  </a:cubicBezTo>
                  <a:cubicBezTo>
                    <a:pt x="88271" y="163503"/>
                    <a:pt x="0" y="236334"/>
                    <a:pt x="0" y="2363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nvSpPr>
          <p:spPr>
            <a:xfrm>
              <a:off x="9776938" y="4138298"/>
              <a:ext cx="63912" cy="201394"/>
            </a:xfrm>
            <a:custGeom>
              <a:avLst/>
              <a:gdLst>
                <a:gd name="connsiteX0" fmla="*/ 0 w 63912"/>
                <a:gd name="connsiteY0" fmla="*/ 0 h 201394"/>
                <a:gd name="connsiteX1" fmla="*/ 63912 w 63912"/>
                <a:gd name="connsiteY1" fmla="*/ 201395 h 201394"/>
              </a:gdLst>
              <a:ahLst/>
              <a:cxnLst>
                <a:cxn ang="0">
                  <a:pos x="connsiteX0" y="connsiteY0"/>
                </a:cxn>
                <a:cxn ang="0">
                  <a:pos x="connsiteX1" y="connsiteY1"/>
                </a:cxn>
              </a:cxnLst>
              <a:rect l="l" t="t" r="r" b="b"/>
              <a:pathLst>
                <a:path w="63912" h="201394">
                  <a:moveTo>
                    <a:pt x="0" y="0"/>
                  </a:moveTo>
                  <a:cubicBezTo>
                    <a:pt x="0" y="0"/>
                    <a:pt x="28973" y="90671"/>
                    <a:pt x="63912" y="20139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nvSpPr>
          <p:spPr>
            <a:xfrm>
              <a:off x="9222473" y="3560882"/>
              <a:ext cx="645530" cy="737048"/>
            </a:xfrm>
            <a:custGeom>
              <a:avLst/>
              <a:gdLst>
                <a:gd name="connsiteX0" fmla="*/ 85980 w 645530"/>
                <a:gd name="connsiteY0" fmla="*/ 10017 h 737048"/>
                <a:gd name="connsiteX1" fmla="*/ 643230 w 645530"/>
                <a:gd name="connsiteY1" fmla="*/ 560808 h 737048"/>
                <a:gd name="connsiteX2" fmla="*/ 174067 w 645530"/>
                <a:gd name="connsiteY2" fmla="*/ 731815 h 737048"/>
                <a:gd name="connsiteX3" fmla="*/ 85980 w 645530"/>
                <a:gd name="connsiteY3" fmla="*/ 10017 h 737048"/>
              </a:gdLst>
              <a:ahLst/>
              <a:cxnLst>
                <a:cxn ang="0">
                  <a:pos x="connsiteX0" y="connsiteY0"/>
                </a:cxn>
                <a:cxn ang="0">
                  <a:pos x="connsiteX1" y="connsiteY1"/>
                </a:cxn>
                <a:cxn ang="0">
                  <a:pos x="connsiteX2" y="connsiteY2"/>
                </a:cxn>
                <a:cxn ang="0">
                  <a:pos x="connsiteX3" y="connsiteY3"/>
                </a:cxn>
              </a:cxnLst>
              <a:rect l="l" t="t" r="r" b="b"/>
              <a:pathLst>
                <a:path w="645530" h="737048">
                  <a:moveTo>
                    <a:pt x="85980" y="10017"/>
                  </a:moveTo>
                  <a:cubicBezTo>
                    <a:pt x="409909" y="-81576"/>
                    <a:pt x="673002" y="483055"/>
                    <a:pt x="643230" y="560808"/>
                  </a:cubicBezTo>
                  <a:cubicBezTo>
                    <a:pt x="613457" y="638561"/>
                    <a:pt x="237611" y="764232"/>
                    <a:pt x="174067" y="731815"/>
                  </a:cubicBezTo>
                  <a:cubicBezTo>
                    <a:pt x="110524" y="699397"/>
                    <a:pt x="-124887" y="69624"/>
                    <a:pt x="85980" y="10017"/>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nvSpPr>
          <p:spPr>
            <a:xfrm>
              <a:off x="9272344" y="4091671"/>
              <a:ext cx="162395" cy="171973"/>
            </a:xfrm>
            <a:custGeom>
              <a:avLst/>
              <a:gdLst>
                <a:gd name="connsiteX0" fmla="*/ 162395 w 162395"/>
                <a:gd name="connsiteY0" fmla="*/ 168547 h 171973"/>
                <a:gd name="connsiteX1" fmla="*/ 89932 w 162395"/>
                <a:gd name="connsiteY1" fmla="*/ 166763 h 171973"/>
                <a:gd name="connsiteX2" fmla="*/ 0 w 162395"/>
                <a:gd name="connsiteY2" fmla="*/ 0 h 171973"/>
              </a:gdLst>
              <a:ahLst/>
              <a:cxnLst>
                <a:cxn ang="0">
                  <a:pos x="connsiteX0" y="connsiteY0"/>
                </a:cxn>
                <a:cxn ang="0">
                  <a:pos x="connsiteX1" y="connsiteY1"/>
                </a:cxn>
                <a:cxn ang="0">
                  <a:pos x="connsiteX2" y="connsiteY2"/>
                </a:cxn>
              </a:cxnLst>
              <a:rect l="l" t="t" r="r" b="b"/>
              <a:pathLst>
                <a:path w="162395" h="171973">
                  <a:moveTo>
                    <a:pt x="162395" y="168547"/>
                  </a:moveTo>
                  <a:cubicBezTo>
                    <a:pt x="128932" y="173406"/>
                    <a:pt x="102912" y="173345"/>
                    <a:pt x="89932" y="166763"/>
                  </a:cubicBezTo>
                  <a:cubicBezTo>
                    <a:pt x="70310" y="156736"/>
                    <a:pt x="34570" y="89687"/>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nvSpPr>
          <p:spPr>
            <a:xfrm>
              <a:off x="9592706" y="4009366"/>
              <a:ext cx="240920" cy="210559"/>
            </a:xfrm>
            <a:custGeom>
              <a:avLst/>
              <a:gdLst>
                <a:gd name="connsiteX0" fmla="*/ 229014 w 240920"/>
                <a:gd name="connsiteY0" fmla="*/ 0 h 210559"/>
                <a:gd name="connsiteX1" fmla="*/ 238610 w 240920"/>
                <a:gd name="connsiteY1" fmla="*/ 77999 h 210559"/>
                <a:gd name="connsiteX2" fmla="*/ 0 w 240920"/>
                <a:gd name="connsiteY2" fmla="*/ 210560 h 210559"/>
              </a:gdLst>
              <a:ahLst/>
              <a:cxnLst>
                <a:cxn ang="0">
                  <a:pos x="connsiteX0" y="connsiteY0"/>
                </a:cxn>
                <a:cxn ang="0">
                  <a:pos x="connsiteX1" y="connsiteY1"/>
                </a:cxn>
                <a:cxn ang="0">
                  <a:pos x="connsiteX2" y="connsiteY2"/>
                </a:cxn>
              </a:cxnLst>
              <a:rect l="l" t="t" r="r" b="b"/>
              <a:pathLst>
                <a:path w="240920" h="210559">
                  <a:moveTo>
                    <a:pt x="229014" y="0"/>
                  </a:moveTo>
                  <a:cubicBezTo>
                    <a:pt x="240148" y="36601"/>
                    <a:pt x="243777" y="64589"/>
                    <a:pt x="238610" y="77999"/>
                  </a:cubicBezTo>
                  <a:cubicBezTo>
                    <a:pt x="222924" y="118905"/>
                    <a:pt x="111401" y="173099"/>
                    <a:pt x="0" y="21056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9188203" y="3526570"/>
              <a:ext cx="527959" cy="266330"/>
            </a:xfrm>
            <a:custGeom>
              <a:avLst/>
              <a:gdLst>
                <a:gd name="connsiteX0" fmla="*/ 4358 w 527959"/>
                <a:gd name="connsiteY0" fmla="*/ 255259 h 266330"/>
                <a:gd name="connsiteX1" fmla="*/ 85925 w 527959"/>
                <a:gd name="connsiteY1" fmla="*/ 10005 h 266330"/>
                <a:gd name="connsiteX2" fmla="*/ 527960 w 527959"/>
                <a:gd name="connsiteY2" fmla="*/ 266331 h 266330"/>
              </a:gdLst>
              <a:ahLst/>
              <a:cxnLst>
                <a:cxn ang="0">
                  <a:pos x="connsiteX0" y="connsiteY0"/>
                </a:cxn>
                <a:cxn ang="0">
                  <a:pos x="connsiteX1" y="connsiteY1"/>
                </a:cxn>
                <a:cxn ang="0">
                  <a:pos x="connsiteX2" y="connsiteY2"/>
                </a:cxn>
              </a:cxnLst>
              <a:rect l="l" t="t" r="r" b="b"/>
              <a:pathLst>
                <a:path w="527959" h="266330">
                  <a:moveTo>
                    <a:pt x="4358" y="255259"/>
                  </a:moveTo>
                  <a:cubicBezTo>
                    <a:pt x="-9359" y="134446"/>
                    <a:pt x="7064" y="32334"/>
                    <a:pt x="85925" y="10005"/>
                  </a:cubicBezTo>
                  <a:cubicBezTo>
                    <a:pt x="264867" y="-40559"/>
                    <a:pt x="425294" y="109103"/>
                    <a:pt x="527960" y="266331"/>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9" name="任意多边形: 形状 128"/>
            <p:cNvSpPr/>
            <p:nvPr/>
          </p:nvSpPr>
          <p:spPr>
            <a:xfrm>
              <a:off x="8012859" y="5044635"/>
              <a:ext cx="1870317" cy="908428"/>
            </a:xfrm>
            <a:custGeom>
              <a:avLst/>
              <a:gdLst>
                <a:gd name="connsiteX0" fmla="*/ 349888 w 1870317"/>
                <a:gd name="connsiteY0" fmla="*/ 0 h 908428"/>
                <a:gd name="connsiteX1" fmla="*/ 1869944 w 1870317"/>
                <a:gd name="connsiteY1" fmla="*/ 638877 h 908428"/>
                <a:gd name="connsiteX2" fmla="*/ 1835004 w 1870317"/>
                <a:gd name="connsiteY2" fmla="*/ 908429 h 908428"/>
                <a:gd name="connsiteX3" fmla="*/ 0 w 1870317"/>
                <a:gd name="connsiteY3" fmla="*/ 251405 h 908428"/>
                <a:gd name="connsiteX4" fmla="*/ 349888 w 1870317"/>
                <a:gd name="connsiteY4" fmla="*/ 0 h 908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317" h="908428">
                  <a:moveTo>
                    <a:pt x="349888" y="0"/>
                  </a:moveTo>
                  <a:cubicBezTo>
                    <a:pt x="675170" y="0"/>
                    <a:pt x="1869944" y="601354"/>
                    <a:pt x="1869944" y="638877"/>
                  </a:cubicBezTo>
                  <a:cubicBezTo>
                    <a:pt x="1869944" y="676401"/>
                    <a:pt x="1876464" y="908429"/>
                    <a:pt x="1835004" y="908429"/>
                  </a:cubicBezTo>
                  <a:cubicBezTo>
                    <a:pt x="567830" y="908429"/>
                    <a:pt x="0" y="664836"/>
                    <a:pt x="0" y="251405"/>
                  </a:cubicBezTo>
                  <a:cubicBezTo>
                    <a:pt x="0" y="86857"/>
                    <a:pt x="169715" y="0"/>
                    <a:pt x="349888"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9918377" y="5693293"/>
              <a:ext cx="424361" cy="302522"/>
            </a:xfrm>
            <a:custGeom>
              <a:avLst/>
              <a:gdLst>
                <a:gd name="connsiteX0" fmla="*/ 30860 w 424361"/>
                <a:gd name="connsiteY0" fmla="*/ 0 h 302522"/>
                <a:gd name="connsiteX1" fmla="*/ 6255 w 424361"/>
                <a:gd name="connsiteY1" fmla="*/ 259771 h 302522"/>
                <a:gd name="connsiteX2" fmla="*/ 248310 w 424361"/>
                <a:gd name="connsiteY2" fmla="*/ 302523 h 302522"/>
                <a:gd name="connsiteX3" fmla="*/ 424361 w 424361"/>
                <a:gd name="connsiteY3" fmla="*/ 130285 h 302522"/>
                <a:gd name="connsiteX4" fmla="*/ 30676 w 424361"/>
                <a:gd name="connsiteY4" fmla="*/ 246 h 302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61" h="302522">
                  <a:moveTo>
                    <a:pt x="30860" y="0"/>
                  </a:moveTo>
                  <a:cubicBezTo>
                    <a:pt x="5517" y="0"/>
                    <a:pt x="-9062" y="233751"/>
                    <a:pt x="6255" y="259771"/>
                  </a:cubicBezTo>
                  <a:cubicBezTo>
                    <a:pt x="50052" y="276810"/>
                    <a:pt x="222536" y="302523"/>
                    <a:pt x="248310" y="302523"/>
                  </a:cubicBezTo>
                  <a:cubicBezTo>
                    <a:pt x="274084" y="302523"/>
                    <a:pt x="424361" y="276810"/>
                    <a:pt x="424361" y="130285"/>
                  </a:cubicBezTo>
                  <a:cubicBezTo>
                    <a:pt x="424361" y="32418"/>
                    <a:pt x="272731" y="246"/>
                    <a:pt x="30676" y="246"/>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7978842" y="5010372"/>
              <a:ext cx="1870330" cy="908428"/>
            </a:xfrm>
            <a:custGeom>
              <a:avLst/>
              <a:gdLst>
                <a:gd name="connsiteX0" fmla="*/ 741789 w 1870330"/>
                <a:gd name="connsiteY0" fmla="*/ 100759 h 908428"/>
                <a:gd name="connsiteX1" fmla="*/ 1870005 w 1870330"/>
                <a:gd name="connsiteY1" fmla="*/ 638878 h 908428"/>
                <a:gd name="connsiteX2" fmla="*/ 1835004 w 1870330"/>
                <a:gd name="connsiteY2" fmla="*/ 908429 h 908428"/>
                <a:gd name="connsiteX3" fmla="*/ 0 w 1870330"/>
                <a:gd name="connsiteY3" fmla="*/ 251405 h 908428"/>
                <a:gd name="connsiteX4" fmla="*/ 349888 w 1870330"/>
                <a:gd name="connsiteY4" fmla="*/ 0 h 908428"/>
                <a:gd name="connsiteX5" fmla="*/ 436622 w 1870330"/>
                <a:gd name="connsiteY5" fmla="*/ 9596 h 9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330" h="908428">
                  <a:moveTo>
                    <a:pt x="741789" y="100759"/>
                  </a:moveTo>
                  <a:cubicBezTo>
                    <a:pt x="1213966" y="273673"/>
                    <a:pt x="1870005" y="611012"/>
                    <a:pt x="1870005" y="638878"/>
                  </a:cubicBezTo>
                  <a:cubicBezTo>
                    <a:pt x="1870005" y="676462"/>
                    <a:pt x="1876157" y="908429"/>
                    <a:pt x="1835004" y="908429"/>
                  </a:cubicBezTo>
                  <a:cubicBezTo>
                    <a:pt x="567830" y="908429"/>
                    <a:pt x="0" y="664775"/>
                    <a:pt x="0" y="251405"/>
                  </a:cubicBezTo>
                  <a:cubicBezTo>
                    <a:pt x="0" y="86857"/>
                    <a:pt x="169777" y="0"/>
                    <a:pt x="349888" y="0"/>
                  </a:cubicBezTo>
                  <a:cubicBezTo>
                    <a:pt x="379027" y="591"/>
                    <a:pt x="408055" y="3802"/>
                    <a:pt x="436622" y="959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9893075" y="5658969"/>
              <a:ext cx="21837" cy="67172"/>
            </a:xfrm>
            <a:custGeom>
              <a:avLst/>
              <a:gdLst>
                <a:gd name="connsiteX0" fmla="*/ 21838 w 21837"/>
                <a:gd name="connsiteY0" fmla="*/ 0 h 67172"/>
                <a:gd name="connsiteX1" fmla="*/ 0 w 21837"/>
                <a:gd name="connsiteY1" fmla="*/ 67173 h 67172"/>
              </a:gdLst>
              <a:ahLst/>
              <a:cxnLst>
                <a:cxn ang="0">
                  <a:pos x="connsiteX0" y="connsiteY0"/>
                </a:cxn>
                <a:cxn ang="0">
                  <a:pos x="connsiteX1" y="connsiteY1"/>
                </a:cxn>
              </a:cxnLst>
              <a:rect l="l" t="t" r="r" b="b"/>
              <a:pathLst>
                <a:path w="21837" h="67172">
                  <a:moveTo>
                    <a:pt x="21838" y="0"/>
                  </a:moveTo>
                  <a:cubicBezTo>
                    <a:pt x="12980" y="0"/>
                    <a:pt x="5413" y="28788"/>
                    <a:pt x="0" y="6717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nvSpPr>
          <p:spPr>
            <a:xfrm>
              <a:off x="9884103" y="5664259"/>
              <a:ext cx="424494" cy="297539"/>
            </a:xfrm>
            <a:custGeom>
              <a:avLst/>
              <a:gdLst>
                <a:gd name="connsiteX0" fmla="*/ 8972 w 424494"/>
                <a:gd name="connsiteY0" fmla="*/ 61882 h 297539"/>
                <a:gd name="connsiteX1" fmla="*/ 6327 w 424494"/>
                <a:gd name="connsiteY1" fmla="*/ 254481 h 297539"/>
                <a:gd name="connsiteX2" fmla="*/ 248382 w 424494"/>
                <a:gd name="connsiteY2" fmla="*/ 297540 h 297539"/>
                <a:gd name="connsiteX3" fmla="*/ 424495 w 424494"/>
                <a:gd name="connsiteY3" fmla="*/ 125303 h 297539"/>
                <a:gd name="connsiteX4" fmla="*/ 173028 w 424494"/>
                <a:gd name="connsiteY4" fmla="*/ 0 h 2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94" h="297539">
                  <a:moveTo>
                    <a:pt x="8972" y="61882"/>
                  </a:moveTo>
                  <a:cubicBezTo>
                    <a:pt x="-1055" y="133115"/>
                    <a:pt x="-3700" y="237626"/>
                    <a:pt x="6327" y="254481"/>
                  </a:cubicBezTo>
                  <a:cubicBezTo>
                    <a:pt x="50124" y="271458"/>
                    <a:pt x="222608" y="297540"/>
                    <a:pt x="248382" y="297540"/>
                  </a:cubicBezTo>
                  <a:cubicBezTo>
                    <a:pt x="274156" y="297540"/>
                    <a:pt x="424495" y="271766"/>
                    <a:pt x="424495" y="125303"/>
                  </a:cubicBezTo>
                  <a:cubicBezTo>
                    <a:pt x="424495" y="48349"/>
                    <a:pt x="330748" y="11995"/>
                    <a:pt x="17302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7344588" y="3317870"/>
              <a:ext cx="55412" cy="98445"/>
            </a:xfrm>
            <a:custGeom>
              <a:avLst/>
              <a:gdLst>
                <a:gd name="connsiteX0" fmla="*/ 55413 w 55412"/>
                <a:gd name="connsiteY0" fmla="*/ 39270 h 98445"/>
                <a:gd name="connsiteX1" fmla="*/ 31792 w 55412"/>
                <a:gd name="connsiteY1" fmla="*/ 5622 h 98445"/>
                <a:gd name="connsiteX2" fmla="*/ 19920 w 55412"/>
                <a:gd name="connsiteY2" fmla="*/ 98446 h 98445"/>
              </a:gdLst>
              <a:ahLst/>
              <a:cxnLst>
                <a:cxn ang="0">
                  <a:pos x="connsiteX0" y="connsiteY0"/>
                </a:cxn>
                <a:cxn ang="0">
                  <a:pos x="connsiteX1" y="connsiteY1"/>
                </a:cxn>
                <a:cxn ang="0">
                  <a:pos x="connsiteX2" y="connsiteY2"/>
                </a:cxn>
              </a:cxnLst>
              <a:rect l="l" t="t" r="r" b="b"/>
              <a:pathLst>
                <a:path w="55412" h="98445">
                  <a:moveTo>
                    <a:pt x="55413" y="39270"/>
                  </a:moveTo>
                  <a:cubicBezTo>
                    <a:pt x="46537" y="28794"/>
                    <a:pt x="38632" y="17531"/>
                    <a:pt x="31792" y="5622"/>
                  </a:cubicBezTo>
                  <a:cubicBezTo>
                    <a:pt x="22749" y="-16461"/>
                    <a:pt x="-27138" y="28997"/>
                    <a:pt x="19920" y="9844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nvSpPr>
          <p:spPr>
            <a:xfrm>
              <a:off x="7445029" y="3412133"/>
              <a:ext cx="88394" cy="96945"/>
            </a:xfrm>
            <a:custGeom>
              <a:avLst/>
              <a:gdLst>
                <a:gd name="connsiteX0" fmla="*/ 88395 w 88394"/>
                <a:gd name="connsiteY0" fmla="*/ 96945 h 96945"/>
                <a:gd name="connsiteX1" fmla="*/ 0 w 88394"/>
                <a:gd name="connsiteY1" fmla="*/ 0 h 96945"/>
              </a:gdLst>
              <a:ahLst/>
              <a:cxnLst>
                <a:cxn ang="0">
                  <a:pos x="connsiteX0" y="connsiteY0"/>
                </a:cxn>
                <a:cxn ang="0">
                  <a:pos x="connsiteX1" y="connsiteY1"/>
                </a:cxn>
              </a:cxnLst>
              <a:rect l="l" t="t" r="r" b="b"/>
              <a:pathLst>
                <a:path w="88394" h="96945">
                  <a:moveTo>
                    <a:pt x="88395" y="96945"/>
                  </a:moveTo>
                  <a:cubicBezTo>
                    <a:pt x="77015" y="87656"/>
                    <a:pt x="36908" y="43305"/>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nvSpPr>
          <p:spPr>
            <a:xfrm>
              <a:off x="7351560" y="3496283"/>
              <a:ext cx="78828" cy="149477"/>
            </a:xfrm>
            <a:custGeom>
              <a:avLst/>
              <a:gdLst>
                <a:gd name="connsiteX0" fmla="*/ 17315 w 78828"/>
                <a:gd name="connsiteY0" fmla="*/ 0 h 149477"/>
                <a:gd name="connsiteX1" fmla="*/ 78829 w 78828"/>
                <a:gd name="connsiteY1" fmla="*/ 149478 h 149477"/>
              </a:gdLst>
              <a:ahLst/>
              <a:cxnLst>
                <a:cxn ang="0">
                  <a:pos x="connsiteX0" y="connsiteY0"/>
                </a:cxn>
                <a:cxn ang="0">
                  <a:pos x="connsiteX1" y="connsiteY1"/>
                </a:cxn>
              </a:cxnLst>
              <a:rect l="l" t="t" r="r" b="b"/>
              <a:pathLst>
                <a:path w="78828" h="149477">
                  <a:moveTo>
                    <a:pt x="17315" y="0"/>
                  </a:moveTo>
                  <a:cubicBezTo>
                    <a:pt x="-33864" y="19561"/>
                    <a:pt x="41059" y="115215"/>
                    <a:pt x="78829" y="14947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7309480" y="3546724"/>
              <a:ext cx="88060" cy="135944"/>
            </a:xfrm>
            <a:custGeom>
              <a:avLst/>
              <a:gdLst>
                <a:gd name="connsiteX0" fmla="*/ 6494 w 88060"/>
                <a:gd name="connsiteY0" fmla="*/ 0 h 135944"/>
                <a:gd name="connsiteX1" fmla="*/ 88061 w 88060"/>
                <a:gd name="connsiteY1" fmla="*/ 135944 h 135944"/>
              </a:gdLst>
              <a:ahLst/>
              <a:cxnLst>
                <a:cxn ang="0">
                  <a:pos x="connsiteX0" y="connsiteY0"/>
                </a:cxn>
                <a:cxn ang="0">
                  <a:pos x="connsiteX1" y="connsiteY1"/>
                </a:cxn>
              </a:cxnLst>
              <a:rect l="l" t="t" r="r" b="b"/>
              <a:pathLst>
                <a:path w="88060" h="135944">
                  <a:moveTo>
                    <a:pt x="6494" y="0"/>
                  </a:moveTo>
                  <a:cubicBezTo>
                    <a:pt x="-24263" y="40291"/>
                    <a:pt x="62840" y="123519"/>
                    <a:pt x="88061" y="13594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8533508" y="4811377"/>
              <a:ext cx="1809168" cy="1141687"/>
            </a:xfrm>
            <a:custGeom>
              <a:avLst/>
              <a:gdLst>
                <a:gd name="connsiteX0" fmla="*/ 1538510 w 1809168"/>
                <a:gd name="connsiteY0" fmla="*/ 0 h 1141687"/>
                <a:gd name="connsiteX1" fmla="*/ 1809169 w 1809168"/>
                <a:gd name="connsiteY1" fmla="*/ 274718 h 1141687"/>
                <a:gd name="connsiteX2" fmla="*/ 86795 w 1809168"/>
                <a:gd name="connsiteY2" fmla="*/ 1141687 h 1141687"/>
                <a:gd name="connsiteX3" fmla="*/ 0 w 1809168"/>
                <a:gd name="connsiteY3" fmla="*/ 901785 h 1141687"/>
                <a:gd name="connsiteX4" fmla="*/ 1538510 w 1809168"/>
                <a:gd name="connsiteY4" fmla="*/ 0 h 114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168" h="1141687">
                  <a:moveTo>
                    <a:pt x="1538510" y="0"/>
                  </a:moveTo>
                  <a:cubicBezTo>
                    <a:pt x="1710747" y="0"/>
                    <a:pt x="1809169" y="172237"/>
                    <a:pt x="1809169" y="274718"/>
                  </a:cubicBezTo>
                  <a:cubicBezTo>
                    <a:pt x="1809169" y="859095"/>
                    <a:pt x="127087" y="1141687"/>
                    <a:pt x="86795" y="1141687"/>
                  </a:cubicBezTo>
                  <a:cubicBezTo>
                    <a:pt x="46504" y="1141687"/>
                    <a:pt x="0" y="918825"/>
                    <a:pt x="0" y="901785"/>
                  </a:cubicBezTo>
                  <a:cubicBezTo>
                    <a:pt x="0" y="884746"/>
                    <a:pt x="1176996" y="0"/>
                    <a:pt x="1538510"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8822313" y="4991734"/>
              <a:ext cx="683167" cy="442895"/>
            </a:xfrm>
            <a:custGeom>
              <a:avLst/>
              <a:gdLst>
                <a:gd name="connsiteX0" fmla="*/ 0 w 683167"/>
                <a:gd name="connsiteY0" fmla="*/ 442896 h 442895"/>
                <a:gd name="connsiteX1" fmla="*/ 683167 w 683167"/>
                <a:gd name="connsiteY1" fmla="*/ 0 h 442895"/>
              </a:gdLst>
              <a:ahLst/>
              <a:cxnLst>
                <a:cxn ang="0">
                  <a:pos x="connsiteX0" y="connsiteY0"/>
                </a:cxn>
                <a:cxn ang="0">
                  <a:pos x="connsiteX1" y="connsiteY1"/>
                </a:cxn>
              </a:cxnLst>
              <a:rect l="l" t="t" r="r" b="b"/>
              <a:pathLst>
                <a:path w="683167" h="442895">
                  <a:moveTo>
                    <a:pt x="0" y="442896"/>
                  </a:moveTo>
                  <a:cubicBezTo>
                    <a:pt x="194689" y="304429"/>
                    <a:pt x="449478" y="132930"/>
                    <a:pt x="68316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8499491" y="5564177"/>
              <a:ext cx="1065534" cy="354624"/>
            </a:xfrm>
            <a:custGeom>
              <a:avLst/>
              <a:gdLst>
                <a:gd name="connsiteX0" fmla="*/ 1065534 w 1065534"/>
                <a:gd name="connsiteY0" fmla="*/ 104204 h 354624"/>
                <a:gd name="connsiteX1" fmla="*/ 86857 w 1065534"/>
                <a:gd name="connsiteY1" fmla="*/ 354624 h 354624"/>
                <a:gd name="connsiteX2" fmla="*/ 0 w 1065534"/>
                <a:gd name="connsiteY2" fmla="*/ 114722 h 354624"/>
                <a:gd name="connsiteX3" fmla="*/ 144556 w 1065534"/>
                <a:gd name="connsiteY3" fmla="*/ 0 h 354624"/>
              </a:gdLst>
              <a:ahLst/>
              <a:cxnLst>
                <a:cxn ang="0">
                  <a:pos x="connsiteX0" y="connsiteY0"/>
                </a:cxn>
                <a:cxn ang="0">
                  <a:pos x="connsiteX1" y="connsiteY1"/>
                </a:cxn>
                <a:cxn ang="0">
                  <a:pos x="connsiteX2" y="connsiteY2"/>
                </a:cxn>
                <a:cxn ang="0">
                  <a:pos x="connsiteX3" y="connsiteY3"/>
                </a:cxn>
              </a:cxnLst>
              <a:rect l="l" t="t" r="r" b="b"/>
              <a:pathLst>
                <a:path w="1065534" h="354624">
                  <a:moveTo>
                    <a:pt x="1065534" y="104204"/>
                  </a:moveTo>
                  <a:cubicBezTo>
                    <a:pt x="609474" y="272196"/>
                    <a:pt x="108510" y="354624"/>
                    <a:pt x="86857" y="354624"/>
                  </a:cubicBezTo>
                  <a:cubicBezTo>
                    <a:pt x="46627" y="354624"/>
                    <a:pt x="0" y="131761"/>
                    <a:pt x="0" y="114722"/>
                  </a:cubicBezTo>
                  <a:cubicBezTo>
                    <a:pt x="0" y="111093"/>
                    <a:pt x="54870" y="66927"/>
                    <a:pt x="144556"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9697586" y="4777114"/>
              <a:ext cx="610827" cy="648719"/>
            </a:xfrm>
            <a:custGeom>
              <a:avLst/>
              <a:gdLst>
                <a:gd name="connsiteX0" fmla="*/ 0 w 610827"/>
                <a:gd name="connsiteY0" fmla="*/ 111954 h 648719"/>
                <a:gd name="connsiteX1" fmla="*/ 340169 w 610827"/>
                <a:gd name="connsiteY1" fmla="*/ 0 h 648719"/>
                <a:gd name="connsiteX2" fmla="*/ 610827 w 610827"/>
                <a:gd name="connsiteY2" fmla="*/ 274718 h 648719"/>
                <a:gd name="connsiteX3" fmla="*/ 358930 w 610827"/>
                <a:gd name="connsiteY3" fmla="*/ 648720 h 648719"/>
              </a:gdLst>
              <a:ahLst/>
              <a:cxnLst>
                <a:cxn ang="0">
                  <a:pos x="connsiteX0" y="connsiteY0"/>
                </a:cxn>
                <a:cxn ang="0">
                  <a:pos x="connsiteX1" y="connsiteY1"/>
                </a:cxn>
                <a:cxn ang="0">
                  <a:pos x="connsiteX2" y="connsiteY2"/>
                </a:cxn>
                <a:cxn ang="0">
                  <a:pos x="connsiteX3" y="connsiteY3"/>
                </a:cxn>
              </a:cxnLst>
              <a:rect l="l" t="t" r="r" b="b"/>
              <a:pathLst>
                <a:path w="610827" h="648719">
                  <a:moveTo>
                    <a:pt x="0" y="111954"/>
                  </a:moveTo>
                  <a:cubicBezTo>
                    <a:pt x="139082" y="43736"/>
                    <a:pt x="259771" y="0"/>
                    <a:pt x="340169" y="0"/>
                  </a:cubicBezTo>
                  <a:cubicBezTo>
                    <a:pt x="512406" y="0"/>
                    <a:pt x="610827" y="172237"/>
                    <a:pt x="610827" y="274718"/>
                  </a:cubicBezTo>
                  <a:cubicBezTo>
                    <a:pt x="610827" y="417245"/>
                    <a:pt x="510807" y="541810"/>
                    <a:pt x="358930" y="64872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8065760" y="5725465"/>
              <a:ext cx="464056" cy="357884"/>
            </a:xfrm>
            <a:custGeom>
              <a:avLst/>
              <a:gdLst>
                <a:gd name="connsiteX0" fmla="*/ 399099 w 464056"/>
                <a:gd name="connsiteY0" fmla="*/ 0 h 357884"/>
                <a:gd name="connsiteX1" fmla="*/ 0 w 464056"/>
                <a:gd name="connsiteY1" fmla="*/ 175067 h 357884"/>
                <a:gd name="connsiteX2" fmla="*/ 122350 w 464056"/>
                <a:gd name="connsiteY2" fmla="*/ 357884 h 357884"/>
                <a:gd name="connsiteX3" fmla="*/ 459628 w 464056"/>
                <a:gd name="connsiteY3" fmla="*/ 257495 h 357884"/>
                <a:gd name="connsiteX4" fmla="*/ 399099 w 464056"/>
                <a:gd name="connsiteY4" fmla="*/ 0 h 35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56" h="357884">
                  <a:moveTo>
                    <a:pt x="399099" y="0"/>
                  </a:moveTo>
                  <a:cubicBezTo>
                    <a:pt x="364343" y="0"/>
                    <a:pt x="0" y="61513"/>
                    <a:pt x="0" y="175067"/>
                  </a:cubicBezTo>
                  <a:cubicBezTo>
                    <a:pt x="0" y="305106"/>
                    <a:pt x="78552" y="357884"/>
                    <a:pt x="122350" y="357884"/>
                  </a:cubicBezTo>
                  <a:cubicBezTo>
                    <a:pt x="166147" y="357884"/>
                    <a:pt x="435145" y="298709"/>
                    <a:pt x="459628" y="257495"/>
                  </a:cubicBezTo>
                  <a:cubicBezTo>
                    <a:pt x="484110" y="216281"/>
                    <a:pt x="399099" y="0"/>
                    <a:pt x="399099" y="0"/>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 name="任意多边形: 形状 168"/>
            <p:cNvSpPr/>
            <p:nvPr/>
          </p:nvSpPr>
          <p:spPr>
            <a:xfrm>
              <a:off x="8031497" y="5691448"/>
              <a:ext cx="464032" cy="357884"/>
            </a:xfrm>
            <a:custGeom>
              <a:avLst/>
              <a:gdLst>
                <a:gd name="connsiteX0" fmla="*/ 336539 w 464032"/>
                <a:gd name="connsiteY0" fmla="*/ 312488 h 357884"/>
                <a:gd name="connsiteX1" fmla="*/ 459566 w 464032"/>
                <a:gd name="connsiteY1" fmla="*/ 257495 h 357884"/>
                <a:gd name="connsiteX2" fmla="*/ 399099 w 464032"/>
                <a:gd name="connsiteY2" fmla="*/ 0 h 357884"/>
                <a:gd name="connsiteX3" fmla="*/ 0 w 464032"/>
                <a:gd name="connsiteY3" fmla="*/ 175067 h 357884"/>
                <a:gd name="connsiteX4" fmla="*/ 122289 w 464032"/>
                <a:gd name="connsiteY4" fmla="*/ 357884 h 357884"/>
                <a:gd name="connsiteX5" fmla="*/ 167747 w 464032"/>
                <a:gd name="connsiteY5" fmla="*/ 352102 h 35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032" h="357884">
                  <a:moveTo>
                    <a:pt x="336539" y="312488"/>
                  </a:moveTo>
                  <a:cubicBezTo>
                    <a:pt x="397315" y="294710"/>
                    <a:pt x="449416" y="274534"/>
                    <a:pt x="459566" y="257495"/>
                  </a:cubicBezTo>
                  <a:cubicBezTo>
                    <a:pt x="484171" y="216281"/>
                    <a:pt x="399099" y="0"/>
                    <a:pt x="399099" y="0"/>
                  </a:cubicBezTo>
                  <a:cubicBezTo>
                    <a:pt x="364344" y="0"/>
                    <a:pt x="0" y="61821"/>
                    <a:pt x="0" y="175067"/>
                  </a:cubicBezTo>
                  <a:cubicBezTo>
                    <a:pt x="0" y="305106"/>
                    <a:pt x="78552" y="357884"/>
                    <a:pt x="122289" y="357884"/>
                  </a:cubicBezTo>
                  <a:cubicBezTo>
                    <a:pt x="137556" y="357023"/>
                    <a:pt x="152750" y="355092"/>
                    <a:pt x="167747" y="3521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 name="任意多边形: 形状 171"/>
            <p:cNvSpPr/>
            <p:nvPr/>
          </p:nvSpPr>
          <p:spPr>
            <a:xfrm>
              <a:off x="9802803" y="1542396"/>
              <a:ext cx="851330" cy="540310"/>
            </a:xfrm>
            <a:custGeom>
              <a:avLst/>
              <a:gdLst>
                <a:gd name="connsiteX0" fmla="*/ 835506 w 851330"/>
                <a:gd name="connsiteY0" fmla="*/ 540311 h 540310"/>
                <a:gd name="connsiteX1" fmla="*/ 540206 w 851330"/>
                <a:gd name="connsiteY1" fmla="*/ 15825 h 540310"/>
                <a:gd name="connsiteX2" fmla="*/ 15718 w 851330"/>
                <a:gd name="connsiteY2" fmla="*/ 311125 h 540310"/>
                <a:gd name="connsiteX3" fmla="*/ 15718 w 851330"/>
                <a:gd name="connsiteY3" fmla="*/ 540311 h 540310"/>
              </a:gdLst>
              <a:ahLst/>
              <a:cxnLst>
                <a:cxn ang="0">
                  <a:pos x="connsiteX0" y="connsiteY0"/>
                </a:cxn>
                <a:cxn ang="0">
                  <a:pos x="connsiteX1" y="connsiteY1"/>
                </a:cxn>
                <a:cxn ang="0">
                  <a:pos x="connsiteX2" y="connsiteY2"/>
                </a:cxn>
                <a:cxn ang="0">
                  <a:pos x="connsiteX3" y="connsiteY3"/>
                </a:cxn>
              </a:cxnLst>
              <a:rect l="l" t="t" r="r" b="b"/>
              <a:pathLst>
                <a:path w="851330" h="540310">
                  <a:moveTo>
                    <a:pt x="835506" y="540311"/>
                  </a:moveTo>
                  <a:cubicBezTo>
                    <a:pt x="898792" y="313930"/>
                    <a:pt x="766581" y="79115"/>
                    <a:pt x="540206" y="15825"/>
                  </a:cubicBezTo>
                  <a:cubicBezTo>
                    <a:pt x="313824" y="-47462"/>
                    <a:pt x="79003" y="84749"/>
                    <a:pt x="15718" y="311125"/>
                  </a:cubicBezTo>
                  <a:cubicBezTo>
                    <a:pt x="-5239" y="386085"/>
                    <a:pt x="-5239" y="465351"/>
                    <a:pt x="15718" y="540311"/>
                  </a:cubicBezTo>
                  <a:close/>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11033225" y="5802356"/>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10228384" y="1319265"/>
              <a:ext cx="1087555" cy="4483091"/>
            </a:xfrm>
            <a:custGeom>
              <a:avLst/>
              <a:gdLst>
                <a:gd name="connsiteX0" fmla="*/ 1087556 w 1087555"/>
                <a:gd name="connsiteY0" fmla="*/ 4483091 h 4483091"/>
                <a:gd name="connsiteX1" fmla="*/ 1087556 w 1087555"/>
                <a:gd name="connsiteY1" fmla="*/ 0 h 4483091"/>
                <a:gd name="connsiteX2" fmla="*/ 0 w 1087555"/>
                <a:gd name="connsiteY2" fmla="*/ 0 h 4483091"/>
                <a:gd name="connsiteX3" fmla="*/ 0 w 1087555"/>
                <a:gd name="connsiteY3" fmla="*/ 223355 h 4483091"/>
              </a:gdLst>
              <a:ahLst/>
              <a:cxnLst>
                <a:cxn ang="0">
                  <a:pos x="connsiteX0" y="connsiteY0"/>
                </a:cxn>
                <a:cxn ang="0">
                  <a:pos x="connsiteX1" y="connsiteY1"/>
                </a:cxn>
                <a:cxn ang="0">
                  <a:pos x="connsiteX2" y="connsiteY2"/>
                </a:cxn>
                <a:cxn ang="0">
                  <a:pos x="connsiteX3" y="connsiteY3"/>
                </a:cxn>
              </a:cxnLst>
              <a:rect l="l" t="t" r="r" b="b"/>
              <a:pathLst>
                <a:path w="1087555" h="4483091">
                  <a:moveTo>
                    <a:pt x="1087556" y="4483091"/>
                  </a:moveTo>
                  <a:lnTo>
                    <a:pt x="1087556" y="0"/>
                  </a:lnTo>
                  <a:lnTo>
                    <a:pt x="0" y="0"/>
                  </a:lnTo>
                  <a:lnTo>
                    <a:pt x="0" y="223355"/>
                  </a:lnTo>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5" name="任意多边形: 形状 204"/>
            <p:cNvSpPr/>
            <p:nvPr/>
          </p:nvSpPr>
          <p:spPr>
            <a:xfrm>
              <a:off x="6122123" y="5881955"/>
              <a:ext cx="1158911" cy="167131"/>
            </a:xfrm>
            <a:custGeom>
              <a:avLst/>
              <a:gdLst>
                <a:gd name="connsiteX0" fmla="*/ 0 w 1158911"/>
                <a:gd name="connsiteY0" fmla="*/ 0 h 167131"/>
                <a:gd name="connsiteX1" fmla="*/ 1158911 w 1158911"/>
                <a:gd name="connsiteY1" fmla="*/ 0 h 167131"/>
                <a:gd name="connsiteX2" fmla="*/ 1158911 w 1158911"/>
                <a:gd name="connsiteY2" fmla="*/ 167132 h 167131"/>
                <a:gd name="connsiteX3" fmla="*/ 0 w 1158911"/>
                <a:gd name="connsiteY3" fmla="*/ 167132 h 167131"/>
              </a:gdLst>
              <a:ahLst/>
              <a:cxnLst>
                <a:cxn ang="0">
                  <a:pos x="connsiteX0" y="connsiteY0"/>
                </a:cxn>
                <a:cxn ang="0">
                  <a:pos x="connsiteX1" y="connsiteY1"/>
                </a:cxn>
                <a:cxn ang="0">
                  <a:pos x="connsiteX2" y="connsiteY2"/>
                </a:cxn>
                <a:cxn ang="0">
                  <a:pos x="connsiteX3" y="connsiteY3"/>
                </a:cxn>
              </a:cxnLst>
              <a:rect l="l" t="t" r="r" b="b"/>
              <a:pathLst>
                <a:path w="1158911" h="167131">
                  <a:moveTo>
                    <a:pt x="0" y="0"/>
                  </a:moveTo>
                  <a:lnTo>
                    <a:pt x="1158911" y="0"/>
                  </a:lnTo>
                  <a:lnTo>
                    <a:pt x="1158911" y="167132"/>
                  </a:lnTo>
                  <a:lnTo>
                    <a:pt x="0" y="167132"/>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6" name="任意多边形: 形状 205"/>
            <p:cNvSpPr/>
            <p:nvPr/>
          </p:nvSpPr>
          <p:spPr>
            <a:xfrm>
              <a:off x="6299036" y="5747117"/>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9" name="任意多边形: 形状 208"/>
            <p:cNvSpPr/>
            <p:nvPr/>
          </p:nvSpPr>
          <p:spPr>
            <a:xfrm>
              <a:off x="6165982" y="5608343"/>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0" name="任意多边形: 形状 209"/>
            <p:cNvSpPr/>
            <p:nvPr/>
          </p:nvSpPr>
          <p:spPr>
            <a:xfrm>
              <a:off x="6775278" y="4437868"/>
              <a:ext cx="355691" cy="482131"/>
            </a:xfrm>
            <a:custGeom>
              <a:avLst/>
              <a:gdLst>
                <a:gd name="connsiteX0" fmla="*/ 45636 w 355691"/>
                <a:gd name="connsiteY0" fmla="*/ 480850 h 482131"/>
                <a:gd name="connsiteX1" fmla="*/ 14142 w 355691"/>
                <a:gd name="connsiteY1" fmla="*/ 314764 h 482131"/>
                <a:gd name="connsiteX2" fmla="*/ 352773 w 355691"/>
                <a:gd name="connsiteY2" fmla="*/ 0 h 482131"/>
                <a:gd name="connsiteX3" fmla="*/ 45636 w 355691"/>
                <a:gd name="connsiteY3" fmla="*/ 480727 h 482131"/>
              </a:gdLst>
              <a:ahLst/>
              <a:cxnLst>
                <a:cxn ang="0">
                  <a:pos x="connsiteX0" y="connsiteY0"/>
                </a:cxn>
                <a:cxn ang="0">
                  <a:pos x="connsiteX1" y="connsiteY1"/>
                </a:cxn>
                <a:cxn ang="0">
                  <a:pos x="connsiteX2" y="connsiteY2"/>
                </a:cxn>
                <a:cxn ang="0">
                  <a:pos x="connsiteX3" y="connsiteY3"/>
                </a:cxn>
              </a:cxnLst>
              <a:rect l="l" t="t" r="r" b="b"/>
              <a:pathLst>
                <a:path w="355691" h="482131">
                  <a:moveTo>
                    <a:pt x="45636" y="480850"/>
                  </a:moveTo>
                  <a:cubicBezTo>
                    <a:pt x="17525" y="478574"/>
                    <a:pt x="-21228" y="369388"/>
                    <a:pt x="14142" y="314764"/>
                  </a:cubicBezTo>
                  <a:cubicBezTo>
                    <a:pt x="88511" y="199918"/>
                    <a:pt x="281356" y="162580"/>
                    <a:pt x="352773" y="0"/>
                  </a:cubicBezTo>
                  <a:cubicBezTo>
                    <a:pt x="352219" y="55916"/>
                    <a:pt x="409057" y="510561"/>
                    <a:pt x="45636" y="480727"/>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任意多边形: 形状 210"/>
            <p:cNvSpPr/>
            <p:nvPr/>
          </p:nvSpPr>
          <p:spPr>
            <a:xfrm>
              <a:off x="6701579" y="4734916"/>
              <a:ext cx="244700" cy="583453"/>
            </a:xfrm>
            <a:custGeom>
              <a:avLst/>
              <a:gdLst>
                <a:gd name="connsiteX0" fmla="*/ 0 w 244700"/>
                <a:gd name="connsiteY0" fmla="*/ 583454 h 583453"/>
                <a:gd name="connsiteX1" fmla="*/ 244700 w 244700"/>
                <a:gd name="connsiteY1" fmla="*/ 0 h 583453"/>
              </a:gdLst>
              <a:ahLst/>
              <a:cxnLst>
                <a:cxn ang="0">
                  <a:pos x="connsiteX0" y="connsiteY0"/>
                </a:cxn>
                <a:cxn ang="0">
                  <a:pos x="connsiteX1" y="connsiteY1"/>
                </a:cxn>
              </a:cxnLst>
              <a:rect l="l" t="t" r="r" b="b"/>
              <a:pathLst>
                <a:path w="244700" h="583453">
                  <a:moveTo>
                    <a:pt x="0" y="583454"/>
                  </a:moveTo>
                  <a:cubicBezTo>
                    <a:pt x="0" y="383905"/>
                    <a:pt x="149662" y="65881"/>
                    <a:pt x="24470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6846861" y="4750971"/>
              <a:ext cx="14160" cy="85688"/>
            </a:xfrm>
            <a:custGeom>
              <a:avLst/>
              <a:gdLst>
                <a:gd name="connsiteX0" fmla="*/ 14161 w 14160"/>
                <a:gd name="connsiteY0" fmla="*/ 85688 h 85688"/>
                <a:gd name="connsiteX1" fmla="*/ 874 w 14160"/>
                <a:gd name="connsiteY1" fmla="*/ 0 h 85688"/>
              </a:gdLst>
              <a:ahLst/>
              <a:cxnLst>
                <a:cxn ang="0">
                  <a:pos x="connsiteX0" y="connsiteY0"/>
                </a:cxn>
                <a:cxn ang="0">
                  <a:pos x="connsiteX1" y="connsiteY1"/>
                </a:cxn>
              </a:cxnLst>
              <a:rect l="l" t="t" r="r" b="b"/>
              <a:pathLst>
                <a:path w="14160" h="85688">
                  <a:moveTo>
                    <a:pt x="14161" y="85688"/>
                  </a:moveTo>
                  <a:cubicBezTo>
                    <a:pt x="7517" y="71540"/>
                    <a:pt x="-3124" y="25836"/>
                    <a:pt x="874"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6911093" y="4758045"/>
              <a:ext cx="95222" cy="10582"/>
            </a:xfrm>
            <a:custGeom>
              <a:avLst/>
              <a:gdLst>
                <a:gd name="connsiteX0" fmla="*/ 0 w 95222"/>
                <a:gd name="connsiteY0" fmla="*/ 9473 h 10582"/>
                <a:gd name="connsiteX1" fmla="*/ 95223 w 95222"/>
                <a:gd name="connsiteY1" fmla="*/ 0 h 10582"/>
              </a:gdLst>
              <a:ahLst/>
              <a:cxnLst>
                <a:cxn ang="0">
                  <a:pos x="connsiteX0" y="connsiteY0"/>
                </a:cxn>
                <a:cxn ang="0">
                  <a:pos x="connsiteX1" y="connsiteY1"/>
                </a:cxn>
              </a:cxnLst>
              <a:rect l="l" t="t" r="r" b="b"/>
              <a:pathLst>
                <a:path w="95222" h="10582">
                  <a:moveTo>
                    <a:pt x="0" y="9473"/>
                  </a:moveTo>
                  <a:cubicBezTo>
                    <a:pt x="11811" y="12610"/>
                    <a:pt x="65143" y="8981"/>
                    <a:pt x="95223"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6579106" y="5062410"/>
              <a:ext cx="142341" cy="108758"/>
            </a:xfrm>
            <a:custGeom>
              <a:avLst/>
              <a:gdLst>
                <a:gd name="connsiteX0" fmla="*/ 142342 w 142341"/>
                <a:gd name="connsiteY0" fmla="*/ 108758 h 108758"/>
                <a:gd name="connsiteX1" fmla="*/ 0 w 142341"/>
                <a:gd name="connsiteY1" fmla="*/ 1171 h 108758"/>
              </a:gdLst>
              <a:ahLst/>
              <a:cxnLst>
                <a:cxn ang="0">
                  <a:pos x="connsiteX0" y="connsiteY0"/>
                </a:cxn>
                <a:cxn ang="0">
                  <a:pos x="connsiteX1" y="connsiteY1"/>
                </a:cxn>
              </a:cxnLst>
              <a:rect l="l" t="t" r="r" b="b"/>
              <a:pathLst>
                <a:path w="142341" h="108758">
                  <a:moveTo>
                    <a:pt x="142342" y="108758"/>
                  </a:moveTo>
                  <a:cubicBezTo>
                    <a:pt x="141481" y="89751"/>
                    <a:pt x="112139" y="-11993"/>
                    <a:pt x="0" y="1171"/>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6583043" y="5033440"/>
              <a:ext cx="28603" cy="29341"/>
            </a:xfrm>
            <a:custGeom>
              <a:avLst/>
              <a:gdLst>
                <a:gd name="connsiteX0" fmla="*/ 28604 w 28603"/>
                <a:gd name="connsiteY0" fmla="*/ 29342 h 29341"/>
                <a:gd name="connsiteX1" fmla="*/ 0 w 28603"/>
                <a:gd name="connsiteY1" fmla="*/ 0 h 29341"/>
              </a:gdLst>
              <a:ahLst/>
              <a:cxnLst>
                <a:cxn ang="0">
                  <a:pos x="connsiteX0" y="connsiteY0"/>
                </a:cxn>
                <a:cxn ang="0">
                  <a:pos x="connsiteX1" y="connsiteY1"/>
                </a:cxn>
              </a:cxnLst>
              <a:rect l="l" t="t" r="r" b="b"/>
              <a:pathLst>
                <a:path w="28603" h="29341">
                  <a:moveTo>
                    <a:pt x="28604" y="29342"/>
                  </a:moveTo>
                  <a:cubicBezTo>
                    <a:pt x="24605" y="20546"/>
                    <a:pt x="8427" y="2645"/>
                    <a:pt x="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6520914" y="5318369"/>
              <a:ext cx="378922" cy="289973"/>
            </a:xfrm>
            <a:custGeom>
              <a:avLst/>
              <a:gdLst>
                <a:gd name="connsiteX0" fmla="*/ 319193 w 378922"/>
                <a:gd name="connsiteY0" fmla="*/ 289974 h 289973"/>
                <a:gd name="connsiteX1" fmla="*/ 378922 w 378922"/>
                <a:gd name="connsiteY1" fmla="*/ 0 h 289973"/>
                <a:gd name="connsiteX2" fmla="*/ 0 w 378922"/>
                <a:gd name="connsiteY2" fmla="*/ 0 h 289973"/>
                <a:gd name="connsiteX3" fmla="*/ 59606 w 378922"/>
                <a:gd name="connsiteY3" fmla="*/ 289974 h 289973"/>
              </a:gdLst>
              <a:ahLst/>
              <a:cxnLst>
                <a:cxn ang="0">
                  <a:pos x="connsiteX0" y="connsiteY0"/>
                </a:cxn>
                <a:cxn ang="0">
                  <a:pos x="connsiteX1" y="connsiteY1"/>
                </a:cxn>
                <a:cxn ang="0">
                  <a:pos x="connsiteX2" y="connsiteY2"/>
                </a:cxn>
                <a:cxn ang="0">
                  <a:pos x="connsiteX3" y="connsiteY3"/>
                </a:cxn>
              </a:cxnLst>
              <a:rect l="l" t="t" r="r" b="b"/>
              <a:pathLst>
                <a:path w="378922" h="289973">
                  <a:moveTo>
                    <a:pt x="319193" y="289974"/>
                  </a:moveTo>
                  <a:lnTo>
                    <a:pt x="378922" y="0"/>
                  </a:lnTo>
                  <a:lnTo>
                    <a:pt x="0" y="0"/>
                  </a:lnTo>
                  <a:lnTo>
                    <a:pt x="59606" y="289974"/>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5563459" y="2686645"/>
              <a:ext cx="1827684" cy="1775951"/>
            </a:xfrm>
            <a:custGeom>
              <a:avLst/>
              <a:gdLst>
                <a:gd name="connsiteX0" fmla="*/ 0 w 1827684"/>
                <a:gd name="connsiteY0" fmla="*/ 0 h 1775951"/>
                <a:gd name="connsiteX1" fmla="*/ 703220 w 1827684"/>
                <a:gd name="connsiteY1" fmla="*/ 1775951 h 1775951"/>
                <a:gd name="connsiteX2" fmla="*/ 1827684 w 1827684"/>
                <a:gd name="connsiteY2" fmla="*/ 528338 h 1775951"/>
              </a:gdLst>
              <a:ahLst/>
              <a:cxnLst>
                <a:cxn ang="0">
                  <a:pos x="connsiteX0" y="connsiteY0"/>
                </a:cxn>
                <a:cxn ang="0">
                  <a:pos x="connsiteX1" y="connsiteY1"/>
                </a:cxn>
                <a:cxn ang="0">
                  <a:pos x="connsiteX2" y="connsiteY2"/>
                </a:cxn>
              </a:cxnLst>
              <a:rect l="l" t="t" r="r" b="b"/>
              <a:pathLst>
                <a:path w="1827684" h="1775951">
                  <a:moveTo>
                    <a:pt x="0" y="0"/>
                  </a:moveTo>
                  <a:lnTo>
                    <a:pt x="703220" y="1775951"/>
                  </a:lnTo>
                  <a:lnTo>
                    <a:pt x="1827684" y="528338"/>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678819" y="2565341"/>
              <a:ext cx="700390" cy="724257"/>
            </a:xfrm>
            <a:custGeom>
              <a:avLst/>
              <a:gdLst>
                <a:gd name="connsiteX0" fmla="*/ 0 w 700390"/>
                <a:gd name="connsiteY0" fmla="*/ 0 h 724257"/>
                <a:gd name="connsiteX1" fmla="*/ 0 w 700390"/>
                <a:gd name="connsiteY1" fmla="*/ 526185 h 724257"/>
                <a:gd name="connsiteX2" fmla="*/ 235042 w 700390"/>
                <a:gd name="connsiteY2" fmla="*/ 526185 h 724257"/>
                <a:gd name="connsiteX3" fmla="*/ 350195 w 700390"/>
                <a:gd name="connsiteY3" fmla="*/ 724258 h 724257"/>
                <a:gd name="connsiteX4" fmla="*/ 465348 w 700390"/>
                <a:gd name="connsiteY4" fmla="*/ 526123 h 724257"/>
                <a:gd name="connsiteX5" fmla="*/ 700391 w 700390"/>
                <a:gd name="connsiteY5" fmla="*/ 526123 h 724257"/>
                <a:gd name="connsiteX6" fmla="*/ 700391 w 700390"/>
                <a:gd name="connsiteY6" fmla="*/ 0 h 72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90" h="724257">
                  <a:moveTo>
                    <a:pt x="0" y="0"/>
                  </a:moveTo>
                  <a:lnTo>
                    <a:pt x="0" y="526185"/>
                  </a:lnTo>
                  <a:lnTo>
                    <a:pt x="235042" y="526185"/>
                  </a:lnTo>
                  <a:lnTo>
                    <a:pt x="350195" y="724258"/>
                  </a:lnTo>
                  <a:lnTo>
                    <a:pt x="465348" y="526123"/>
                  </a:lnTo>
                  <a:lnTo>
                    <a:pt x="700391" y="526123"/>
                  </a:lnTo>
                  <a:lnTo>
                    <a:pt x="700391" y="0"/>
                  </a:lnTo>
                  <a:close/>
                </a:path>
              </a:pathLst>
            </a:custGeom>
            <a:solidFill>
              <a:srgbClr val="F4F7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6851856" y="2784328"/>
              <a:ext cx="73201" cy="73200"/>
            </a:xfrm>
            <a:custGeom>
              <a:avLst/>
              <a:gdLst>
                <a:gd name="connsiteX0" fmla="*/ 73201 w 73201"/>
                <a:gd name="connsiteY0" fmla="*/ 36539 h 73200"/>
                <a:gd name="connsiteX1" fmla="*/ 36662 w 73201"/>
                <a:gd name="connsiteY1" fmla="*/ 73201 h 73200"/>
                <a:gd name="connsiteX2" fmla="*/ 0 w 73201"/>
                <a:gd name="connsiteY2" fmla="*/ 36662 h 73200"/>
                <a:gd name="connsiteX3" fmla="*/ 36539 w 73201"/>
                <a:gd name="connsiteY3" fmla="*/ 0 h 73200"/>
                <a:gd name="connsiteX4" fmla="*/ 36600 w 73201"/>
                <a:gd name="connsiteY4" fmla="*/ 0 h 73200"/>
                <a:gd name="connsiteX5" fmla="*/ 73201 w 73201"/>
                <a:gd name="connsiteY5" fmla="*/ 36477 h 73200"/>
                <a:gd name="connsiteX6" fmla="*/ 73201 w 73201"/>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1" h="73200">
                  <a:moveTo>
                    <a:pt x="73201" y="36539"/>
                  </a:moveTo>
                  <a:cubicBezTo>
                    <a:pt x="73238" y="56752"/>
                    <a:pt x="56875" y="73164"/>
                    <a:pt x="36662" y="73201"/>
                  </a:cubicBezTo>
                  <a:cubicBezTo>
                    <a:pt x="16449" y="73238"/>
                    <a:pt x="37" y="56875"/>
                    <a:pt x="0" y="36662"/>
                  </a:cubicBezTo>
                  <a:cubicBezTo>
                    <a:pt x="-31" y="16449"/>
                    <a:pt x="16326" y="37"/>
                    <a:pt x="36539" y="0"/>
                  </a:cubicBezTo>
                  <a:cubicBezTo>
                    <a:pt x="36557" y="0"/>
                    <a:pt x="36582" y="0"/>
                    <a:pt x="36600" y="0"/>
                  </a:cubicBezTo>
                  <a:cubicBezTo>
                    <a:pt x="56783" y="-37"/>
                    <a:pt x="73164" y="16295"/>
                    <a:pt x="73201" y="36477"/>
                  </a:cubicBezTo>
                  <a:cubicBezTo>
                    <a:pt x="73201" y="36496"/>
                    <a:pt x="73201" y="36520"/>
                    <a:pt x="73201"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6992352" y="2784328"/>
              <a:ext cx="73262" cy="73200"/>
            </a:xfrm>
            <a:custGeom>
              <a:avLst/>
              <a:gdLst>
                <a:gd name="connsiteX0" fmla="*/ 73201 w 73262"/>
                <a:gd name="connsiteY0" fmla="*/ 36539 h 73200"/>
                <a:gd name="connsiteX1" fmla="*/ 36662 w 73262"/>
                <a:gd name="connsiteY1" fmla="*/ 73201 h 73200"/>
                <a:gd name="connsiteX2" fmla="*/ 0 w 73262"/>
                <a:gd name="connsiteY2" fmla="*/ 36662 h 73200"/>
                <a:gd name="connsiteX3" fmla="*/ 36539 w 73262"/>
                <a:gd name="connsiteY3" fmla="*/ 0 h 73200"/>
                <a:gd name="connsiteX4" fmla="*/ 36662 w 73262"/>
                <a:gd name="connsiteY4" fmla="*/ 0 h 73200"/>
                <a:gd name="connsiteX5" fmla="*/ 73262 w 73262"/>
                <a:gd name="connsiteY5" fmla="*/ 36477 h 73200"/>
                <a:gd name="connsiteX6" fmla="*/ 73262 w 73262"/>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62" h="73200">
                  <a:moveTo>
                    <a:pt x="73201" y="36539"/>
                  </a:moveTo>
                  <a:cubicBezTo>
                    <a:pt x="73238" y="56752"/>
                    <a:pt x="56875" y="73164"/>
                    <a:pt x="36662" y="73201"/>
                  </a:cubicBezTo>
                  <a:cubicBezTo>
                    <a:pt x="16449" y="73238"/>
                    <a:pt x="37" y="56875"/>
                    <a:pt x="0" y="36662"/>
                  </a:cubicBezTo>
                  <a:cubicBezTo>
                    <a:pt x="-31" y="16449"/>
                    <a:pt x="16326" y="37"/>
                    <a:pt x="36539" y="0"/>
                  </a:cubicBezTo>
                  <a:cubicBezTo>
                    <a:pt x="36582" y="0"/>
                    <a:pt x="36619" y="0"/>
                    <a:pt x="36662" y="0"/>
                  </a:cubicBezTo>
                  <a:cubicBezTo>
                    <a:pt x="56845" y="-37"/>
                    <a:pt x="73226" y="16295"/>
                    <a:pt x="73262" y="36477"/>
                  </a:cubicBezTo>
                  <a:cubicBezTo>
                    <a:pt x="73262" y="36496"/>
                    <a:pt x="73262" y="36520"/>
                    <a:pt x="73262"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7132972" y="2784328"/>
              <a:ext cx="73077" cy="73077"/>
            </a:xfrm>
            <a:custGeom>
              <a:avLst/>
              <a:gdLst>
                <a:gd name="connsiteX0" fmla="*/ 73078 w 73077"/>
                <a:gd name="connsiteY0" fmla="*/ 36539 h 73077"/>
                <a:gd name="connsiteX1" fmla="*/ 36539 w 73077"/>
                <a:gd name="connsiteY1" fmla="*/ 73078 h 73077"/>
                <a:gd name="connsiteX2" fmla="*/ 0 w 73077"/>
                <a:gd name="connsiteY2" fmla="*/ 36539 h 73077"/>
                <a:gd name="connsiteX3" fmla="*/ 36539 w 73077"/>
                <a:gd name="connsiteY3" fmla="*/ 0 h 73077"/>
                <a:gd name="connsiteX4" fmla="*/ 73078 w 73077"/>
                <a:gd name="connsiteY4" fmla="*/ 36539 h 73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7" h="73077">
                  <a:moveTo>
                    <a:pt x="73078" y="36539"/>
                  </a:moveTo>
                  <a:cubicBezTo>
                    <a:pt x="73078" y="56721"/>
                    <a:pt x="56721" y="73078"/>
                    <a:pt x="36539" y="73078"/>
                  </a:cubicBezTo>
                  <a:cubicBezTo>
                    <a:pt x="16356" y="73078"/>
                    <a:pt x="0" y="56721"/>
                    <a:pt x="0" y="36539"/>
                  </a:cubicBezTo>
                  <a:cubicBezTo>
                    <a:pt x="0" y="16356"/>
                    <a:pt x="16356" y="0"/>
                    <a:pt x="36539" y="0"/>
                  </a:cubicBezTo>
                  <a:cubicBezTo>
                    <a:pt x="56721" y="0"/>
                    <a:pt x="73078" y="16356"/>
                    <a:pt x="73078"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36" name="组合 235"/>
          <p:cNvGrpSpPr/>
          <p:nvPr/>
        </p:nvGrpSpPr>
        <p:grpSpPr>
          <a:xfrm>
            <a:off x="719454" y="5725465"/>
            <a:ext cx="2574422" cy="835261"/>
            <a:chOff x="927101" y="3472852"/>
            <a:chExt cx="5126599" cy="1178203"/>
          </a:xfrm>
        </p:grpSpPr>
        <p:grpSp>
          <p:nvGrpSpPr>
            <p:cNvPr id="237" name="组合 236"/>
            <p:cNvGrpSpPr/>
            <p:nvPr/>
          </p:nvGrpSpPr>
          <p:grpSpPr>
            <a:xfrm>
              <a:off x="927101" y="3472852"/>
              <a:ext cx="5126599" cy="589101"/>
              <a:chOff x="927101" y="3472852"/>
              <a:chExt cx="5126599" cy="589101"/>
            </a:xfrm>
          </p:grpSpPr>
          <p:cxnSp>
            <p:nvCxnSpPr>
              <p:cNvPr id="239" name="直接连接符 238"/>
              <p:cNvCxnSpPr/>
              <p:nvPr/>
            </p:nvCxnSpPr>
            <p:spPr>
              <a:xfrm>
                <a:off x="927101" y="4061953"/>
                <a:ext cx="4834211"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240" name="弧形 239"/>
              <p:cNvSpPr/>
              <p:nvPr/>
            </p:nvSpPr>
            <p:spPr>
              <a:xfrm rot="10800000">
                <a:off x="5468925" y="3472852"/>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38" name="弧形 237"/>
            <p:cNvSpPr/>
            <p:nvPr/>
          </p:nvSpPr>
          <p:spPr>
            <a:xfrm rot="10800000" flipV="1">
              <a:off x="5468924" y="4066280"/>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41" name="文本框 240"/>
          <p:cNvSpPr txBox="1"/>
          <p:nvPr/>
        </p:nvSpPr>
        <p:spPr>
          <a:xfrm>
            <a:off x="690340" y="522789"/>
            <a:ext cx="2132003" cy="92333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FOUR</a:t>
            </a:r>
            <a:endParaRPr kumimoji="0" lang="zh-CN" altLang="en-US" sz="5400" b="0" i="0" u="none" strike="noStrike" kern="1200" cap="none" spc="300" normalizeH="0" baseline="0" noProof="0" dirty="0">
              <a:ln>
                <a:noFill/>
              </a:ln>
              <a:solidFill>
                <a:prstClr val="black">
                  <a:lumMod val="75000"/>
                  <a:lumOff val="25000"/>
                </a:prstClr>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43" name="文本框 242"/>
          <p:cNvSpPr txBox="1"/>
          <p:nvPr/>
        </p:nvSpPr>
        <p:spPr>
          <a:xfrm>
            <a:off x="274115" y="2654135"/>
            <a:ext cx="4336999"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300" normalizeH="0" baseline="0" noProof="0" dirty="0">
                <a:ln>
                  <a:noFill/>
                </a:ln>
                <a:solidFill>
                  <a:srgbClr val="8088DC"/>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技术</a:t>
            </a:r>
            <a:r>
              <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路线</a:t>
            </a:r>
            <a:endPar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44" name="矩形 243"/>
          <p:cNvSpPr/>
          <p:nvPr/>
        </p:nvSpPr>
        <p:spPr>
          <a:xfrm>
            <a:off x="757323" y="2333474"/>
            <a:ext cx="622259" cy="901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5" name="文本框 244"/>
          <p:cNvSpPr txBox="1"/>
          <p:nvPr/>
        </p:nvSpPr>
        <p:spPr>
          <a:xfrm>
            <a:off x="683069" y="3775079"/>
            <a:ext cx="4942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Future plans</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sp>
        <p:nvSpPr>
          <p:cNvPr id="2" name="矩形 1"/>
          <p:cNvSpPr/>
          <p:nvPr/>
        </p:nvSpPr>
        <p:spPr>
          <a:xfrm>
            <a:off x="683068" y="482386"/>
            <a:ext cx="2132003" cy="855580"/>
          </a:xfrm>
          <a:prstGeom prst="rect">
            <a:avLst/>
          </a:prstGeom>
          <a:noFill/>
          <a:ln>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2" name="矩形 241"/>
          <p:cNvSpPr/>
          <p:nvPr/>
        </p:nvSpPr>
        <p:spPr>
          <a:xfrm>
            <a:off x="2731507" y="1240716"/>
            <a:ext cx="167127" cy="169333"/>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27" name="椭圆 26"/>
          <p:cNvSpPr/>
          <p:nvPr/>
        </p:nvSpPr>
        <p:spPr>
          <a:xfrm>
            <a:off x="9414474"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6" name="组合 65"/>
          <p:cNvGrpSpPr/>
          <p:nvPr/>
        </p:nvGrpSpPr>
        <p:grpSpPr>
          <a:xfrm rot="6700782">
            <a:off x="4942974"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21" name="文本框 120"/>
          <p:cNvSpPr txBox="1"/>
          <p:nvPr/>
        </p:nvSpPr>
        <p:spPr>
          <a:xfrm>
            <a:off x="7673755" y="5936482"/>
            <a:ext cx="491490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rPr>
              <a:t>Annual Report</a:t>
            </a:r>
            <a:endParaRPr kumimoji="0" lang="zh-CN" altLang="en-US"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4</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182" name="文本框 181"/>
          <p:cNvSpPr txBox="1"/>
          <p:nvPr/>
        </p:nvSpPr>
        <p:spPr>
          <a:xfrm>
            <a:off x="809625" y="304635"/>
            <a:ext cx="225107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技术路线</a:t>
            </a:r>
            <a:endPar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cxnSp>
        <p:nvCxnSpPr>
          <p:cNvPr id="183" name="直接连接符 182"/>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5" name="文本框 184"/>
          <p:cNvSpPr txBox="1"/>
          <p:nvPr/>
        </p:nvSpPr>
        <p:spPr>
          <a:xfrm>
            <a:off x="2750629" y="573443"/>
            <a:ext cx="21239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Future plans</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86" name="直接连接符 185"/>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94715" y="1742440"/>
            <a:ext cx="9086850" cy="1476375"/>
          </a:xfrm>
          <a:prstGeom prst="rect">
            <a:avLst/>
          </a:prstGeom>
          <a:noFill/>
        </p:spPr>
        <p:txBody>
          <a:bodyPr wrap="square" rtlCol="0">
            <a:spAutoFit/>
          </a:bodyPr>
          <a:p>
            <a:r>
              <a:rPr lang="zh-CN" altLang="en-US"/>
              <a:t>前端：</a:t>
            </a:r>
            <a:r>
              <a:rPr lang="en-US" altLang="zh-CN"/>
              <a:t>Vue</a:t>
            </a:r>
            <a:r>
              <a:rPr lang="zh-CN" altLang="en-US"/>
              <a:t>框架</a:t>
            </a:r>
            <a:endParaRPr lang="zh-CN" altLang="en-US"/>
          </a:p>
          <a:p>
            <a:endParaRPr lang="zh-CN" altLang="en-US"/>
          </a:p>
          <a:p>
            <a:r>
              <a:rPr lang="zh-CN" altLang="en-US"/>
              <a:t>后端：</a:t>
            </a:r>
            <a:r>
              <a:rPr lang="en-US" altLang="zh-CN"/>
              <a:t>JAVA , SpringBoot , Mybatis plus</a:t>
            </a:r>
            <a:endParaRPr lang="en-US" altLang="zh-CN"/>
          </a:p>
          <a:p>
            <a:endParaRPr lang="en-US" altLang="zh-CN"/>
          </a:p>
          <a:p>
            <a:r>
              <a:rPr lang="zh-CN" altLang="en-US"/>
              <a:t>数据库：</a:t>
            </a:r>
            <a:r>
              <a:rPr lang="en-US" altLang="zh-CN"/>
              <a:t>MySQL</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27" name="椭圆 26"/>
          <p:cNvSpPr/>
          <p:nvPr/>
        </p:nvSpPr>
        <p:spPr>
          <a:xfrm>
            <a:off x="9414474"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6" name="组合 65"/>
          <p:cNvGrpSpPr/>
          <p:nvPr/>
        </p:nvGrpSpPr>
        <p:grpSpPr>
          <a:xfrm rot="6700782">
            <a:off x="4942974"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21" name="文本框 120"/>
          <p:cNvSpPr txBox="1"/>
          <p:nvPr/>
        </p:nvSpPr>
        <p:spPr>
          <a:xfrm>
            <a:off x="7673755" y="5936482"/>
            <a:ext cx="491490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rPr>
              <a:t>Annual Report</a:t>
            </a:r>
            <a:endParaRPr kumimoji="0" lang="zh-CN" altLang="en-US"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4</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182" name="文本框 181"/>
          <p:cNvSpPr txBox="1"/>
          <p:nvPr/>
        </p:nvSpPr>
        <p:spPr>
          <a:xfrm>
            <a:off x="809625" y="304635"/>
            <a:ext cx="225107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技术路线</a:t>
            </a:r>
            <a:endPar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cxnSp>
        <p:nvCxnSpPr>
          <p:cNvPr id="183" name="直接连接符 182"/>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5" name="文本框 184"/>
          <p:cNvSpPr txBox="1"/>
          <p:nvPr/>
        </p:nvSpPr>
        <p:spPr>
          <a:xfrm>
            <a:off x="2750629" y="573443"/>
            <a:ext cx="21239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Future plans</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86" name="直接连接符 185"/>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56615" y="1887220"/>
            <a:ext cx="3781425" cy="368300"/>
          </a:xfrm>
          <a:prstGeom prst="rect">
            <a:avLst/>
          </a:prstGeom>
          <a:noFill/>
        </p:spPr>
        <p:txBody>
          <a:bodyPr wrap="square" rtlCol="0">
            <a:spAutoFit/>
          </a:bodyPr>
          <a:p>
            <a:r>
              <a:rPr lang="en-US" altLang="zh-CN"/>
              <a:t>Docker</a:t>
            </a:r>
            <a:r>
              <a:rPr lang="zh-CN" altLang="en-US"/>
              <a:t>技术</a:t>
            </a:r>
            <a:r>
              <a:rPr lang="en-US" altLang="zh-CN"/>
              <a:t>:</a:t>
            </a:r>
            <a:endParaRPr lang="en-US" altLang="zh-CN"/>
          </a:p>
        </p:txBody>
      </p:sp>
      <p:pic>
        <p:nvPicPr>
          <p:cNvPr id="3" name="图片 2" descr="v2-a62710d971c47422f25eca254b2add8a_1440w"/>
          <p:cNvPicPr>
            <a:picLocks noChangeAspect="1"/>
          </p:cNvPicPr>
          <p:nvPr/>
        </p:nvPicPr>
        <p:blipFill>
          <a:blip r:embed="rId1"/>
          <a:stretch>
            <a:fillRect/>
          </a:stretch>
        </p:blipFill>
        <p:spPr>
          <a:xfrm>
            <a:off x="8051800" y="1181735"/>
            <a:ext cx="3152775" cy="1341755"/>
          </a:xfrm>
          <a:prstGeom prst="rect">
            <a:avLst/>
          </a:prstGeom>
        </p:spPr>
      </p:pic>
      <p:sp>
        <p:nvSpPr>
          <p:cNvPr id="4" name="文本框 3"/>
          <p:cNvSpPr txBox="1"/>
          <p:nvPr/>
        </p:nvSpPr>
        <p:spPr>
          <a:xfrm>
            <a:off x="856615" y="2332990"/>
            <a:ext cx="10315575" cy="3526155"/>
          </a:xfrm>
          <a:prstGeom prst="rect">
            <a:avLst/>
          </a:prstGeom>
          <a:noFill/>
        </p:spPr>
        <p:txBody>
          <a:bodyPr wrap="square" rtlCol="0">
            <a:noAutofit/>
          </a:bodyPr>
          <a:p>
            <a:r>
              <a:rPr lang="zh-CN" altLang="en-US"/>
              <a:t>Docker是一个开源的应用容器引擎，让开发者可以打包他们的应用以及依赖包到一个可移植的容器中，该容器包含了应用程序的代码、运行环境、依赖库、配置文件等必需的资源，通过容器就可以实现方便快速并且与平台解耦的自动化部署方式，无论你部署时的环境如何，容器中的应用程序都会运行在同一种环境下。相对于虚拟机，docker的轻量化给了它秒级的启动速度，能让本项目的用户请求更加的迅速。同时，docker占用的资源少，和内核的交互之有很小的损耗，适合大量的部署。Docker的容器之间的隔离性弱，适合在容器之间进行通信。同时它的快速创建、删除：虚拟化创建是分钟级别的，Docker容器创建是秒级别的，Docker的快速迭代性，决定了无论是开发、测试、部署都可以节约大量时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27" name="椭圆 26"/>
          <p:cNvSpPr/>
          <p:nvPr/>
        </p:nvSpPr>
        <p:spPr>
          <a:xfrm>
            <a:off x="9414474"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6" name="组合 65"/>
          <p:cNvGrpSpPr/>
          <p:nvPr/>
        </p:nvGrpSpPr>
        <p:grpSpPr>
          <a:xfrm rot="6700782">
            <a:off x="5082039"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4</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182" name="文本框 181"/>
          <p:cNvSpPr txBox="1"/>
          <p:nvPr/>
        </p:nvSpPr>
        <p:spPr>
          <a:xfrm>
            <a:off x="809625" y="304635"/>
            <a:ext cx="225107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技术路线</a:t>
            </a:r>
            <a:endParaRPr kumimoji="0" lang="zh-CN" altLang="en-US" sz="3600" b="0" i="0" u="none" strike="noStrike" kern="1200" cap="none" spc="300" normalizeH="0" baseline="0" noProof="0" dirty="0">
              <a:ln>
                <a:noFill/>
              </a:ln>
              <a:solidFill>
                <a:srgbClr val="FB5D64"/>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cxnSp>
        <p:nvCxnSpPr>
          <p:cNvPr id="183" name="直接连接符 182"/>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5" name="文本框 184"/>
          <p:cNvSpPr txBox="1"/>
          <p:nvPr/>
        </p:nvSpPr>
        <p:spPr>
          <a:xfrm>
            <a:off x="2750629" y="573443"/>
            <a:ext cx="21239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Future plans</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pic>
        <p:nvPicPr>
          <p:cNvPr id="6" name="图片 5" descr="在线编译运行实现流程"/>
          <p:cNvPicPr>
            <a:picLocks noChangeAspect="1"/>
          </p:cNvPicPr>
          <p:nvPr/>
        </p:nvPicPr>
        <p:blipFill>
          <a:blip r:embed="rId1"/>
          <a:stretch>
            <a:fillRect/>
          </a:stretch>
        </p:blipFill>
        <p:spPr>
          <a:xfrm>
            <a:off x="2463800" y="1334135"/>
            <a:ext cx="8143240" cy="5027295"/>
          </a:xfrm>
          <a:prstGeom prst="rect">
            <a:avLst/>
          </a:prstGeom>
        </p:spPr>
      </p:pic>
      <p:cxnSp>
        <p:nvCxnSpPr>
          <p:cNvPr id="186" name="直接连接符 185"/>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7673755" y="5936482"/>
            <a:ext cx="491490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rPr>
              <a:t>Annual Report</a:t>
            </a:r>
            <a:endParaRPr kumimoji="0" lang="zh-CN" altLang="en-US"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7" name="文本框 6"/>
          <p:cNvSpPr txBox="1"/>
          <p:nvPr/>
        </p:nvSpPr>
        <p:spPr>
          <a:xfrm>
            <a:off x="854075" y="1421130"/>
            <a:ext cx="2095500" cy="368300"/>
          </a:xfrm>
          <a:prstGeom prst="rect">
            <a:avLst/>
          </a:prstGeom>
          <a:noFill/>
        </p:spPr>
        <p:txBody>
          <a:bodyPr wrap="square" rtlCol="0">
            <a:spAutoFit/>
          </a:bodyPr>
          <a:p>
            <a:r>
              <a:rPr lang="zh-CN" altLang="en-US"/>
              <a:t>在线运行</a:t>
            </a:r>
            <a:r>
              <a:rPr lang="zh-CN" altLang="en-US"/>
              <a:t>实现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97000">
              <a:srgbClr val="99D6FF">
                <a:alpha val="64000"/>
              </a:srgbClr>
            </a:gs>
            <a:gs pos="0">
              <a:srgbClr val="C9E9FF">
                <a:alpha val="57000"/>
              </a:srgbClr>
            </a:gs>
          </a:gsLst>
          <a:lin ang="13500000" scaled="1"/>
          <a:tileRect/>
        </a:gradFill>
        <a:effectLst/>
      </p:bgPr>
    </p:bg>
    <p:spTree>
      <p:nvGrpSpPr>
        <p:cNvPr id="1" name=""/>
        <p:cNvGrpSpPr/>
        <p:nvPr/>
      </p:nvGrpSpPr>
      <p:grpSpPr>
        <a:xfrm>
          <a:off x="0" y="0"/>
          <a:ext cx="0" cy="0"/>
          <a:chOff x="0" y="0"/>
          <a:chExt cx="0" cy="0"/>
        </a:xfrm>
      </p:grpSpPr>
      <p:sp>
        <p:nvSpPr>
          <p:cNvPr id="148" name="椭圆 147"/>
          <p:cNvSpPr/>
          <p:nvPr/>
        </p:nvSpPr>
        <p:spPr>
          <a:xfrm>
            <a:off x="9238498" y="-1983221"/>
            <a:ext cx="5049329" cy="5049329"/>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2716012" y="3066108"/>
            <a:ext cx="7012314" cy="7012314"/>
          </a:xfrm>
          <a:prstGeom prst="ellipse">
            <a:avLst/>
          </a:prstGeom>
          <a:solidFill>
            <a:schemeClr val="bg1">
              <a:alpha val="43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55232" y="-1011768"/>
            <a:ext cx="8881535" cy="8881535"/>
            <a:chOff x="1655232" y="-1011768"/>
            <a:chExt cx="8881535" cy="8881535"/>
          </a:xfrm>
        </p:grpSpPr>
        <p:sp>
          <p:nvSpPr>
            <p:cNvPr id="2" name="椭圆 1"/>
            <p:cNvSpPr/>
            <p:nvPr/>
          </p:nvSpPr>
          <p:spPr>
            <a:xfrm>
              <a:off x="4157133" y="1498600"/>
              <a:ext cx="3877733" cy="3877733"/>
            </a:xfrm>
            <a:prstGeom prst="ellipse">
              <a:avLst/>
            </a:prstGeom>
            <a:noFill/>
            <a:ln>
              <a:solidFill>
                <a:schemeClr val="bg1">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656753" y="996526"/>
              <a:ext cx="4878493" cy="4878493"/>
            </a:xfrm>
            <a:prstGeom prst="ellipse">
              <a:avLst/>
            </a:prstGeom>
            <a:noFill/>
            <a:ln w="12700" cap="flat" cmpd="sng" algn="ctr">
              <a:solidFill>
                <a:schemeClr val="bg1">
                  <a:alpha val="59000"/>
                </a:schemeClr>
              </a:solid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4" name="椭圆 143"/>
            <p:cNvSpPr/>
            <p:nvPr/>
          </p:nvSpPr>
          <p:spPr>
            <a:xfrm>
              <a:off x="3156372" y="494452"/>
              <a:ext cx="5879254" cy="5879254"/>
            </a:xfrm>
            <a:prstGeom prst="ellipse">
              <a:avLst/>
            </a:prstGeom>
            <a:noFill/>
            <a:ln w="12700" cap="flat" cmpd="sng" algn="ctr">
              <a:solidFill>
                <a:schemeClr val="bg1">
                  <a:alpha val="59000"/>
                </a:schemeClr>
              </a:solid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5" name="椭圆 144"/>
            <p:cNvSpPr/>
            <p:nvPr/>
          </p:nvSpPr>
          <p:spPr>
            <a:xfrm>
              <a:off x="2655991" y="-7622"/>
              <a:ext cx="6880014" cy="6880014"/>
            </a:xfrm>
            <a:prstGeom prst="ellipse">
              <a:avLst/>
            </a:prstGeom>
            <a:noFill/>
            <a:ln w="12700" cap="flat" cmpd="sng" algn="ctr">
              <a:solidFill>
                <a:schemeClr val="bg1">
                  <a:alpha val="59000"/>
                </a:schemeClr>
              </a:solid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6" name="椭圆 145"/>
            <p:cNvSpPr/>
            <p:nvPr/>
          </p:nvSpPr>
          <p:spPr>
            <a:xfrm>
              <a:off x="2155611" y="-509695"/>
              <a:ext cx="7880774" cy="7880774"/>
            </a:xfrm>
            <a:prstGeom prst="ellipse">
              <a:avLst/>
            </a:prstGeom>
            <a:noFill/>
            <a:ln w="12700" cap="flat" cmpd="sng" algn="ctr">
              <a:solidFill>
                <a:schemeClr val="bg1">
                  <a:alpha val="59000"/>
                </a:schemeClr>
              </a:solid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7" name="椭圆 136"/>
            <p:cNvSpPr/>
            <p:nvPr/>
          </p:nvSpPr>
          <p:spPr>
            <a:xfrm>
              <a:off x="1655232" y="-1011768"/>
              <a:ext cx="8881535" cy="8881535"/>
            </a:xfrm>
            <a:prstGeom prst="ellipse">
              <a:avLst/>
            </a:prstGeom>
            <a:noFill/>
            <a:ln>
              <a:solidFill>
                <a:schemeClr val="bg1">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0" name="椭圆 149"/>
          <p:cNvSpPr/>
          <p:nvPr/>
        </p:nvSpPr>
        <p:spPr>
          <a:xfrm>
            <a:off x="7299632" y="4424680"/>
            <a:ext cx="3877733" cy="3877733"/>
          </a:xfrm>
          <a:prstGeom prst="ellipse">
            <a:avLst/>
          </a:prstGeom>
          <a:solidFill>
            <a:srgbClr val="8088DC">
              <a:alpha val="72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152"/>
          <p:cNvSpPr txBox="1"/>
          <p:nvPr/>
        </p:nvSpPr>
        <p:spPr>
          <a:xfrm>
            <a:off x="2453124" y="1718803"/>
            <a:ext cx="728575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7200" spc="300" dirty="0">
                <a:solidFill>
                  <a:srgbClr val="8088DC"/>
                </a:solidFill>
                <a:latin typeface="OPPOSans L" panose="00020600040101010101" pitchFamily="18" charset="-122"/>
                <a:ea typeface="OPPOSans L" panose="00020600040101010101" pitchFamily="18" charset="-122"/>
                <a:cs typeface="OPPOSans L" panose="00020600040101010101" pitchFamily="18" charset="-122"/>
              </a:rPr>
              <a:t>感谢各位观众</a:t>
            </a:r>
            <a:endParaRPr kumimoji="0" lang="zh-CN" altLang="en-US" sz="7200" b="0" i="0" u="none" strike="noStrike" kern="1200" cap="none" spc="300" normalizeH="0" baseline="0" noProof="0" dirty="0">
              <a:ln>
                <a:noFill/>
              </a:ln>
              <a:solidFill>
                <a:srgbClr val="8088DC"/>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sp>
        <p:nvSpPr>
          <p:cNvPr id="154" name="文本框 153"/>
          <p:cNvSpPr txBox="1"/>
          <p:nvPr/>
        </p:nvSpPr>
        <p:spPr>
          <a:xfrm>
            <a:off x="2655991" y="2951529"/>
            <a:ext cx="6971346" cy="15684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spc="300" dirty="0">
                <a:ln w="12700">
                  <a:solidFill>
                    <a:srgbClr val="1B3C87"/>
                  </a:solidFill>
                </a:ln>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谢谢观看</a:t>
            </a:r>
            <a:endParaRPr lang="zh-CN" altLang="en-US" sz="9600" spc="300" dirty="0">
              <a:ln w="12700">
                <a:solidFill>
                  <a:srgbClr val="1B3C87"/>
                </a:solidFill>
              </a:ln>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grpSp>
        <p:nvGrpSpPr>
          <p:cNvPr id="155" name="组合 154"/>
          <p:cNvGrpSpPr/>
          <p:nvPr/>
        </p:nvGrpSpPr>
        <p:grpSpPr>
          <a:xfrm>
            <a:off x="-510143" y="494453"/>
            <a:ext cx="2574422" cy="835261"/>
            <a:chOff x="927101" y="3472852"/>
            <a:chExt cx="5126599" cy="1178203"/>
          </a:xfrm>
        </p:grpSpPr>
        <p:grpSp>
          <p:nvGrpSpPr>
            <p:cNvPr id="156" name="组合 155"/>
            <p:cNvGrpSpPr/>
            <p:nvPr/>
          </p:nvGrpSpPr>
          <p:grpSpPr>
            <a:xfrm>
              <a:off x="927101" y="3472852"/>
              <a:ext cx="5126599" cy="589101"/>
              <a:chOff x="927101" y="3472852"/>
              <a:chExt cx="5126599" cy="589101"/>
            </a:xfrm>
          </p:grpSpPr>
          <p:cxnSp>
            <p:nvCxnSpPr>
              <p:cNvPr id="158" name="直接连接符 157"/>
              <p:cNvCxnSpPr/>
              <p:nvPr/>
            </p:nvCxnSpPr>
            <p:spPr>
              <a:xfrm>
                <a:off x="927101" y="4061953"/>
                <a:ext cx="4834211"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159" name="弧形 158"/>
              <p:cNvSpPr/>
              <p:nvPr/>
            </p:nvSpPr>
            <p:spPr>
              <a:xfrm rot="10800000">
                <a:off x="5468925" y="3472852"/>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57" name="弧形 156"/>
            <p:cNvSpPr/>
            <p:nvPr/>
          </p:nvSpPr>
          <p:spPr>
            <a:xfrm rot="10800000" flipV="1">
              <a:off x="5468924" y="4066280"/>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5" name="文本框 164"/>
          <p:cNvSpPr txBox="1"/>
          <p:nvPr/>
        </p:nvSpPr>
        <p:spPr>
          <a:xfrm>
            <a:off x="2655937" y="3089472"/>
            <a:ext cx="6971346" cy="15684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spc="300" dirty="0">
                <a:ln w="12700">
                  <a:solidFill>
                    <a:srgbClr val="1B3C87"/>
                  </a:solidFill>
                </a:ln>
                <a:solidFill>
                  <a:schemeClr val="bg1"/>
                </a:solidFill>
                <a:latin typeface="迷你简汉真广标" panose="02010609000101010101" pitchFamily="49" charset="-122"/>
                <a:ea typeface="迷你简汉真广标" panose="02010609000101010101" pitchFamily="49" charset="-122"/>
                <a:cs typeface="OPPOSans H" panose="00020600040101010101" pitchFamily="18" charset="-122"/>
              </a:rPr>
              <a:t>谢谢观看</a:t>
            </a:r>
            <a:endParaRPr lang="zh-CN" altLang="en-US" sz="9600" spc="300" dirty="0">
              <a:ln w="12700">
                <a:solidFill>
                  <a:srgbClr val="1B3C87"/>
                </a:solidFill>
              </a:ln>
              <a:solidFill>
                <a:schemeClr val="bg1"/>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166" name="文本框 165"/>
          <p:cNvSpPr txBox="1"/>
          <p:nvPr/>
        </p:nvSpPr>
        <p:spPr>
          <a:xfrm>
            <a:off x="2610325" y="4828229"/>
            <a:ext cx="6971346" cy="344774"/>
          </a:xfrm>
          <a:prstGeom prst="rect">
            <a:avLst/>
          </a:prstGeom>
          <a:noFill/>
        </p:spPr>
        <p:txBody>
          <a:bodyPr wrap="square" rtlCol="0">
            <a:spAutoFit/>
          </a:bodyPr>
          <a:lstStyle/>
          <a:p>
            <a:pPr algn="ctr">
              <a:lnSpc>
                <a:spcPct val="150000"/>
              </a:lnSpc>
            </a:pPr>
            <a:r>
              <a:rPr lang="zh-CN" altLang="en-US" sz="1200" dirty="0">
                <a:solidFill>
                  <a:srgbClr val="1B3C87"/>
                </a:solidFill>
                <a:latin typeface="OPPOSans L" panose="00020600040101010101" pitchFamily="18" charset="-122"/>
                <a:ea typeface="OPPOSans L" panose="00020600040101010101" pitchFamily="18" charset="-122"/>
                <a:cs typeface="OPPOSans L" panose="00020600040101010101" pitchFamily="18" charset="-122"/>
              </a:rPr>
              <a:t>请在这里简要输入你的工作概述请在这里简要输入你的工作概述请在这里简要输入你的工作概述</a:t>
            </a:r>
            <a:endParaRPr lang="zh-CN" altLang="en-US" sz="1200" dirty="0">
              <a:solidFill>
                <a:srgbClr val="1B3C87"/>
              </a:solidFill>
              <a:latin typeface="OPPOSans L" panose="00020600040101010101" pitchFamily="18" charset="-122"/>
              <a:ea typeface="OPPOSans L" panose="00020600040101010101" pitchFamily="18" charset="-122"/>
              <a:cs typeface="OPPOSans L" panose="00020600040101010101" pitchFamily="18" charset="-122"/>
            </a:endParaRPr>
          </a:p>
        </p:txBody>
      </p:sp>
      <p:grpSp>
        <p:nvGrpSpPr>
          <p:cNvPr id="13" name="图形 5"/>
          <p:cNvGrpSpPr/>
          <p:nvPr/>
        </p:nvGrpSpPr>
        <p:grpSpPr>
          <a:xfrm>
            <a:off x="-210897" y="3527349"/>
            <a:ext cx="2990529" cy="2119453"/>
            <a:chOff x="-210897" y="3527349"/>
            <a:chExt cx="2990529" cy="2119453"/>
          </a:xfrm>
        </p:grpSpPr>
        <p:sp>
          <p:nvSpPr>
            <p:cNvPr id="14" name="任意多边形: 形状 13"/>
            <p:cNvSpPr/>
            <p:nvPr/>
          </p:nvSpPr>
          <p:spPr>
            <a:xfrm>
              <a:off x="145158" y="4645934"/>
              <a:ext cx="384933" cy="587765"/>
            </a:xfrm>
            <a:custGeom>
              <a:avLst/>
              <a:gdLst>
                <a:gd name="connsiteX0" fmla="*/ 384934 w 384933"/>
                <a:gd name="connsiteY0" fmla="*/ 587245 h 587765"/>
                <a:gd name="connsiteX1" fmla="*/ 512 w 384933"/>
                <a:gd name="connsiteY1" fmla="*/ 241478 h 587765"/>
                <a:gd name="connsiteX2" fmla="*/ 75233 w 384933"/>
                <a:gd name="connsiteY2" fmla="*/ 0 h 587765"/>
              </a:gdLst>
              <a:ahLst/>
              <a:cxnLst>
                <a:cxn ang="0">
                  <a:pos x="connsiteX0" y="connsiteY0"/>
                </a:cxn>
                <a:cxn ang="0">
                  <a:pos x="connsiteX1" y="connsiteY1"/>
                </a:cxn>
                <a:cxn ang="0">
                  <a:pos x="connsiteX2" y="connsiteY2"/>
                </a:cxn>
              </a:cxnLst>
              <a:rect l="l" t="t" r="r" b="b"/>
              <a:pathLst>
                <a:path w="384933" h="587765">
                  <a:moveTo>
                    <a:pt x="384934" y="587245"/>
                  </a:moveTo>
                  <a:cubicBezTo>
                    <a:pt x="183297" y="597921"/>
                    <a:pt x="11186" y="443115"/>
                    <a:pt x="512" y="241478"/>
                  </a:cubicBezTo>
                  <a:cubicBezTo>
                    <a:pt x="-4084" y="154663"/>
                    <a:pt x="22407" y="69050"/>
                    <a:pt x="75233" y="0"/>
                  </a:cubicBezTo>
                </a:path>
              </a:pathLst>
            </a:custGeom>
            <a:solidFill>
              <a:srgbClr val="E2E2E2"/>
            </a:solidFill>
            <a:ln w="49343" cap="flat">
              <a:noFill/>
              <a:prstDash val="solid"/>
              <a:miter/>
            </a:ln>
          </p:spPr>
          <p:txBody>
            <a:bodyPr rtlCol="0" anchor="ctr"/>
            <a:lstStyle/>
            <a:p>
              <a:endParaRPr lang="zh-CN" altLang="en-US"/>
            </a:p>
          </p:txBody>
        </p:sp>
        <p:sp>
          <p:nvSpPr>
            <p:cNvPr id="15" name="任意多边形: 形状 14"/>
            <p:cNvSpPr/>
            <p:nvPr/>
          </p:nvSpPr>
          <p:spPr>
            <a:xfrm rot="3735601">
              <a:off x="-291180" y="4727063"/>
              <a:ext cx="1649926" cy="258744"/>
            </a:xfrm>
            <a:custGeom>
              <a:avLst/>
              <a:gdLst>
                <a:gd name="connsiteX0" fmla="*/ 0 w 1649926"/>
                <a:gd name="connsiteY0" fmla="*/ 0 h 258744"/>
                <a:gd name="connsiteX1" fmla="*/ 1649926 w 1649926"/>
                <a:gd name="connsiteY1" fmla="*/ 0 h 258744"/>
                <a:gd name="connsiteX2" fmla="*/ 1649926 w 1649926"/>
                <a:gd name="connsiteY2" fmla="*/ 258744 h 258744"/>
                <a:gd name="connsiteX3" fmla="*/ 0 w 1649926"/>
                <a:gd name="connsiteY3" fmla="*/ 258744 h 258744"/>
              </a:gdLst>
              <a:ahLst/>
              <a:cxnLst>
                <a:cxn ang="0">
                  <a:pos x="connsiteX0" y="connsiteY0"/>
                </a:cxn>
                <a:cxn ang="0">
                  <a:pos x="connsiteX1" y="connsiteY1"/>
                </a:cxn>
                <a:cxn ang="0">
                  <a:pos x="connsiteX2" y="connsiteY2"/>
                </a:cxn>
                <a:cxn ang="0">
                  <a:pos x="connsiteX3" y="connsiteY3"/>
                </a:cxn>
              </a:cxnLst>
              <a:rect l="l" t="t" r="r" b="b"/>
              <a:pathLst>
                <a:path w="1649926" h="258744">
                  <a:moveTo>
                    <a:pt x="0" y="0"/>
                  </a:moveTo>
                  <a:lnTo>
                    <a:pt x="1649926" y="0"/>
                  </a:lnTo>
                  <a:lnTo>
                    <a:pt x="1649926" y="258744"/>
                  </a:lnTo>
                  <a:lnTo>
                    <a:pt x="0" y="258744"/>
                  </a:lnTo>
                  <a:close/>
                </a:path>
              </a:pathLst>
            </a:custGeom>
            <a:solidFill>
              <a:srgbClr val="1B3C87"/>
            </a:solidFill>
            <a:ln w="49343" cap="flat">
              <a:noFill/>
              <a:prstDash val="solid"/>
              <a:miter/>
            </a:ln>
          </p:spPr>
          <p:txBody>
            <a:bodyPr rtlCol="0" anchor="ctr"/>
            <a:lstStyle/>
            <a:p>
              <a:endParaRPr lang="zh-CN" altLang="en-US" dirty="0"/>
            </a:p>
          </p:txBody>
        </p:sp>
        <p:sp>
          <p:nvSpPr>
            <p:cNvPr id="16" name="任意多边形: 形状 15"/>
            <p:cNvSpPr/>
            <p:nvPr/>
          </p:nvSpPr>
          <p:spPr>
            <a:xfrm>
              <a:off x="496945" y="3682694"/>
              <a:ext cx="2282686" cy="1475780"/>
            </a:xfrm>
            <a:custGeom>
              <a:avLst/>
              <a:gdLst>
                <a:gd name="connsiteX0" fmla="*/ 308712 w 2282686"/>
                <a:gd name="connsiteY0" fmla="*/ 1412456 h 1475780"/>
                <a:gd name="connsiteX1" fmla="*/ 915746 w 2282686"/>
                <a:gd name="connsiteY1" fmla="*/ 1475781 h 1475780"/>
                <a:gd name="connsiteX2" fmla="*/ 2282687 w 2282686"/>
                <a:gd name="connsiteY2" fmla="*/ 0 h 1475780"/>
                <a:gd name="connsiteX3" fmla="*/ 291891 w 2282686"/>
                <a:gd name="connsiteY3" fmla="*/ 289417 h 1475780"/>
                <a:gd name="connsiteX4" fmla="*/ 0 w 2282686"/>
                <a:gd name="connsiteY4" fmla="*/ 825705 h 147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686" h="1475780">
                  <a:moveTo>
                    <a:pt x="308712" y="1412456"/>
                  </a:moveTo>
                  <a:cubicBezTo>
                    <a:pt x="538267" y="1291741"/>
                    <a:pt x="845000" y="1341709"/>
                    <a:pt x="915746" y="1475781"/>
                  </a:cubicBezTo>
                  <a:lnTo>
                    <a:pt x="2282687" y="0"/>
                  </a:lnTo>
                  <a:lnTo>
                    <a:pt x="291891" y="289417"/>
                  </a:lnTo>
                  <a:cubicBezTo>
                    <a:pt x="362143" y="423984"/>
                    <a:pt x="229555" y="704991"/>
                    <a:pt x="0" y="825705"/>
                  </a:cubicBezTo>
                </a:path>
              </a:pathLst>
            </a:custGeom>
            <a:solidFill>
              <a:srgbClr val="FB5D64">
                <a:alpha val="57000"/>
              </a:srgbClr>
            </a:solidFill>
            <a:ln w="49343" cap="flat">
              <a:noFill/>
              <a:prstDash val="solid"/>
              <a:miter/>
            </a:ln>
          </p:spPr>
          <p:txBody>
            <a:bodyPr rtlCol="0" anchor="ctr"/>
            <a:lstStyle/>
            <a:p>
              <a:endParaRPr lang="zh-CN" altLang="en-US"/>
            </a:p>
          </p:txBody>
        </p:sp>
        <p:sp>
          <p:nvSpPr>
            <p:cNvPr id="17" name="任意多边形: 形状 16"/>
            <p:cNvSpPr/>
            <p:nvPr/>
          </p:nvSpPr>
          <p:spPr>
            <a:xfrm rot="3735601">
              <a:off x="-537369" y="4577260"/>
              <a:ext cx="1649926" cy="258744"/>
            </a:xfrm>
            <a:custGeom>
              <a:avLst/>
              <a:gdLst>
                <a:gd name="connsiteX0" fmla="*/ 0 w 1649926"/>
                <a:gd name="connsiteY0" fmla="*/ 0 h 258744"/>
                <a:gd name="connsiteX1" fmla="*/ 1649926 w 1649926"/>
                <a:gd name="connsiteY1" fmla="*/ 0 h 258744"/>
                <a:gd name="connsiteX2" fmla="*/ 1649926 w 1649926"/>
                <a:gd name="connsiteY2" fmla="*/ 258744 h 258744"/>
                <a:gd name="connsiteX3" fmla="*/ 0 w 1649926"/>
                <a:gd name="connsiteY3" fmla="*/ 258744 h 258744"/>
              </a:gdLst>
              <a:ahLst/>
              <a:cxnLst>
                <a:cxn ang="0">
                  <a:pos x="connsiteX0" y="connsiteY0"/>
                </a:cxn>
                <a:cxn ang="0">
                  <a:pos x="connsiteX1" y="connsiteY1"/>
                </a:cxn>
                <a:cxn ang="0">
                  <a:pos x="connsiteX2" y="connsiteY2"/>
                </a:cxn>
                <a:cxn ang="0">
                  <a:pos x="connsiteX3" y="connsiteY3"/>
                </a:cxn>
              </a:cxnLst>
              <a:rect l="l" t="t" r="r" b="b"/>
              <a:pathLst>
                <a:path w="1649926" h="258744">
                  <a:moveTo>
                    <a:pt x="0" y="0"/>
                  </a:moveTo>
                  <a:lnTo>
                    <a:pt x="1649926" y="0"/>
                  </a:lnTo>
                  <a:lnTo>
                    <a:pt x="1649926" y="258744"/>
                  </a:lnTo>
                  <a:lnTo>
                    <a:pt x="0" y="258744"/>
                  </a:lnTo>
                  <a:close/>
                </a:path>
              </a:pathLst>
            </a:custGeom>
            <a:noFill/>
            <a:ln w="20230" cap="flat">
              <a:solidFill>
                <a:srgbClr val="000000"/>
              </a:solidFill>
              <a:prstDash val="solid"/>
              <a:miter/>
            </a:ln>
          </p:spPr>
          <p:txBody>
            <a:bodyPr rtlCol="0" anchor="ctr"/>
            <a:lstStyle/>
            <a:p>
              <a:endParaRPr lang="zh-CN" altLang="en-US"/>
            </a:p>
          </p:txBody>
        </p:sp>
        <p:sp>
          <p:nvSpPr>
            <p:cNvPr id="25" name="任意多边形: 形状 24"/>
            <p:cNvSpPr/>
            <p:nvPr/>
          </p:nvSpPr>
          <p:spPr>
            <a:xfrm>
              <a:off x="-56804" y="4473273"/>
              <a:ext cx="384058" cy="587251"/>
            </a:xfrm>
            <a:custGeom>
              <a:avLst/>
              <a:gdLst>
                <a:gd name="connsiteX0" fmla="*/ 384058 w 384058"/>
                <a:gd name="connsiteY0" fmla="*/ 586750 h 587251"/>
                <a:gd name="connsiteX1" fmla="*/ 492 w 384058"/>
                <a:gd name="connsiteY1" fmla="*/ 241077 h 587251"/>
                <a:gd name="connsiteX2" fmla="*/ 75346 w 384058"/>
                <a:gd name="connsiteY2" fmla="*/ 0 h 587251"/>
              </a:gdLst>
              <a:ahLst/>
              <a:cxnLst>
                <a:cxn ang="0">
                  <a:pos x="connsiteX0" y="connsiteY0"/>
                </a:cxn>
                <a:cxn ang="0">
                  <a:pos x="connsiteX1" y="connsiteY1"/>
                </a:cxn>
                <a:cxn ang="0">
                  <a:pos x="connsiteX2" y="connsiteY2"/>
                </a:cxn>
              </a:cxnLst>
              <a:rect l="l" t="t" r="r" b="b"/>
              <a:pathLst>
                <a:path w="384058" h="587251">
                  <a:moveTo>
                    <a:pt x="384058" y="586750"/>
                  </a:moveTo>
                  <a:cubicBezTo>
                    <a:pt x="182685" y="597214"/>
                    <a:pt x="10956" y="442452"/>
                    <a:pt x="492" y="241077"/>
                  </a:cubicBezTo>
                  <a:cubicBezTo>
                    <a:pt x="-4013" y="154376"/>
                    <a:pt x="22525" y="68901"/>
                    <a:pt x="75346" y="0"/>
                  </a:cubicBezTo>
                </a:path>
              </a:pathLst>
            </a:custGeom>
            <a:noFill/>
            <a:ln w="20230" cap="rnd">
              <a:solidFill>
                <a:srgbClr val="000000"/>
              </a:solidFill>
              <a:prstDash val="solid"/>
              <a:miter/>
            </a:ln>
          </p:spPr>
          <p:txBody>
            <a:bodyPr rtlCol="0" anchor="ctr"/>
            <a:lstStyle/>
            <a:p>
              <a:endParaRPr lang="zh-CN" altLang="en-US"/>
            </a:p>
          </p:txBody>
        </p:sp>
        <p:sp>
          <p:nvSpPr>
            <p:cNvPr id="27" name="任意多边形: 形状 26"/>
            <p:cNvSpPr/>
            <p:nvPr/>
          </p:nvSpPr>
          <p:spPr>
            <a:xfrm>
              <a:off x="247601" y="3527349"/>
              <a:ext cx="2282686" cy="1475781"/>
            </a:xfrm>
            <a:custGeom>
              <a:avLst/>
              <a:gdLst>
                <a:gd name="connsiteX0" fmla="*/ 308712 w 2282686"/>
                <a:gd name="connsiteY0" fmla="*/ 1412456 h 1475781"/>
                <a:gd name="connsiteX1" fmla="*/ 915746 w 2282686"/>
                <a:gd name="connsiteY1" fmla="*/ 1475781 h 1475781"/>
                <a:gd name="connsiteX2" fmla="*/ 2282687 w 2282686"/>
                <a:gd name="connsiteY2" fmla="*/ 0 h 1475781"/>
                <a:gd name="connsiteX3" fmla="*/ 291396 w 2282686"/>
                <a:gd name="connsiteY3" fmla="*/ 289417 h 1475781"/>
                <a:gd name="connsiteX4" fmla="*/ 0 w 2282686"/>
                <a:gd name="connsiteY4" fmla="*/ 825705 h 147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686" h="1475781">
                  <a:moveTo>
                    <a:pt x="308712" y="1412456"/>
                  </a:moveTo>
                  <a:cubicBezTo>
                    <a:pt x="538267" y="1291741"/>
                    <a:pt x="845000" y="1341709"/>
                    <a:pt x="915746" y="1475781"/>
                  </a:cubicBezTo>
                  <a:lnTo>
                    <a:pt x="2282687" y="0"/>
                  </a:lnTo>
                  <a:lnTo>
                    <a:pt x="291396" y="289417"/>
                  </a:lnTo>
                  <a:cubicBezTo>
                    <a:pt x="362143" y="423489"/>
                    <a:pt x="229555" y="704991"/>
                    <a:pt x="0" y="825705"/>
                  </a:cubicBezTo>
                </a:path>
              </a:pathLst>
            </a:custGeom>
            <a:noFill/>
            <a:ln w="20230" cap="rnd">
              <a:solidFill>
                <a:srgbClr val="000000"/>
              </a:solidFill>
              <a:prstDash val="solid"/>
              <a:round/>
            </a:ln>
          </p:spPr>
          <p:txBody>
            <a:bodyPr rtlCol="0" anchor="ctr"/>
            <a:lstStyle/>
            <a:p>
              <a:endParaRPr lang="zh-CN" altLang="en-US"/>
            </a:p>
          </p:txBody>
        </p:sp>
        <p:sp>
          <p:nvSpPr>
            <p:cNvPr id="28" name="任意多边形: 形状 27"/>
            <p:cNvSpPr/>
            <p:nvPr/>
          </p:nvSpPr>
          <p:spPr>
            <a:xfrm>
              <a:off x="1211336" y="3527349"/>
              <a:ext cx="1318951" cy="693117"/>
            </a:xfrm>
            <a:custGeom>
              <a:avLst/>
              <a:gdLst>
                <a:gd name="connsiteX0" fmla="*/ 1318951 w 1318951"/>
                <a:gd name="connsiteY0" fmla="*/ 0 h 693117"/>
                <a:gd name="connsiteX1" fmla="*/ 0 w 1318951"/>
                <a:gd name="connsiteY1" fmla="*/ 693117 h 693117"/>
              </a:gdLst>
              <a:ahLst/>
              <a:cxnLst>
                <a:cxn ang="0">
                  <a:pos x="connsiteX0" y="connsiteY0"/>
                </a:cxn>
                <a:cxn ang="0">
                  <a:pos x="connsiteX1" y="connsiteY1"/>
                </a:cxn>
              </a:cxnLst>
              <a:rect l="l" t="t" r="r" b="b"/>
              <a:pathLst>
                <a:path w="1318951" h="693117">
                  <a:moveTo>
                    <a:pt x="1318951" y="0"/>
                  </a:moveTo>
                  <a:lnTo>
                    <a:pt x="0" y="693117"/>
                  </a:lnTo>
                </a:path>
              </a:pathLst>
            </a:custGeom>
            <a:ln w="20230" cap="rnd">
              <a:solidFill>
                <a:srgbClr val="000000"/>
              </a:solidFill>
              <a:prstDash val="solid"/>
              <a:round/>
            </a:ln>
          </p:spPr>
          <p:txBody>
            <a:bodyPr rtlCol="0" anchor="ctr"/>
            <a:lstStyle/>
            <a:p>
              <a:endParaRPr lang="zh-CN" altLang="en-US"/>
            </a:p>
          </p:txBody>
        </p:sp>
        <p:sp>
          <p:nvSpPr>
            <p:cNvPr id="30" name="任意多边形: 形状 29"/>
            <p:cNvSpPr/>
            <p:nvPr/>
          </p:nvSpPr>
          <p:spPr>
            <a:xfrm>
              <a:off x="807141" y="4343159"/>
              <a:ext cx="111809" cy="111809"/>
            </a:xfrm>
            <a:custGeom>
              <a:avLst/>
              <a:gdLst>
                <a:gd name="connsiteX0" fmla="*/ 111809 w 111809"/>
                <a:gd name="connsiteY0" fmla="*/ 55905 h 111809"/>
                <a:gd name="connsiteX1" fmla="*/ 55905 w 111809"/>
                <a:gd name="connsiteY1" fmla="*/ 111809 h 111809"/>
                <a:gd name="connsiteX2" fmla="*/ 0 w 111809"/>
                <a:gd name="connsiteY2" fmla="*/ 55905 h 111809"/>
                <a:gd name="connsiteX3" fmla="*/ 55905 w 111809"/>
                <a:gd name="connsiteY3" fmla="*/ 0 h 111809"/>
                <a:gd name="connsiteX4" fmla="*/ 111809 w 111809"/>
                <a:gd name="connsiteY4" fmla="*/ 55905 h 111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09" h="111809">
                  <a:moveTo>
                    <a:pt x="111809" y="55905"/>
                  </a:moveTo>
                  <a:cubicBezTo>
                    <a:pt x="111809" y="86780"/>
                    <a:pt x="86780" y="111809"/>
                    <a:pt x="55905" y="111809"/>
                  </a:cubicBezTo>
                  <a:cubicBezTo>
                    <a:pt x="25029" y="111809"/>
                    <a:pt x="0" y="86780"/>
                    <a:pt x="0" y="55905"/>
                  </a:cubicBezTo>
                  <a:cubicBezTo>
                    <a:pt x="0" y="25029"/>
                    <a:pt x="25029" y="0"/>
                    <a:pt x="55905" y="0"/>
                  </a:cubicBezTo>
                  <a:cubicBezTo>
                    <a:pt x="86780" y="0"/>
                    <a:pt x="111809" y="25029"/>
                    <a:pt x="111809" y="55905"/>
                  </a:cubicBezTo>
                  <a:close/>
                </a:path>
              </a:pathLst>
            </a:custGeom>
            <a:noFill/>
            <a:ln w="20230" cap="rnd">
              <a:solidFill>
                <a:srgbClr val="000000"/>
              </a:solidFill>
              <a:prstDash val="solid"/>
              <a:round/>
            </a:ln>
          </p:spPr>
          <p:txBody>
            <a:bodyPr rtlCol="0" anchor="ctr"/>
            <a:lstStyle/>
            <a:p>
              <a:endParaRPr lang="zh-CN" altLang="en-US"/>
            </a:p>
          </p:txBody>
        </p:sp>
        <p:sp>
          <p:nvSpPr>
            <p:cNvPr id="31" name="任意多边形: 形状 30"/>
            <p:cNvSpPr/>
            <p:nvPr/>
          </p:nvSpPr>
          <p:spPr>
            <a:xfrm>
              <a:off x="247601" y="3527349"/>
              <a:ext cx="2282686" cy="1475781"/>
            </a:xfrm>
            <a:custGeom>
              <a:avLst/>
              <a:gdLst>
                <a:gd name="connsiteX0" fmla="*/ 308712 w 2282686"/>
                <a:gd name="connsiteY0" fmla="*/ 1412456 h 1475781"/>
                <a:gd name="connsiteX1" fmla="*/ 915746 w 2282686"/>
                <a:gd name="connsiteY1" fmla="*/ 1475781 h 1475781"/>
                <a:gd name="connsiteX2" fmla="*/ 2282687 w 2282686"/>
                <a:gd name="connsiteY2" fmla="*/ 0 h 1475781"/>
                <a:gd name="connsiteX3" fmla="*/ 291396 w 2282686"/>
                <a:gd name="connsiteY3" fmla="*/ 289417 h 1475781"/>
                <a:gd name="connsiteX4" fmla="*/ 0 w 2282686"/>
                <a:gd name="connsiteY4" fmla="*/ 825705 h 147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686" h="1475781">
                  <a:moveTo>
                    <a:pt x="308712" y="1412456"/>
                  </a:moveTo>
                  <a:cubicBezTo>
                    <a:pt x="538267" y="1291741"/>
                    <a:pt x="845000" y="1341709"/>
                    <a:pt x="915746" y="1475781"/>
                  </a:cubicBezTo>
                  <a:lnTo>
                    <a:pt x="2282687" y="0"/>
                  </a:lnTo>
                  <a:lnTo>
                    <a:pt x="291396" y="289417"/>
                  </a:lnTo>
                  <a:cubicBezTo>
                    <a:pt x="362143" y="423489"/>
                    <a:pt x="229555" y="704991"/>
                    <a:pt x="0" y="825705"/>
                  </a:cubicBezTo>
                </a:path>
              </a:pathLst>
            </a:custGeom>
            <a:noFill/>
            <a:ln w="20230" cap="rnd">
              <a:solidFill>
                <a:srgbClr val="000000"/>
              </a:solidFill>
              <a:prstDash val="solid"/>
              <a:round/>
            </a:ln>
          </p:spPr>
          <p:txBody>
            <a:bodyPr rtlCol="0" anchor="ctr"/>
            <a:lstStyle/>
            <a:p>
              <a:endParaRPr lang="zh-CN" altLang="en-US"/>
            </a:p>
          </p:txBody>
        </p:sp>
      </p:grpSp>
      <p:grpSp>
        <p:nvGrpSpPr>
          <p:cNvPr id="33" name="图形 11"/>
          <p:cNvGrpSpPr/>
          <p:nvPr/>
        </p:nvGrpSpPr>
        <p:grpSpPr>
          <a:xfrm rot="20892065">
            <a:off x="9401412" y="721094"/>
            <a:ext cx="3512175" cy="6850612"/>
            <a:chOff x="9380408" y="1014895"/>
            <a:chExt cx="3512175" cy="6850612"/>
          </a:xfrm>
        </p:grpSpPr>
        <p:sp>
          <p:nvSpPr>
            <p:cNvPr id="40" name="任意多边形: 形状 39"/>
            <p:cNvSpPr/>
            <p:nvPr/>
          </p:nvSpPr>
          <p:spPr>
            <a:xfrm rot="-1308000">
              <a:off x="10900651" y="945546"/>
              <a:ext cx="710142" cy="7039822"/>
            </a:xfrm>
            <a:custGeom>
              <a:avLst/>
              <a:gdLst>
                <a:gd name="connsiteX0" fmla="*/ 0 w 710142"/>
                <a:gd name="connsiteY0" fmla="*/ 0 h 7039822"/>
                <a:gd name="connsiteX1" fmla="*/ 710143 w 710142"/>
                <a:gd name="connsiteY1" fmla="*/ 0 h 7039822"/>
                <a:gd name="connsiteX2" fmla="*/ 710143 w 710142"/>
                <a:gd name="connsiteY2" fmla="*/ 7039823 h 7039822"/>
                <a:gd name="connsiteX3" fmla="*/ 0 w 710142"/>
                <a:gd name="connsiteY3" fmla="*/ 7039823 h 7039822"/>
              </a:gdLst>
              <a:ahLst/>
              <a:cxnLst>
                <a:cxn ang="0">
                  <a:pos x="connsiteX0" y="connsiteY0"/>
                </a:cxn>
                <a:cxn ang="0">
                  <a:pos x="connsiteX1" y="connsiteY1"/>
                </a:cxn>
                <a:cxn ang="0">
                  <a:pos x="connsiteX2" y="connsiteY2"/>
                </a:cxn>
                <a:cxn ang="0">
                  <a:pos x="connsiteX3" y="connsiteY3"/>
                </a:cxn>
              </a:cxnLst>
              <a:rect l="l" t="t" r="r" b="b"/>
              <a:pathLst>
                <a:path w="710142" h="7039822">
                  <a:moveTo>
                    <a:pt x="0" y="0"/>
                  </a:moveTo>
                  <a:lnTo>
                    <a:pt x="710143" y="0"/>
                  </a:lnTo>
                  <a:lnTo>
                    <a:pt x="710143" y="7039823"/>
                  </a:lnTo>
                  <a:lnTo>
                    <a:pt x="0" y="7039823"/>
                  </a:lnTo>
                  <a:close/>
                </a:path>
              </a:pathLst>
            </a:custGeom>
            <a:solidFill>
              <a:schemeClr val="bg1"/>
            </a:solidFill>
            <a:ln w="67591" cap="flat">
              <a:noFill/>
              <a:prstDash val="solid"/>
              <a:miter/>
            </a:ln>
          </p:spPr>
          <p:txBody>
            <a:bodyPr rtlCol="0" anchor="ctr"/>
            <a:lstStyle/>
            <a:p>
              <a:endParaRPr lang="zh-CN" altLang="en-US"/>
            </a:p>
          </p:txBody>
        </p:sp>
        <p:sp>
          <p:nvSpPr>
            <p:cNvPr id="41" name="任意多边形: 形状 40"/>
            <p:cNvSpPr/>
            <p:nvPr/>
          </p:nvSpPr>
          <p:spPr>
            <a:xfrm rot="-1308000">
              <a:off x="10662197" y="895034"/>
              <a:ext cx="710142" cy="7039822"/>
            </a:xfrm>
            <a:custGeom>
              <a:avLst/>
              <a:gdLst>
                <a:gd name="connsiteX0" fmla="*/ 0 w 710142"/>
                <a:gd name="connsiteY0" fmla="*/ 0 h 7039822"/>
                <a:gd name="connsiteX1" fmla="*/ 710143 w 710142"/>
                <a:gd name="connsiteY1" fmla="*/ 0 h 7039822"/>
                <a:gd name="connsiteX2" fmla="*/ 710143 w 710142"/>
                <a:gd name="connsiteY2" fmla="*/ 7039823 h 7039822"/>
                <a:gd name="connsiteX3" fmla="*/ 0 w 710142"/>
                <a:gd name="connsiteY3" fmla="*/ 7039823 h 7039822"/>
              </a:gdLst>
              <a:ahLst/>
              <a:cxnLst>
                <a:cxn ang="0">
                  <a:pos x="connsiteX0" y="connsiteY0"/>
                </a:cxn>
                <a:cxn ang="0">
                  <a:pos x="connsiteX1" y="connsiteY1"/>
                </a:cxn>
                <a:cxn ang="0">
                  <a:pos x="connsiteX2" y="connsiteY2"/>
                </a:cxn>
                <a:cxn ang="0">
                  <a:pos x="connsiteX3" y="connsiteY3"/>
                </a:cxn>
              </a:cxnLst>
              <a:rect l="l" t="t" r="r" b="b"/>
              <a:pathLst>
                <a:path w="710142" h="7039822">
                  <a:moveTo>
                    <a:pt x="0" y="0"/>
                  </a:moveTo>
                  <a:lnTo>
                    <a:pt x="710143" y="0"/>
                  </a:lnTo>
                  <a:lnTo>
                    <a:pt x="710143" y="7039823"/>
                  </a:lnTo>
                  <a:lnTo>
                    <a:pt x="0" y="7039823"/>
                  </a:lnTo>
                  <a:close/>
                </a:path>
              </a:pathLst>
            </a:custGeom>
            <a:noFill/>
            <a:ln w="27712" cap="flat">
              <a:solidFill>
                <a:srgbClr val="000000"/>
              </a:solidFill>
              <a:prstDash val="solid"/>
              <a:miter/>
            </a:ln>
          </p:spPr>
          <p:txBody>
            <a:bodyPr rtlCol="0" anchor="ctr"/>
            <a:lstStyle/>
            <a:p>
              <a:endParaRPr lang="zh-CN" altLang="en-US"/>
            </a:p>
          </p:txBody>
        </p:sp>
        <p:sp>
          <p:nvSpPr>
            <p:cNvPr id="42" name="任意多边形: 形状 41"/>
            <p:cNvSpPr/>
            <p:nvPr/>
          </p:nvSpPr>
          <p:spPr>
            <a:xfrm>
              <a:off x="9865804" y="1318087"/>
              <a:ext cx="295159" cy="118469"/>
            </a:xfrm>
            <a:custGeom>
              <a:avLst/>
              <a:gdLst>
                <a:gd name="connsiteX0" fmla="*/ 295159 w 295159"/>
                <a:gd name="connsiteY0" fmla="*/ 0 h 118469"/>
                <a:gd name="connsiteX1" fmla="*/ 0 w 295159"/>
                <a:gd name="connsiteY1" fmla="*/ 118470 h 118469"/>
              </a:gdLst>
              <a:ahLst/>
              <a:cxnLst>
                <a:cxn ang="0">
                  <a:pos x="connsiteX0" y="connsiteY0"/>
                </a:cxn>
                <a:cxn ang="0">
                  <a:pos x="connsiteX1" y="connsiteY1"/>
                </a:cxn>
              </a:cxnLst>
              <a:rect l="l" t="t" r="r" b="b"/>
              <a:pathLst>
                <a:path w="295159" h="118469">
                  <a:moveTo>
                    <a:pt x="295159" y="0"/>
                  </a:moveTo>
                  <a:lnTo>
                    <a:pt x="0" y="118470"/>
                  </a:lnTo>
                </a:path>
              </a:pathLst>
            </a:custGeom>
            <a:ln w="27712" cap="rnd">
              <a:solidFill>
                <a:srgbClr val="000000"/>
              </a:solidFill>
              <a:prstDash val="solid"/>
              <a:miter/>
            </a:ln>
          </p:spPr>
          <p:txBody>
            <a:bodyPr rtlCol="0" anchor="ctr"/>
            <a:lstStyle/>
            <a:p>
              <a:endParaRPr lang="zh-CN" altLang="en-US"/>
            </a:p>
          </p:txBody>
        </p:sp>
        <p:sp>
          <p:nvSpPr>
            <p:cNvPr id="43" name="任意多边形: 形状 42"/>
            <p:cNvSpPr/>
            <p:nvPr/>
          </p:nvSpPr>
          <p:spPr>
            <a:xfrm>
              <a:off x="10011353" y="1681620"/>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44" name="任意多边形: 形状 43"/>
            <p:cNvSpPr/>
            <p:nvPr/>
          </p:nvSpPr>
          <p:spPr>
            <a:xfrm>
              <a:off x="10156224" y="2044477"/>
              <a:ext cx="295159" cy="118469"/>
            </a:xfrm>
            <a:custGeom>
              <a:avLst/>
              <a:gdLst>
                <a:gd name="connsiteX0" fmla="*/ 295159 w 295159"/>
                <a:gd name="connsiteY0" fmla="*/ 0 h 118469"/>
                <a:gd name="connsiteX1" fmla="*/ 0 w 295159"/>
                <a:gd name="connsiteY1" fmla="*/ 118470 h 118469"/>
              </a:gdLst>
              <a:ahLst/>
              <a:cxnLst>
                <a:cxn ang="0">
                  <a:pos x="connsiteX0" y="connsiteY0"/>
                </a:cxn>
                <a:cxn ang="0">
                  <a:pos x="connsiteX1" y="connsiteY1"/>
                </a:cxn>
              </a:cxnLst>
              <a:rect l="l" t="t" r="r" b="b"/>
              <a:pathLst>
                <a:path w="295159" h="118469">
                  <a:moveTo>
                    <a:pt x="295159" y="0"/>
                  </a:moveTo>
                  <a:lnTo>
                    <a:pt x="0" y="118470"/>
                  </a:lnTo>
                </a:path>
              </a:pathLst>
            </a:custGeom>
            <a:ln w="27712" cap="rnd">
              <a:solidFill>
                <a:srgbClr val="000000"/>
              </a:solidFill>
              <a:prstDash val="solid"/>
              <a:miter/>
            </a:ln>
          </p:spPr>
          <p:txBody>
            <a:bodyPr rtlCol="0" anchor="ctr"/>
            <a:lstStyle/>
            <a:p>
              <a:endParaRPr lang="zh-CN" altLang="en-US"/>
            </a:p>
          </p:txBody>
        </p:sp>
        <p:sp>
          <p:nvSpPr>
            <p:cNvPr id="45" name="任意多边形: 形状 44"/>
            <p:cNvSpPr/>
            <p:nvPr/>
          </p:nvSpPr>
          <p:spPr>
            <a:xfrm>
              <a:off x="10301773" y="2408010"/>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46" name="任意多边形: 形状 45"/>
            <p:cNvSpPr/>
            <p:nvPr/>
          </p:nvSpPr>
          <p:spPr>
            <a:xfrm>
              <a:off x="10447322" y="2770866"/>
              <a:ext cx="294482" cy="118469"/>
            </a:xfrm>
            <a:custGeom>
              <a:avLst/>
              <a:gdLst>
                <a:gd name="connsiteX0" fmla="*/ 294482 w 294482"/>
                <a:gd name="connsiteY0" fmla="*/ 0 h 118469"/>
                <a:gd name="connsiteX1" fmla="*/ 0 w 294482"/>
                <a:gd name="connsiteY1" fmla="*/ 118470 h 118469"/>
              </a:gdLst>
              <a:ahLst/>
              <a:cxnLst>
                <a:cxn ang="0">
                  <a:pos x="connsiteX0" y="connsiteY0"/>
                </a:cxn>
                <a:cxn ang="0">
                  <a:pos x="connsiteX1" y="connsiteY1"/>
                </a:cxn>
              </a:cxnLst>
              <a:rect l="l" t="t" r="r" b="b"/>
              <a:pathLst>
                <a:path w="294482" h="118469">
                  <a:moveTo>
                    <a:pt x="294482" y="0"/>
                  </a:moveTo>
                  <a:lnTo>
                    <a:pt x="0" y="118470"/>
                  </a:lnTo>
                </a:path>
              </a:pathLst>
            </a:custGeom>
            <a:ln w="27712" cap="rnd">
              <a:solidFill>
                <a:srgbClr val="000000"/>
              </a:solidFill>
              <a:prstDash val="solid"/>
              <a:miter/>
            </a:ln>
          </p:spPr>
          <p:txBody>
            <a:bodyPr rtlCol="0" anchor="ctr"/>
            <a:lstStyle/>
            <a:p>
              <a:endParaRPr lang="zh-CN" altLang="en-US"/>
            </a:p>
          </p:txBody>
        </p:sp>
        <p:sp>
          <p:nvSpPr>
            <p:cNvPr id="167" name="任意多边形: 形状 166"/>
            <p:cNvSpPr/>
            <p:nvPr/>
          </p:nvSpPr>
          <p:spPr>
            <a:xfrm>
              <a:off x="10592194" y="3134400"/>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68" name="任意多边形: 形状 167"/>
            <p:cNvSpPr/>
            <p:nvPr/>
          </p:nvSpPr>
          <p:spPr>
            <a:xfrm>
              <a:off x="10737742" y="3497256"/>
              <a:ext cx="295159" cy="118469"/>
            </a:xfrm>
            <a:custGeom>
              <a:avLst/>
              <a:gdLst>
                <a:gd name="connsiteX0" fmla="*/ 295159 w 295159"/>
                <a:gd name="connsiteY0" fmla="*/ 0 h 118469"/>
                <a:gd name="connsiteX1" fmla="*/ 0 w 295159"/>
                <a:gd name="connsiteY1" fmla="*/ 118470 h 118469"/>
              </a:gdLst>
              <a:ahLst/>
              <a:cxnLst>
                <a:cxn ang="0">
                  <a:pos x="connsiteX0" y="connsiteY0"/>
                </a:cxn>
                <a:cxn ang="0">
                  <a:pos x="connsiteX1" y="connsiteY1"/>
                </a:cxn>
              </a:cxnLst>
              <a:rect l="l" t="t" r="r" b="b"/>
              <a:pathLst>
                <a:path w="295159" h="118469">
                  <a:moveTo>
                    <a:pt x="295159" y="0"/>
                  </a:moveTo>
                  <a:lnTo>
                    <a:pt x="0" y="118470"/>
                  </a:lnTo>
                </a:path>
              </a:pathLst>
            </a:custGeom>
            <a:ln w="27712" cap="rnd">
              <a:solidFill>
                <a:srgbClr val="000000"/>
              </a:solidFill>
              <a:prstDash val="solid"/>
              <a:miter/>
            </a:ln>
          </p:spPr>
          <p:txBody>
            <a:bodyPr rtlCol="0" anchor="ctr"/>
            <a:lstStyle/>
            <a:p>
              <a:endParaRPr lang="zh-CN" altLang="en-US"/>
            </a:p>
          </p:txBody>
        </p:sp>
        <p:sp>
          <p:nvSpPr>
            <p:cNvPr id="169" name="任意多边形: 形状 168"/>
            <p:cNvSpPr/>
            <p:nvPr/>
          </p:nvSpPr>
          <p:spPr>
            <a:xfrm>
              <a:off x="10882614" y="3860790"/>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0" name="任意多边形: 形状 169"/>
            <p:cNvSpPr/>
            <p:nvPr/>
          </p:nvSpPr>
          <p:spPr>
            <a:xfrm>
              <a:off x="11024101" y="4214169"/>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1" name="任意多边形: 形状 170"/>
            <p:cNvSpPr/>
            <p:nvPr/>
          </p:nvSpPr>
          <p:spPr>
            <a:xfrm>
              <a:off x="11169650" y="4577025"/>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2" name="任意多边形: 形状 171"/>
            <p:cNvSpPr/>
            <p:nvPr/>
          </p:nvSpPr>
          <p:spPr>
            <a:xfrm>
              <a:off x="11314522" y="4940558"/>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3" name="任意多边形: 形状 172"/>
            <p:cNvSpPr/>
            <p:nvPr/>
          </p:nvSpPr>
          <p:spPr>
            <a:xfrm>
              <a:off x="11460071" y="5303415"/>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4" name="任意多边形: 形状 173"/>
            <p:cNvSpPr/>
            <p:nvPr/>
          </p:nvSpPr>
          <p:spPr>
            <a:xfrm>
              <a:off x="11605619" y="5666948"/>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5" name="任意多边形: 形状 174"/>
            <p:cNvSpPr/>
            <p:nvPr/>
          </p:nvSpPr>
          <p:spPr>
            <a:xfrm>
              <a:off x="11750491" y="6029805"/>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6" name="任意多边形: 形状 175"/>
            <p:cNvSpPr/>
            <p:nvPr/>
          </p:nvSpPr>
          <p:spPr>
            <a:xfrm>
              <a:off x="11896040" y="6393338"/>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sp>
          <p:nvSpPr>
            <p:cNvPr id="177" name="任意多边形: 形状 176"/>
            <p:cNvSpPr/>
            <p:nvPr/>
          </p:nvSpPr>
          <p:spPr>
            <a:xfrm>
              <a:off x="12040912" y="6756195"/>
              <a:ext cx="295159" cy="117792"/>
            </a:xfrm>
            <a:custGeom>
              <a:avLst/>
              <a:gdLst>
                <a:gd name="connsiteX0" fmla="*/ 295159 w 295159"/>
                <a:gd name="connsiteY0" fmla="*/ 0 h 117792"/>
                <a:gd name="connsiteX1" fmla="*/ 0 w 295159"/>
                <a:gd name="connsiteY1" fmla="*/ 117793 h 117792"/>
              </a:gdLst>
              <a:ahLst/>
              <a:cxnLst>
                <a:cxn ang="0">
                  <a:pos x="connsiteX0" y="connsiteY0"/>
                </a:cxn>
                <a:cxn ang="0">
                  <a:pos x="connsiteX1" y="connsiteY1"/>
                </a:cxn>
              </a:cxnLst>
              <a:rect l="l" t="t" r="r" b="b"/>
              <a:pathLst>
                <a:path w="295159" h="117792">
                  <a:moveTo>
                    <a:pt x="295159" y="0"/>
                  </a:moveTo>
                  <a:lnTo>
                    <a:pt x="0" y="117793"/>
                  </a:lnTo>
                </a:path>
              </a:pathLst>
            </a:custGeom>
            <a:ln w="27712" cap="rnd">
              <a:solidFill>
                <a:srgbClr val="000000"/>
              </a:solidFill>
              <a:prstDash val="solid"/>
              <a:miter/>
            </a:ln>
          </p:spPr>
          <p:txBody>
            <a:bodyPr rtlCol="0" anchor="ctr"/>
            <a:lstStyle/>
            <a:p>
              <a:endParaRPr lang="zh-CN" altLang="en-US"/>
            </a:p>
          </p:txBody>
        </p:sp>
      </p:grpSp>
      <p:grpSp>
        <p:nvGrpSpPr>
          <p:cNvPr id="180" name="组合 179"/>
          <p:cNvGrpSpPr/>
          <p:nvPr/>
        </p:nvGrpSpPr>
        <p:grpSpPr>
          <a:xfrm>
            <a:off x="3516544" y="5706538"/>
            <a:ext cx="5518150" cy="445884"/>
            <a:chOff x="3514395" y="5706538"/>
            <a:chExt cx="5518150" cy="445884"/>
          </a:xfrm>
        </p:grpSpPr>
        <p:sp>
          <p:nvSpPr>
            <p:cNvPr id="178" name="矩形 177"/>
            <p:cNvSpPr/>
            <p:nvPr/>
          </p:nvSpPr>
          <p:spPr>
            <a:xfrm>
              <a:off x="3514395" y="5706538"/>
              <a:ext cx="2427593" cy="445884"/>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mn-lt"/>
                  <a:cs typeface="OPPOSans B" panose="00020600040101010101" pitchFamily="18" charset="-122"/>
                </a:rPr>
                <a:t>汇报人：</a:t>
              </a:r>
              <a:r>
                <a:rPr lang="zh-CN" altLang="en-US" dirty="0">
                  <a:ea typeface="+mn-lt"/>
                  <a:cs typeface="OPPOSans B" panose="00020600040101010101" pitchFamily="18" charset="-122"/>
                </a:rPr>
                <a:t>叶轶楠</a:t>
              </a:r>
              <a:endParaRPr lang="zh-CN" altLang="en-US" dirty="0">
                <a:ea typeface="+mn-lt"/>
                <a:cs typeface="OPPOSans B" panose="00020600040101010101" pitchFamily="18" charset="-122"/>
              </a:endParaRPr>
            </a:p>
          </p:txBody>
        </p:sp>
        <p:sp>
          <p:nvSpPr>
            <p:cNvPr id="179" name="矩形 178"/>
            <p:cNvSpPr/>
            <p:nvPr/>
          </p:nvSpPr>
          <p:spPr>
            <a:xfrm>
              <a:off x="6245530" y="5706538"/>
              <a:ext cx="2787015" cy="445770"/>
            </a:xfrm>
            <a:prstGeom prst="rect">
              <a:avLst/>
            </a:prstGeom>
            <a:no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B3C87"/>
                  </a:solidFill>
                  <a:latin typeface="OPPOSans B" panose="00020600040101010101" pitchFamily="18" charset="-122"/>
                  <a:ea typeface="OPPOSans B" panose="00020600040101010101" pitchFamily="18" charset="-122"/>
                  <a:cs typeface="OPPOSans B" panose="00020600040101010101" pitchFamily="18" charset="-122"/>
                </a:rPr>
                <a:t>汇报时间：</a:t>
              </a:r>
              <a:r>
                <a:rPr lang="en-US" altLang="zh-CN" dirty="0">
                  <a:solidFill>
                    <a:srgbClr val="1B3C87"/>
                  </a:solidFill>
                  <a:latin typeface="OPPOSans B" panose="00020600040101010101" pitchFamily="18" charset="-122"/>
                  <a:ea typeface="OPPOSans B" panose="00020600040101010101" pitchFamily="18" charset="-122"/>
                  <a:cs typeface="OPPOSans B" panose="00020600040101010101" pitchFamily="18" charset="-122"/>
                </a:rPr>
                <a:t>2023.1.10</a:t>
              </a:r>
              <a:endParaRPr lang="zh-CN" altLang="en-US" dirty="0">
                <a:solidFill>
                  <a:srgbClr val="1B3C87"/>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sp>
        <p:nvSpPr>
          <p:cNvPr id="166" name="椭圆 165"/>
          <p:cNvSpPr/>
          <p:nvPr/>
        </p:nvSpPr>
        <p:spPr>
          <a:xfrm>
            <a:off x="-1933947" y="4349553"/>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695325" y="410601"/>
            <a:ext cx="4942423" cy="400110"/>
          </a:xfrm>
          <a:prstGeom prst="rect">
            <a:avLst/>
          </a:prstGeom>
          <a:noFill/>
        </p:spPr>
        <p:txBody>
          <a:bodyPr wrap="square" rtlCol="0">
            <a:spAutoFit/>
          </a:bodyPr>
          <a:lstStyle/>
          <a:p>
            <a:r>
              <a:rPr lang="en-US" altLang="zh-CN" sz="2000" dirty="0">
                <a:solidFill>
                  <a:schemeClr val="bg1">
                    <a:lumMod val="75000"/>
                  </a:schemeClr>
                </a:solidFill>
              </a:rPr>
              <a:t>Annual report</a:t>
            </a:r>
            <a:endParaRPr lang="zh-CN" altLang="en-US" sz="2000" dirty="0">
              <a:solidFill>
                <a:schemeClr val="bg1">
                  <a:lumMod val="75000"/>
                </a:schemeClr>
              </a:solidFill>
            </a:endParaRPr>
          </a:p>
        </p:txBody>
      </p:sp>
      <p:sp>
        <p:nvSpPr>
          <p:cNvPr id="139" name="文本框 138"/>
          <p:cNvSpPr txBox="1"/>
          <p:nvPr/>
        </p:nvSpPr>
        <p:spPr>
          <a:xfrm>
            <a:off x="567969" y="810711"/>
            <a:ext cx="1743431" cy="923330"/>
          </a:xfrm>
          <a:prstGeom prst="rect">
            <a:avLst/>
          </a:prstGeom>
          <a:noFill/>
        </p:spPr>
        <p:txBody>
          <a:bodyPr wrap="square" rtlCol="0">
            <a:spAutoFit/>
          </a:bodyPr>
          <a:lstStyle/>
          <a:p>
            <a:r>
              <a:rPr lang="zh-CN" altLang="en-US" sz="54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目录</a:t>
            </a:r>
            <a:endParaRPr lang="zh-CN" altLang="en-US" sz="5400" spc="300" dirty="0">
              <a:solidFill>
                <a:schemeClr val="tx1">
                  <a:lumMod val="75000"/>
                  <a:lumOff val="25000"/>
                </a:schemeClr>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140" name="矩形 139"/>
          <p:cNvSpPr/>
          <p:nvPr/>
        </p:nvSpPr>
        <p:spPr>
          <a:xfrm>
            <a:off x="2167141" y="1136363"/>
            <a:ext cx="1405792" cy="445884"/>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字制区喜脉体" panose="02000603000000000000" pitchFamily="2" charset="-122"/>
                <a:ea typeface="字制区喜脉体" panose="02000603000000000000" pitchFamily="2" charset="-122"/>
                <a:cs typeface="OPPOSans H" panose="00020600040101010101" pitchFamily="18" charset="-122"/>
              </a:rPr>
              <a:t>Content</a:t>
            </a:r>
            <a:endParaRPr lang="zh-CN" altLang="en-US" sz="2400" dirty="0">
              <a:latin typeface="字制区喜脉体" panose="02000603000000000000" pitchFamily="2" charset="-122"/>
              <a:ea typeface="字制区喜脉体" panose="02000603000000000000" pitchFamily="2" charset="-122"/>
              <a:cs typeface="OPPOSans H" panose="00020600040101010101" pitchFamily="18" charset="-122"/>
            </a:endParaRPr>
          </a:p>
        </p:txBody>
      </p:sp>
      <p:grpSp>
        <p:nvGrpSpPr>
          <p:cNvPr id="141" name="组合 140"/>
          <p:cNvGrpSpPr/>
          <p:nvPr/>
        </p:nvGrpSpPr>
        <p:grpSpPr>
          <a:xfrm rot="6840286">
            <a:off x="2904742" y="1163598"/>
            <a:ext cx="11103088" cy="10840334"/>
            <a:chOff x="7111919" y="-1352757"/>
            <a:chExt cx="6808385" cy="6647265"/>
          </a:xfrm>
        </p:grpSpPr>
        <p:sp>
          <p:nvSpPr>
            <p:cNvPr id="142" name="任意多边形: 形状 141"/>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1000"/>
                    </a:srgbClr>
                  </a:gs>
                  <a:gs pos="100000">
                    <a:srgbClr val="1B3C87">
                      <a:alpha val="3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形状 142"/>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4" name="任意多边形: 形状 143"/>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5" name="任意多边形: 形状 144"/>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6" name="任意多边形: 形状 145"/>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8" name="任意多边形: 形状 147"/>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9" name="任意多边形: 形状 148"/>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0" name="任意多边形: 形状 149"/>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3" name="任意多边形: 形状 152"/>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4" name="任意多边形: 形状 153"/>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5" name="任意多边形: 形状 154"/>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1000"/>
                    </a:srgbClr>
                  </a:gs>
                  <a:gs pos="100000">
                    <a:srgbClr val="1B3C87">
                      <a:alpha val="35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6" name="任意多边形: 形状 155"/>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1000"/>
                    </a:srgbClr>
                  </a:gs>
                  <a:gs pos="100000">
                    <a:srgbClr val="1B3C87">
                      <a:alpha val="3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rot="10800000">
            <a:off x="8186638" y="548244"/>
            <a:ext cx="4594093" cy="632874"/>
            <a:chOff x="7112382" y="231807"/>
            <a:chExt cx="4594093" cy="632874"/>
          </a:xfrm>
        </p:grpSpPr>
        <p:sp>
          <p:nvSpPr>
            <p:cNvPr id="157" name="矩形 156"/>
            <p:cNvSpPr/>
            <p:nvPr/>
          </p:nvSpPr>
          <p:spPr>
            <a:xfrm>
              <a:off x="7112382" y="491510"/>
              <a:ext cx="2235200" cy="152400"/>
            </a:xfrm>
            <a:prstGeom prst="rect">
              <a:avLst/>
            </a:prstGeom>
            <a:solidFill>
              <a:srgbClr val="8088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8373646" y="551968"/>
              <a:ext cx="1120140" cy="152400"/>
            </a:xfrm>
            <a:prstGeom prst="rect">
              <a:avLst/>
            </a:prstGeom>
            <a:noFill/>
            <a:ln w="12700">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7821194" y="231807"/>
              <a:ext cx="330201" cy="632874"/>
            </a:xfrm>
            <a:prstGeom prst="rect">
              <a:avLst/>
            </a:prstGeom>
            <a:solidFill>
              <a:srgbClr val="1B3C8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p:nvPr/>
          </p:nvCxnSpPr>
          <p:spPr>
            <a:xfrm rot="10800000" flipH="1">
              <a:off x="7599528" y="366681"/>
              <a:ext cx="4106947"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grpSp>
      <p:grpSp>
        <p:nvGrpSpPr>
          <p:cNvPr id="161" name="组合 160"/>
          <p:cNvGrpSpPr/>
          <p:nvPr/>
        </p:nvGrpSpPr>
        <p:grpSpPr>
          <a:xfrm>
            <a:off x="695325" y="1402067"/>
            <a:ext cx="11200882" cy="835262"/>
            <a:chOff x="927101" y="3472851"/>
            <a:chExt cx="4950352" cy="1178204"/>
          </a:xfrm>
        </p:grpSpPr>
        <p:grpSp>
          <p:nvGrpSpPr>
            <p:cNvPr id="162" name="组合 161"/>
            <p:cNvGrpSpPr/>
            <p:nvPr/>
          </p:nvGrpSpPr>
          <p:grpSpPr>
            <a:xfrm>
              <a:off x="927101" y="3472851"/>
              <a:ext cx="4950352" cy="589102"/>
              <a:chOff x="927101" y="3472851"/>
              <a:chExt cx="4950352" cy="589102"/>
            </a:xfrm>
          </p:grpSpPr>
          <p:cxnSp>
            <p:nvCxnSpPr>
              <p:cNvPr id="164" name="直接连接符 163"/>
              <p:cNvCxnSpPr/>
              <p:nvPr/>
            </p:nvCxnSpPr>
            <p:spPr>
              <a:xfrm>
                <a:off x="927101" y="4061953"/>
                <a:ext cx="4834211" cy="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65" name="弧形 164"/>
              <p:cNvSpPr/>
              <p:nvPr/>
            </p:nvSpPr>
            <p:spPr>
              <a:xfrm rot="10800000">
                <a:off x="5636019" y="3472851"/>
                <a:ext cx="241434" cy="584774"/>
              </a:xfrm>
              <a:prstGeom prst="arc">
                <a:avLst/>
              </a:prstGeom>
              <a:ln w="19050">
                <a:solidFill>
                  <a:srgbClr val="1B3C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3" name="弧形 162"/>
            <p:cNvSpPr/>
            <p:nvPr/>
          </p:nvSpPr>
          <p:spPr>
            <a:xfrm rot="10800000" flipV="1">
              <a:off x="5636017" y="4066281"/>
              <a:ext cx="241435" cy="584774"/>
            </a:xfrm>
            <a:prstGeom prst="arc">
              <a:avLst/>
            </a:prstGeom>
            <a:ln w="19050">
              <a:solidFill>
                <a:srgbClr val="1B3C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1" name="任意多边形: 形状 170"/>
          <p:cNvSpPr/>
          <p:nvPr/>
        </p:nvSpPr>
        <p:spPr>
          <a:xfrm>
            <a:off x="706478" y="2418747"/>
            <a:ext cx="2418197" cy="3628538"/>
          </a:xfrm>
          <a:custGeom>
            <a:avLst/>
            <a:gdLst>
              <a:gd name="connsiteX0" fmla="*/ 1572296 w 2418197"/>
              <a:gd name="connsiteY0" fmla="*/ 0 h 3628538"/>
              <a:gd name="connsiteX1" fmla="*/ 2275709 w 2418197"/>
              <a:gd name="connsiteY1" fmla="*/ 0 h 3628538"/>
              <a:gd name="connsiteX2" fmla="*/ 2418197 w 2418197"/>
              <a:gd name="connsiteY2" fmla="*/ 142488 h 3628538"/>
              <a:gd name="connsiteX3" fmla="*/ 2418197 w 2418197"/>
              <a:gd name="connsiteY3" fmla="*/ 509575 h 3628538"/>
              <a:gd name="connsiteX4" fmla="*/ 2418197 w 2418197"/>
              <a:gd name="connsiteY4" fmla="*/ 531076 h 3628538"/>
              <a:gd name="connsiteX5" fmla="*/ 2418197 w 2418197"/>
              <a:gd name="connsiteY5" fmla="*/ 3419993 h 3628538"/>
              <a:gd name="connsiteX6" fmla="*/ 2209652 w 2418197"/>
              <a:gd name="connsiteY6" fmla="*/ 3628538 h 3628538"/>
              <a:gd name="connsiteX7" fmla="*/ 208545 w 2418197"/>
              <a:gd name="connsiteY7" fmla="*/ 3628538 h 3628538"/>
              <a:gd name="connsiteX8" fmla="*/ 0 w 2418197"/>
              <a:gd name="connsiteY8" fmla="*/ 3419993 h 3628538"/>
              <a:gd name="connsiteX9" fmla="*/ 0 w 2418197"/>
              <a:gd name="connsiteY9" fmla="*/ 509575 h 3628538"/>
              <a:gd name="connsiteX10" fmla="*/ 208545 w 2418197"/>
              <a:gd name="connsiteY10" fmla="*/ 301030 h 3628538"/>
              <a:gd name="connsiteX11" fmla="*/ 1429808 w 2418197"/>
              <a:gd name="connsiteY11" fmla="*/ 301030 h 3628538"/>
              <a:gd name="connsiteX12" fmla="*/ 1429808 w 2418197"/>
              <a:gd name="connsiteY12" fmla="*/ 142488 h 3628538"/>
              <a:gd name="connsiteX13" fmla="*/ 1572296 w 2418197"/>
              <a:gd name="connsiteY13" fmla="*/ 0 h 362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8197" h="3628538">
                <a:moveTo>
                  <a:pt x="1572296" y="0"/>
                </a:moveTo>
                <a:lnTo>
                  <a:pt x="2275709" y="0"/>
                </a:lnTo>
                <a:cubicBezTo>
                  <a:pt x="2354403" y="0"/>
                  <a:pt x="2418197" y="63794"/>
                  <a:pt x="2418197" y="142488"/>
                </a:cubicBezTo>
                <a:lnTo>
                  <a:pt x="2418197" y="509575"/>
                </a:lnTo>
                <a:lnTo>
                  <a:pt x="2418197" y="531076"/>
                </a:lnTo>
                <a:lnTo>
                  <a:pt x="2418197" y="3419993"/>
                </a:lnTo>
                <a:cubicBezTo>
                  <a:pt x="2418197" y="3535169"/>
                  <a:pt x="2324828" y="3628538"/>
                  <a:pt x="2209652" y="3628538"/>
                </a:cubicBezTo>
                <a:lnTo>
                  <a:pt x="208545" y="3628538"/>
                </a:lnTo>
                <a:cubicBezTo>
                  <a:pt x="93369" y="3628538"/>
                  <a:pt x="0" y="3535169"/>
                  <a:pt x="0" y="3419993"/>
                </a:cubicBezTo>
                <a:lnTo>
                  <a:pt x="0" y="509575"/>
                </a:lnTo>
                <a:cubicBezTo>
                  <a:pt x="0" y="394399"/>
                  <a:pt x="93369" y="301030"/>
                  <a:pt x="208545" y="301030"/>
                </a:cubicBezTo>
                <a:lnTo>
                  <a:pt x="1429808" y="301030"/>
                </a:lnTo>
                <a:lnTo>
                  <a:pt x="1429808" y="142488"/>
                </a:lnTo>
                <a:cubicBezTo>
                  <a:pt x="1429808" y="63794"/>
                  <a:pt x="1493602" y="0"/>
                  <a:pt x="1572296" y="0"/>
                </a:cubicBezTo>
                <a:close/>
              </a:path>
            </a:pathLst>
          </a:custGeom>
          <a:solidFill>
            <a:srgbClr val="F9F9F9"/>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70" name="矩形: 圆角 169"/>
          <p:cNvSpPr/>
          <p:nvPr/>
        </p:nvSpPr>
        <p:spPr>
          <a:xfrm>
            <a:off x="829308" y="2908439"/>
            <a:ext cx="2161382" cy="3019228"/>
          </a:xfrm>
          <a:prstGeom prst="roundRect">
            <a:avLst>
              <a:gd name="adj" fmla="val 5789"/>
            </a:avLst>
          </a:prstGeom>
          <a:noFill/>
          <a:ln>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星形: 五角 7"/>
          <p:cNvSpPr/>
          <p:nvPr/>
        </p:nvSpPr>
        <p:spPr>
          <a:xfrm>
            <a:off x="2833989"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p:cNvSpPr/>
          <p:nvPr/>
        </p:nvSpPr>
        <p:spPr>
          <a:xfrm>
            <a:off x="706478" y="2333089"/>
            <a:ext cx="1487447" cy="408428"/>
          </a:xfrm>
          <a:prstGeom prst="round2DiagRect">
            <a:avLst>
              <a:gd name="adj1" fmla="val 32406"/>
              <a:gd name="adj2" fmla="val 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3490127" y="2418747"/>
            <a:ext cx="2418197" cy="3628538"/>
          </a:xfrm>
          <a:custGeom>
            <a:avLst/>
            <a:gdLst>
              <a:gd name="connsiteX0" fmla="*/ 1572296 w 2418197"/>
              <a:gd name="connsiteY0" fmla="*/ 0 h 3628538"/>
              <a:gd name="connsiteX1" fmla="*/ 2275709 w 2418197"/>
              <a:gd name="connsiteY1" fmla="*/ 0 h 3628538"/>
              <a:gd name="connsiteX2" fmla="*/ 2418197 w 2418197"/>
              <a:gd name="connsiteY2" fmla="*/ 142488 h 3628538"/>
              <a:gd name="connsiteX3" fmla="*/ 2418197 w 2418197"/>
              <a:gd name="connsiteY3" fmla="*/ 509575 h 3628538"/>
              <a:gd name="connsiteX4" fmla="*/ 2418197 w 2418197"/>
              <a:gd name="connsiteY4" fmla="*/ 531076 h 3628538"/>
              <a:gd name="connsiteX5" fmla="*/ 2418197 w 2418197"/>
              <a:gd name="connsiteY5" fmla="*/ 3419993 h 3628538"/>
              <a:gd name="connsiteX6" fmla="*/ 2209652 w 2418197"/>
              <a:gd name="connsiteY6" fmla="*/ 3628538 h 3628538"/>
              <a:gd name="connsiteX7" fmla="*/ 208545 w 2418197"/>
              <a:gd name="connsiteY7" fmla="*/ 3628538 h 3628538"/>
              <a:gd name="connsiteX8" fmla="*/ 0 w 2418197"/>
              <a:gd name="connsiteY8" fmla="*/ 3419993 h 3628538"/>
              <a:gd name="connsiteX9" fmla="*/ 0 w 2418197"/>
              <a:gd name="connsiteY9" fmla="*/ 509575 h 3628538"/>
              <a:gd name="connsiteX10" fmla="*/ 208545 w 2418197"/>
              <a:gd name="connsiteY10" fmla="*/ 301030 h 3628538"/>
              <a:gd name="connsiteX11" fmla="*/ 1429808 w 2418197"/>
              <a:gd name="connsiteY11" fmla="*/ 301030 h 3628538"/>
              <a:gd name="connsiteX12" fmla="*/ 1429808 w 2418197"/>
              <a:gd name="connsiteY12" fmla="*/ 142488 h 3628538"/>
              <a:gd name="connsiteX13" fmla="*/ 1572296 w 2418197"/>
              <a:gd name="connsiteY13" fmla="*/ 0 h 362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8197" h="3628538">
                <a:moveTo>
                  <a:pt x="1572296" y="0"/>
                </a:moveTo>
                <a:lnTo>
                  <a:pt x="2275709" y="0"/>
                </a:lnTo>
                <a:cubicBezTo>
                  <a:pt x="2354403" y="0"/>
                  <a:pt x="2418197" y="63794"/>
                  <a:pt x="2418197" y="142488"/>
                </a:cubicBezTo>
                <a:lnTo>
                  <a:pt x="2418197" y="509575"/>
                </a:lnTo>
                <a:lnTo>
                  <a:pt x="2418197" y="531076"/>
                </a:lnTo>
                <a:lnTo>
                  <a:pt x="2418197" y="3419993"/>
                </a:lnTo>
                <a:cubicBezTo>
                  <a:pt x="2418197" y="3535169"/>
                  <a:pt x="2324828" y="3628538"/>
                  <a:pt x="2209652" y="3628538"/>
                </a:cubicBezTo>
                <a:lnTo>
                  <a:pt x="208545" y="3628538"/>
                </a:lnTo>
                <a:cubicBezTo>
                  <a:pt x="93369" y="3628538"/>
                  <a:pt x="0" y="3535169"/>
                  <a:pt x="0" y="3419993"/>
                </a:cubicBezTo>
                <a:lnTo>
                  <a:pt x="0" y="509575"/>
                </a:lnTo>
                <a:cubicBezTo>
                  <a:pt x="0" y="394399"/>
                  <a:pt x="93369" y="301030"/>
                  <a:pt x="208545" y="301030"/>
                </a:cubicBezTo>
                <a:lnTo>
                  <a:pt x="1429808" y="301030"/>
                </a:lnTo>
                <a:lnTo>
                  <a:pt x="1429808" y="142488"/>
                </a:lnTo>
                <a:cubicBezTo>
                  <a:pt x="1429808" y="63794"/>
                  <a:pt x="1493602" y="0"/>
                  <a:pt x="1572296" y="0"/>
                </a:cubicBezTo>
                <a:close/>
              </a:path>
            </a:pathLst>
          </a:custGeom>
          <a:solidFill>
            <a:srgbClr val="F9F9F9"/>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76" name="矩形: 圆角 175"/>
          <p:cNvSpPr/>
          <p:nvPr/>
        </p:nvSpPr>
        <p:spPr>
          <a:xfrm>
            <a:off x="3612957" y="2908439"/>
            <a:ext cx="2161382" cy="3019228"/>
          </a:xfrm>
          <a:prstGeom prst="roundRect">
            <a:avLst>
              <a:gd name="adj" fmla="val 5789"/>
            </a:avLst>
          </a:prstGeom>
          <a:noFill/>
          <a:ln>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星形: 五角 176"/>
          <p:cNvSpPr/>
          <p:nvPr/>
        </p:nvSpPr>
        <p:spPr>
          <a:xfrm>
            <a:off x="5617638"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对角圆角 177"/>
          <p:cNvSpPr/>
          <p:nvPr/>
        </p:nvSpPr>
        <p:spPr>
          <a:xfrm>
            <a:off x="3490127" y="2333089"/>
            <a:ext cx="1487447" cy="408428"/>
          </a:xfrm>
          <a:prstGeom prst="round2DiagRect">
            <a:avLst>
              <a:gd name="adj1" fmla="val 32406"/>
              <a:gd name="adj2" fmla="val 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形状 178"/>
          <p:cNvSpPr/>
          <p:nvPr/>
        </p:nvSpPr>
        <p:spPr>
          <a:xfrm>
            <a:off x="6275368" y="2418747"/>
            <a:ext cx="2418197" cy="3628538"/>
          </a:xfrm>
          <a:custGeom>
            <a:avLst/>
            <a:gdLst>
              <a:gd name="connsiteX0" fmla="*/ 1572296 w 2418197"/>
              <a:gd name="connsiteY0" fmla="*/ 0 h 3628538"/>
              <a:gd name="connsiteX1" fmla="*/ 2275709 w 2418197"/>
              <a:gd name="connsiteY1" fmla="*/ 0 h 3628538"/>
              <a:gd name="connsiteX2" fmla="*/ 2418197 w 2418197"/>
              <a:gd name="connsiteY2" fmla="*/ 142488 h 3628538"/>
              <a:gd name="connsiteX3" fmla="*/ 2418197 w 2418197"/>
              <a:gd name="connsiteY3" fmla="*/ 509575 h 3628538"/>
              <a:gd name="connsiteX4" fmla="*/ 2418197 w 2418197"/>
              <a:gd name="connsiteY4" fmla="*/ 531076 h 3628538"/>
              <a:gd name="connsiteX5" fmla="*/ 2418197 w 2418197"/>
              <a:gd name="connsiteY5" fmla="*/ 3419993 h 3628538"/>
              <a:gd name="connsiteX6" fmla="*/ 2209652 w 2418197"/>
              <a:gd name="connsiteY6" fmla="*/ 3628538 h 3628538"/>
              <a:gd name="connsiteX7" fmla="*/ 208545 w 2418197"/>
              <a:gd name="connsiteY7" fmla="*/ 3628538 h 3628538"/>
              <a:gd name="connsiteX8" fmla="*/ 0 w 2418197"/>
              <a:gd name="connsiteY8" fmla="*/ 3419993 h 3628538"/>
              <a:gd name="connsiteX9" fmla="*/ 0 w 2418197"/>
              <a:gd name="connsiteY9" fmla="*/ 509575 h 3628538"/>
              <a:gd name="connsiteX10" fmla="*/ 208545 w 2418197"/>
              <a:gd name="connsiteY10" fmla="*/ 301030 h 3628538"/>
              <a:gd name="connsiteX11" fmla="*/ 1429808 w 2418197"/>
              <a:gd name="connsiteY11" fmla="*/ 301030 h 3628538"/>
              <a:gd name="connsiteX12" fmla="*/ 1429808 w 2418197"/>
              <a:gd name="connsiteY12" fmla="*/ 142488 h 3628538"/>
              <a:gd name="connsiteX13" fmla="*/ 1572296 w 2418197"/>
              <a:gd name="connsiteY13" fmla="*/ 0 h 362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8197" h="3628538">
                <a:moveTo>
                  <a:pt x="1572296" y="0"/>
                </a:moveTo>
                <a:lnTo>
                  <a:pt x="2275709" y="0"/>
                </a:lnTo>
                <a:cubicBezTo>
                  <a:pt x="2354403" y="0"/>
                  <a:pt x="2418197" y="63794"/>
                  <a:pt x="2418197" y="142488"/>
                </a:cubicBezTo>
                <a:lnTo>
                  <a:pt x="2418197" y="509575"/>
                </a:lnTo>
                <a:lnTo>
                  <a:pt x="2418197" y="531076"/>
                </a:lnTo>
                <a:lnTo>
                  <a:pt x="2418197" y="3419993"/>
                </a:lnTo>
                <a:cubicBezTo>
                  <a:pt x="2418197" y="3535169"/>
                  <a:pt x="2324828" y="3628538"/>
                  <a:pt x="2209652" y="3628538"/>
                </a:cubicBezTo>
                <a:lnTo>
                  <a:pt x="208545" y="3628538"/>
                </a:lnTo>
                <a:cubicBezTo>
                  <a:pt x="93369" y="3628538"/>
                  <a:pt x="0" y="3535169"/>
                  <a:pt x="0" y="3419993"/>
                </a:cubicBezTo>
                <a:lnTo>
                  <a:pt x="0" y="509575"/>
                </a:lnTo>
                <a:cubicBezTo>
                  <a:pt x="0" y="394399"/>
                  <a:pt x="93369" y="301030"/>
                  <a:pt x="208545" y="301030"/>
                </a:cubicBezTo>
                <a:lnTo>
                  <a:pt x="1429808" y="301030"/>
                </a:lnTo>
                <a:lnTo>
                  <a:pt x="1429808" y="142488"/>
                </a:lnTo>
                <a:cubicBezTo>
                  <a:pt x="1429808" y="63794"/>
                  <a:pt x="1493602" y="0"/>
                  <a:pt x="1572296" y="0"/>
                </a:cubicBezTo>
                <a:close/>
              </a:path>
            </a:pathLst>
          </a:custGeom>
          <a:solidFill>
            <a:srgbClr val="F9F9F9"/>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0" name="矩形: 圆角 179"/>
          <p:cNvSpPr/>
          <p:nvPr/>
        </p:nvSpPr>
        <p:spPr>
          <a:xfrm>
            <a:off x="6398198" y="2908439"/>
            <a:ext cx="2161382" cy="3019228"/>
          </a:xfrm>
          <a:prstGeom prst="roundRect">
            <a:avLst>
              <a:gd name="adj" fmla="val 5789"/>
            </a:avLst>
          </a:prstGeom>
          <a:noFill/>
          <a:ln>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星形: 五角 180"/>
          <p:cNvSpPr/>
          <p:nvPr/>
        </p:nvSpPr>
        <p:spPr>
          <a:xfrm>
            <a:off x="8402879"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对角圆角 181"/>
          <p:cNvSpPr/>
          <p:nvPr/>
        </p:nvSpPr>
        <p:spPr>
          <a:xfrm>
            <a:off x="6275368" y="2333089"/>
            <a:ext cx="1487447" cy="408428"/>
          </a:xfrm>
          <a:prstGeom prst="round2DiagRect">
            <a:avLst>
              <a:gd name="adj1" fmla="val 32406"/>
              <a:gd name="adj2" fmla="val 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任意多边形: 形状 182"/>
          <p:cNvSpPr/>
          <p:nvPr/>
        </p:nvSpPr>
        <p:spPr>
          <a:xfrm>
            <a:off x="9101270" y="2418747"/>
            <a:ext cx="2418197" cy="3628538"/>
          </a:xfrm>
          <a:custGeom>
            <a:avLst/>
            <a:gdLst>
              <a:gd name="connsiteX0" fmla="*/ 1572296 w 2418197"/>
              <a:gd name="connsiteY0" fmla="*/ 0 h 3628538"/>
              <a:gd name="connsiteX1" fmla="*/ 2275709 w 2418197"/>
              <a:gd name="connsiteY1" fmla="*/ 0 h 3628538"/>
              <a:gd name="connsiteX2" fmla="*/ 2418197 w 2418197"/>
              <a:gd name="connsiteY2" fmla="*/ 142488 h 3628538"/>
              <a:gd name="connsiteX3" fmla="*/ 2418197 w 2418197"/>
              <a:gd name="connsiteY3" fmla="*/ 509575 h 3628538"/>
              <a:gd name="connsiteX4" fmla="*/ 2418197 w 2418197"/>
              <a:gd name="connsiteY4" fmla="*/ 531076 h 3628538"/>
              <a:gd name="connsiteX5" fmla="*/ 2418197 w 2418197"/>
              <a:gd name="connsiteY5" fmla="*/ 3419993 h 3628538"/>
              <a:gd name="connsiteX6" fmla="*/ 2209652 w 2418197"/>
              <a:gd name="connsiteY6" fmla="*/ 3628538 h 3628538"/>
              <a:gd name="connsiteX7" fmla="*/ 208545 w 2418197"/>
              <a:gd name="connsiteY7" fmla="*/ 3628538 h 3628538"/>
              <a:gd name="connsiteX8" fmla="*/ 0 w 2418197"/>
              <a:gd name="connsiteY8" fmla="*/ 3419993 h 3628538"/>
              <a:gd name="connsiteX9" fmla="*/ 0 w 2418197"/>
              <a:gd name="connsiteY9" fmla="*/ 509575 h 3628538"/>
              <a:gd name="connsiteX10" fmla="*/ 208545 w 2418197"/>
              <a:gd name="connsiteY10" fmla="*/ 301030 h 3628538"/>
              <a:gd name="connsiteX11" fmla="*/ 1429808 w 2418197"/>
              <a:gd name="connsiteY11" fmla="*/ 301030 h 3628538"/>
              <a:gd name="connsiteX12" fmla="*/ 1429808 w 2418197"/>
              <a:gd name="connsiteY12" fmla="*/ 142488 h 3628538"/>
              <a:gd name="connsiteX13" fmla="*/ 1572296 w 2418197"/>
              <a:gd name="connsiteY13" fmla="*/ 0 h 362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8197" h="3628538">
                <a:moveTo>
                  <a:pt x="1572296" y="0"/>
                </a:moveTo>
                <a:lnTo>
                  <a:pt x="2275709" y="0"/>
                </a:lnTo>
                <a:cubicBezTo>
                  <a:pt x="2354403" y="0"/>
                  <a:pt x="2418197" y="63794"/>
                  <a:pt x="2418197" y="142488"/>
                </a:cubicBezTo>
                <a:lnTo>
                  <a:pt x="2418197" y="509575"/>
                </a:lnTo>
                <a:lnTo>
                  <a:pt x="2418197" y="531076"/>
                </a:lnTo>
                <a:lnTo>
                  <a:pt x="2418197" y="3419993"/>
                </a:lnTo>
                <a:cubicBezTo>
                  <a:pt x="2418197" y="3535169"/>
                  <a:pt x="2324828" y="3628538"/>
                  <a:pt x="2209652" y="3628538"/>
                </a:cubicBezTo>
                <a:lnTo>
                  <a:pt x="208545" y="3628538"/>
                </a:lnTo>
                <a:cubicBezTo>
                  <a:pt x="93369" y="3628538"/>
                  <a:pt x="0" y="3535169"/>
                  <a:pt x="0" y="3419993"/>
                </a:cubicBezTo>
                <a:lnTo>
                  <a:pt x="0" y="509575"/>
                </a:lnTo>
                <a:cubicBezTo>
                  <a:pt x="0" y="394399"/>
                  <a:pt x="93369" y="301030"/>
                  <a:pt x="208545" y="301030"/>
                </a:cubicBezTo>
                <a:lnTo>
                  <a:pt x="1429808" y="301030"/>
                </a:lnTo>
                <a:lnTo>
                  <a:pt x="1429808" y="142488"/>
                </a:lnTo>
                <a:cubicBezTo>
                  <a:pt x="1429808" y="63794"/>
                  <a:pt x="1493602" y="0"/>
                  <a:pt x="1572296" y="0"/>
                </a:cubicBezTo>
                <a:close/>
              </a:path>
            </a:pathLst>
          </a:custGeom>
          <a:solidFill>
            <a:srgbClr val="F9F9F9"/>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4" name="矩形: 圆角 183"/>
          <p:cNvSpPr/>
          <p:nvPr/>
        </p:nvSpPr>
        <p:spPr>
          <a:xfrm>
            <a:off x="9224100" y="2908439"/>
            <a:ext cx="2161382" cy="3019228"/>
          </a:xfrm>
          <a:prstGeom prst="roundRect">
            <a:avLst>
              <a:gd name="adj" fmla="val 5789"/>
            </a:avLst>
          </a:prstGeom>
          <a:noFill/>
          <a:ln>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星形: 五角 184"/>
          <p:cNvSpPr/>
          <p:nvPr/>
        </p:nvSpPr>
        <p:spPr>
          <a:xfrm>
            <a:off x="11228781"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对角圆角 185"/>
          <p:cNvSpPr/>
          <p:nvPr/>
        </p:nvSpPr>
        <p:spPr>
          <a:xfrm>
            <a:off x="9101270" y="2333089"/>
            <a:ext cx="1487447" cy="408428"/>
          </a:xfrm>
          <a:prstGeom prst="round2DiagRect">
            <a:avLst>
              <a:gd name="adj1" fmla="val 32406"/>
              <a:gd name="adj2" fmla="val 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笑脸 11"/>
          <p:cNvSpPr/>
          <p:nvPr/>
        </p:nvSpPr>
        <p:spPr>
          <a:xfrm>
            <a:off x="2832939" y="5721637"/>
            <a:ext cx="422053" cy="422053"/>
          </a:xfrm>
          <a:prstGeom prst="smileyFace">
            <a:avLst/>
          </a:prstGeom>
          <a:solidFill>
            <a:srgbClr val="FB5D6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7" name="笑脸 186"/>
          <p:cNvSpPr/>
          <p:nvPr/>
        </p:nvSpPr>
        <p:spPr>
          <a:xfrm>
            <a:off x="5665071" y="5721637"/>
            <a:ext cx="422053" cy="422053"/>
          </a:xfrm>
          <a:prstGeom prst="smileyFace">
            <a:avLst/>
          </a:prstGeom>
          <a:solidFill>
            <a:srgbClr val="FB5D6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笑脸 187"/>
          <p:cNvSpPr/>
          <p:nvPr/>
        </p:nvSpPr>
        <p:spPr>
          <a:xfrm>
            <a:off x="8442363" y="5721637"/>
            <a:ext cx="422053" cy="422053"/>
          </a:xfrm>
          <a:prstGeom prst="smileyFace">
            <a:avLst/>
          </a:prstGeom>
          <a:solidFill>
            <a:srgbClr val="FB5D6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9" name="笑脸 188"/>
          <p:cNvSpPr/>
          <p:nvPr/>
        </p:nvSpPr>
        <p:spPr>
          <a:xfrm>
            <a:off x="11274495" y="5721637"/>
            <a:ext cx="422053" cy="422053"/>
          </a:xfrm>
          <a:prstGeom prst="smileyFace">
            <a:avLst/>
          </a:prstGeom>
          <a:solidFill>
            <a:srgbClr val="FB5D6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椭圆 189"/>
          <p:cNvSpPr/>
          <p:nvPr/>
        </p:nvSpPr>
        <p:spPr>
          <a:xfrm>
            <a:off x="2318001" y="253648"/>
            <a:ext cx="397749" cy="397749"/>
          </a:xfrm>
          <a:prstGeom prst="ellipse">
            <a:avLst/>
          </a:prstGeom>
          <a:solidFill>
            <a:srgbClr val="8088DC"/>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星形: 五角 190"/>
          <p:cNvSpPr/>
          <p:nvPr/>
        </p:nvSpPr>
        <p:spPr>
          <a:xfrm>
            <a:off x="5419933"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星形: 五角 191"/>
          <p:cNvSpPr/>
          <p:nvPr/>
        </p:nvSpPr>
        <p:spPr>
          <a:xfrm>
            <a:off x="8205297"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星形: 五角 192"/>
          <p:cNvSpPr/>
          <p:nvPr/>
        </p:nvSpPr>
        <p:spPr>
          <a:xfrm>
            <a:off x="8007715"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星形: 五角 193"/>
          <p:cNvSpPr/>
          <p:nvPr/>
        </p:nvSpPr>
        <p:spPr>
          <a:xfrm>
            <a:off x="11028152"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星形: 五角 194"/>
          <p:cNvSpPr/>
          <p:nvPr/>
        </p:nvSpPr>
        <p:spPr>
          <a:xfrm>
            <a:off x="10827524"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星形: 五角 195"/>
          <p:cNvSpPr/>
          <p:nvPr/>
        </p:nvSpPr>
        <p:spPr>
          <a:xfrm>
            <a:off x="10626896" y="2515358"/>
            <a:ext cx="186208" cy="186208"/>
          </a:xfrm>
          <a:prstGeom prst="star5">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67800" y="2374399"/>
            <a:ext cx="880854" cy="338554"/>
          </a:xfrm>
          <a:prstGeom prst="rect">
            <a:avLst/>
          </a:prstGeom>
          <a:noFill/>
        </p:spPr>
        <p:txBody>
          <a:bodyPr wrap="square" rtlCol="0">
            <a:spAutoFit/>
          </a:bodyPr>
          <a:lstStyle/>
          <a:p>
            <a:r>
              <a:rPr lang="en-US" altLang="zh-CN"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ONE</a:t>
            </a:r>
            <a:endParaRPr lang="zh-CN" altLang="en-US"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97" name="文本框 196"/>
          <p:cNvSpPr txBox="1"/>
          <p:nvPr/>
        </p:nvSpPr>
        <p:spPr>
          <a:xfrm>
            <a:off x="3567034" y="2374399"/>
            <a:ext cx="880854" cy="338554"/>
          </a:xfrm>
          <a:prstGeom prst="rect">
            <a:avLst/>
          </a:prstGeom>
          <a:noFill/>
        </p:spPr>
        <p:txBody>
          <a:bodyPr wrap="square" rtlCol="0">
            <a:spAutoFit/>
          </a:bodyPr>
          <a:lstStyle/>
          <a:p>
            <a:r>
              <a:rPr lang="en-US" altLang="zh-CN"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TWO</a:t>
            </a:r>
            <a:endParaRPr lang="zh-CN" altLang="en-US"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98" name="文本框 197"/>
          <p:cNvSpPr txBox="1"/>
          <p:nvPr/>
        </p:nvSpPr>
        <p:spPr>
          <a:xfrm>
            <a:off x="6309075" y="2374399"/>
            <a:ext cx="1173800" cy="338554"/>
          </a:xfrm>
          <a:prstGeom prst="rect">
            <a:avLst/>
          </a:prstGeom>
          <a:noFill/>
        </p:spPr>
        <p:txBody>
          <a:bodyPr wrap="square" rtlCol="0">
            <a:spAutoFit/>
          </a:bodyPr>
          <a:lstStyle/>
          <a:p>
            <a:r>
              <a:rPr lang="en-US" altLang="zh-CN"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THREE</a:t>
            </a:r>
            <a:endParaRPr lang="zh-CN" altLang="en-US"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99" name="文本框 198"/>
          <p:cNvSpPr txBox="1"/>
          <p:nvPr/>
        </p:nvSpPr>
        <p:spPr>
          <a:xfrm>
            <a:off x="9187641" y="2374399"/>
            <a:ext cx="1173800" cy="338554"/>
          </a:xfrm>
          <a:prstGeom prst="rect">
            <a:avLst/>
          </a:prstGeom>
          <a:noFill/>
        </p:spPr>
        <p:txBody>
          <a:bodyPr wrap="square" rtlCol="0">
            <a:spAutoFit/>
          </a:bodyPr>
          <a:lstStyle/>
          <a:p>
            <a:r>
              <a:rPr lang="en-US" altLang="zh-CN"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FOUR</a:t>
            </a:r>
            <a:endParaRPr lang="zh-CN" altLang="en-US" sz="16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200" name="文本框 199"/>
          <p:cNvSpPr txBox="1"/>
          <p:nvPr/>
        </p:nvSpPr>
        <p:spPr>
          <a:xfrm>
            <a:off x="1038283" y="3613981"/>
            <a:ext cx="1743431" cy="1446550"/>
          </a:xfrm>
          <a:prstGeom prst="rect">
            <a:avLst/>
          </a:prstGeom>
          <a:noFill/>
        </p:spPr>
        <p:txBody>
          <a:bodyPr wrap="square" rtlCol="0">
            <a:spAutoFit/>
          </a:bodyPr>
          <a:lstStyle/>
          <a:p>
            <a:pPr algn="ctr"/>
            <a:r>
              <a:rPr lang="zh-CN" altLang="en-US" sz="4400" spc="300" dirty="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项目</a:t>
            </a:r>
            <a:r>
              <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背景</a:t>
            </a:r>
            <a:endPar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01" name="文本框 200"/>
          <p:cNvSpPr txBox="1"/>
          <p:nvPr/>
        </p:nvSpPr>
        <p:spPr>
          <a:xfrm>
            <a:off x="3821932" y="3613981"/>
            <a:ext cx="1743431" cy="1446550"/>
          </a:xfrm>
          <a:prstGeom prst="rect">
            <a:avLst/>
          </a:prstGeom>
          <a:noFill/>
        </p:spPr>
        <p:txBody>
          <a:bodyPr wrap="square" rtlCol="0">
            <a:spAutoFit/>
          </a:bodyPr>
          <a:lstStyle/>
          <a:p>
            <a:pPr algn="ctr"/>
            <a:r>
              <a:rPr lang="zh-CN" altLang="en-US" sz="4400" spc="300" dirty="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项目</a:t>
            </a:r>
            <a:r>
              <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简介</a:t>
            </a:r>
            <a:endPar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02" name="文本框 201"/>
          <p:cNvSpPr txBox="1"/>
          <p:nvPr/>
        </p:nvSpPr>
        <p:spPr>
          <a:xfrm>
            <a:off x="6608076" y="3613981"/>
            <a:ext cx="1743431" cy="1446550"/>
          </a:xfrm>
          <a:prstGeom prst="rect">
            <a:avLst/>
          </a:prstGeom>
          <a:noFill/>
        </p:spPr>
        <p:txBody>
          <a:bodyPr wrap="square" rtlCol="0">
            <a:spAutoFit/>
          </a:bodyPr>
          <a:lstStyle/>
          <a:p>
            <a:pPr algn="ctr"/>
            <a:r>
              <a:rPr lang="zh-CN" altLang="en-US" sz="4400" spc="300" dirty="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原型</a:t>
            </a:r>
            <a:r>
              <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设计</a:t>
            </a:r>
            <a:endPar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03" name="文本框 202"/>
          <p:cNvSpPr txBox="1"/>
          <p:nvPr/>
        </p:nvSpPr>
        <p:spPr>
          <a:xfrm>
            <a:off x="9451160" y="3613981"/>
            <a:ext cx="1743431" cy="1446550"/>
          </a:xfrm>
          <a:prstGeom prst="rect">
            <a:avLst/>
          </a:prstGeom>
          <a:noFill/>
        </p:spPr>
        <p:txBody>
          <a:bodyPr wrap="square" rtlCol="0">
            <a:spAutoFit/>
          </a:bodyPr>
          <a:lstStyle/>
          <a:p>
            <a:pPr algn="ctr"/>
            <a:r>
              <a:rPr lang="zh-CN" altLang="en-US" sz="4400" spc="300" dirty="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技术</a:t>
            </a:r>
            <a:r>
              <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路线</a:t>
            </a:r>
            <a:endParaRPr lang="zh-CN" altLang="en-US" sz="44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15" name="矩形 14"/>
          <p:cNvSpPr/>
          <p:nvPr/>
        </p:nvSpPr>
        <p:spPr>
          <a:xfrm>
            <a:off x="1606308" y="332835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p:cNvSpPr/>
          <p:nvPr/>
        </p:nvSpPr>
        <p:spPr>
          <a:xfrm>
            <a:off x="4382517" y="332835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7198184" y="332835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9974393" y="332835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165773" y="5011714"/>
            <a:ext cx="1458110" cy="307777"/>
          </a:xfrm>
          <a:prstGeom prst="rect">
            <a:avLst/>
          </a:prstGeom>
          <a:noFill/>
        </p:spPr>
        <p:txBody>
          <a:bodyPr wrap="square" rtlCol="0">
            <a:spAutoFit/>
          </a:bodyPr>
          <a:lstStyle/>
          <a:p>
            <a:pPr algn="ctr"/>
            <a:r>
              <a:rPr lang="en-US" altLang="zh-CN"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rPr>
              <a:t>Job overview</a:t>
            </a:r>
            <a:endParaRPr lang="zh-CN" altLang="en-US"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sp>
        <p:nvSpPr>
          <p:cNvPr id="69" name="文本框 68"/>
          <p:cNvSpPr txBox="1"/>
          <p:nvPr/>
        </p:nvSpPr>
        <p:spPr>
          <a:xfrm>
            <a:off x="3780024" y="5011714"/>
            <a:ext cx="1837614" cy="307777"/>
          </a:xfrm>
          <a:prstGeom prst="rect">
            <a:avLst/>
          </a:prstGeom>
          <a:noFill/>
        </p:spPr>
        <p:txBody>
          <a:bodyPr wrap="square" rtlCol="0">
            <a:spAutoFit/>
          </a:bodyPr>
          <a:lstStyle/>
          <a:p>
            <a:pPr algn="ctr"/>
            <a:r>
              <a:rPr lang="en-US" altLang="zh-CN"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rPr>
              <a:t>Overall performance</a:t>
            </a:r>
            <a:endParaRPr lang="zh-CN" altLang="en-US"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sp>
        <p:nvSpPr>
          <p:cNvPr id="70" name="文本框 69"/>
          <p:cNvSpPr txBox="1"/>
          <p:nvPr/>
        </p:nvSpPr>
        <p:spPr>
          <a:xfrm>
            <a:off x="6604165" y="5011714"/>
            <a:ext cx="1810296" cy="307777"/>
          </a:xfrm>
          <a:prstGeom prst="rect">
            <a:avLst/>
          </a:prstGeom>
          <a:noFill/>
        </p:spPr>
        <p:txBody>
          <a:bodyPr wrap="square" rtlCol="0">
            <a:spAutoFit/>
          </a:bodyPr>
          <a:lstStyle/>
          <a:p>
            <a:pPr algn="ctr"/>
            <a:r>
              <a:rPr lang="en-US" altLang="zh-CN"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rPr>
              <a:t>Existing problems</a:t>
            </a:r>
            <a:endParaRPr lang="zh-CN" altLang="en-US"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sp>
        <p:nvSpPr>
          <p:cNvPr id="71" name="文本框 70"/>
          <p:cNvSpPr txBox="1"/>
          <p:nvPr/>
        </p:nvSpPr>
        <p:spPr>
          <a:xfrm>
            <a:off x="9568117" y="5011714"/>
            <a:ext cx="1458110" cy="307777"/>
          </a:xfrm>
          <a:prstGeom prst="rect">
            <a:avLst/>
          </a:prstGeom>
          <a:noFill/>
        </p:spPr>
        <p:txBody>
          <a:bodyPr wrap="square" rtlCol="0">
            <a:spAutoFit/>
          </a:bodyPr>
          <a:lstStyle/>
          <a:p>
            <a:pPr algn="ctr"/>
            <a:r>
              <a:rPr lang="en-US" altLang="zh-CN"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rPr>
              <a:t>Future plans</a:t>
            </a:r>
            <a:endParaRPr lang="zh-CN" altLang="en-US" sz="1400" dirty="0">
              <a:solidFill>
                <a:schemeClr val="tx1">
                  <a:lumMod val="85000"/>
                  <a:lumOff val="1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grpSp>
        <p:nvGrpSpPr>
          <p:cNvPr id="223" name="组合 222"/>
          <p:cNvGrpSpPr/>
          <p:nvPr/>
        </p:nvGrpSpPr>
        <p:grpSpPr>
          <a:xfrm>
            <a:off x="3955074" y="-2167162"/>
            <a:ext cx="10622603" cy="10371220"/>
            <a:chOff x="7111919" y="-1352757"/>
            <a:chExt cx="6808385" cy="6647265"/>
          </a:xfrm>
        </p:grpSpPr>
        <p:sp>
          <p:nvSpPr>
            <p:cNvPr id="224" name="任意多边形: 形状 223"/>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任意多边形: 形状 224"/>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6" name="任意多边形: 形状 225"/>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7" name="任意多边形: 形状 226"/>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8" name="任意多边形: 形状 227"/>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9" name="任意多边形: 形状 228"/>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0" name="任意多边形: 形状 229"/>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1" name="任意多边形: 形状 230"/>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2" name="任意多边形: 形状 231"/>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3" name="任意多边形: 形状 232"/>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4" name="任意多边形: 形状 233"/>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5" name="任意多边形: 形状 234"/>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平行四边形 6"/>
          <p:cNvSpPr/>
          <p:nvPr/>
        </p:nvSpPr>
        <p:spPr>
          <a:xfrm rot="20474684">
            <a:off x="-1461810" y="3104741"/>
            <a:ext cx="8342985" cy="2016031"/>
          </a:xfrm>
          <a:prstGeom prst="parallelogram">
            <a:avLst/>
          </a:prstGeom>
          <a:gradFill flip="none" rotWithShape="1">
            <a:gsLst>
              <a:gs pos="0">
                <a:schemeClr val="bg1"/>
              </a:gs>
              <a:gs pos="100000">
                <a:srgbClr val="CDE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等腰三角形 221"/>
          <p:cNvSpPr/>
          <p:nvPr/>
        </p:nvSpPr>
        <p:spPr>
          <a:xfrm rot="21197063">
            <a:off x="5286856" y="1965191"/>
            <a:ext cx="1110056" cy="1559798"/>
          </a:xfrm>
          <a:prstGeom prst="triangle">
            <a:avLst>
              <a:gd name="adj" fmla="val 10000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rot="20875951">
            <a:off x="5298863" y="1191593"/>
            <a:ext cx="10028271" cy="3748259"/>
          </a:xfrm>
          <a:custGeom>
            <a:avLst/>
            <a:gdLst>
              <a:gd name="connsiteX0" fmla="*/ 0 w 10811777"/>
              <a:gd name="connsiteY0" fmla="*/ 2091148 h 2091148"/>
              <a:gd name="connsiteX1" fmla="*/ 522787 w 10811777"/>
              <a:gd name="connsiteY1" fmla="*/ 0 h 2091148"/>
              <a:gd name="connsiteX2" fmla="*/ 10811777 w 10811777"/>
              <a:gd name="connsiteY2" fmla="*/ 0 h 2091148"/>
              <a:gd name="connsiteX3" fmla="*/ 10288990 w 10811777"/>
              <a:gd name="connsiteY3" fmla="*/ 2091148 h 2091148"/>
              <a:gd name="connsiteX4" fmla="*/ 0 w 10811777"/>
              <a:gd name="connsiteY4" fmla="*/ 2091148 h 2091148"/>
              <a:gd name="connsiteX0-1" fmla="*/ 0 w 10811777"/>
              <a:gd name="connsiteY0-2" fmla="*/ 2091148 h 2091148"/>
              <a:gd name="connsiteX1-3" fmla="*/ 82289 w 10811777"/>
              <a:gd name="connsiteY1-4" fmla="*/ 724007 h 2091148"/>
              <a:gd name="connsiteX2-5" fmla="*/ 10811777 w 10811777"/>
              <a:gd name="connsiteY2-6" fmla="*/ 0 h 2091148"/>
              <a:gd name="connsiteX3-7" fmla="*/ 10288990 w 10811777"/>
              <a:gd name="connsiteY3-8" fmla="*/ 2091148 h 2091148"/>
              <a:gd name="connsiteX4-9" fmla="*/ 0 w 10811777"/>
              <a:gd name="connsiteY4-10" fmla="*/ 2091148 h 2091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11777" h="2091148">
                <a:moveTo>
                  <a:pt x="0" y="2091148"/>
                </a:moveTo>
                <a:lnTo>
                  <a:pt x="82289" y="724007"/>
                </a:lnTo>
                <a:lnTo>
                  <a:pt x="10811777" y="0"/>
                </a:lnTo>
                <a:lnTo>
                  <a:pt x="10288990" y="2091148"/>
                </a:lnTo>
                <a:lnTo>
                  <a:pt x="0" y="2091148"/>
                </a:lnTo>
                <a:close/>
              </a:path>
            </a:pathLst>
          </a:cu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图形 5"/>
          <p:cNvGrpSpPr/>
          <p:nvPr/>
        </p:nvGrpSpPr>
        <p:grpSpPr>
          <a:xfrm>
            <a:off x="6573450" y="1798318"/>
            <a:ext cx="5236659" cy="4105653"/>
            <a:chOff x="5563459" y="1319265"/>
            <a:chExt cx="6076471" cy="4764084"/>
          </a:xfrm>
        </p:grpSpPr>
        <p:sp>
          <p:nvSpPr>
            <p:cNvPr id="13" name="任意多边形: 形状 12"/>
            <p:cNvSpPr/>
            <p:nvPr/>
          </p:nvSpPr>
          <p:spPr>
            <a:xfrm>
              <a:off x="10494860" y="5491653"/>
              <a:ext cx="339246" cy="451569"/>
            </a:xfrm>
            <a:custGeom>
              <a:avLst/>
              <a:gdLst>
                <a:gd name="connsiteX0" fmla="*/ 0 w 339246"/>
                <a:gd name="connsiteY0" fmla="*/ 0 h 451569"/>
                <a:gd name="connsiteX1" fmla="*/ 339246 w 339246"/>
                <a:gd name="connsiteY1" fmla="*/ 0 h 451569"/>
                <a:gd name="connsiteX2" fmla="*/ 339246 w 339246"/>
                <a:gd name="connsiteY2" fmla="*/ 451569 h 451569"/>
                <a:gd name="connsiteX3" fmla="*/ 0 w 339246"/>
                <a:gd name="connsiteY3" fmla="*/ 451569 h 451569"/>
              </a:gdLst>
              <a:ahLst/>
              <a:cxnLst>
                <a:cxn ang="0">
                  <a:pos x="connsiteX0" y="connsiteY0"/>
                </a:cxn>
                <a:cxn ang="0">
                  <a:pos x="connsiteX1" y="connsiteY1"/>
                </a:cxn>
                <a:cxn ang="0">
                  <a:pos x="connsiteX2" y="connsiteY2"/>
                </a:cxn>
                <a:cxn ang="0">
                  <a:pos x="connsiteX3" y="connsiteY3"/>
                </a:cxn>
              </a:cxnLst>
              <a:rect l="l" t="t" r="r" b="b"/>
              <a:pathLst>
                <a:path w="339246" h="451569">
                  <a:moveTo>
                    <a:pt x="0" y="0"/>
                  </a:moveTo>
                  <a:lnTo>
                    <a:pt x="339246" y="0"/>
                  </a:lnTo>
                  <a:lnTo>
                    <a:pt x="339246" y="451569"/>
                  </a:lnTo>
                  <a:lnTo>
                    <a:pt x="0" y="451569"/>
                  </a:lnTo>
                  <a:close/>
                </a:path>
              </a:pathLst>
            </a:custGeom>
            <a:solidFill>
              <a:srgbClr val="D7E0FF"/>
            </a:solidFill>
            <a:ln w="6148" cap="flat">
              <a:noFill/>
              <a:prstDash val="solid"/>
              <a:miter/>
            </a:ln>
          </p:spPr>
          <p:txBody>
            <a:bodyPr rtlCol="0" anchor="ctr"/>
            <a:lstStyle/>
            <a:p>
              <a:endParaRPr lang="zh-CN" altLang="en-US"/>
            </a:p>
          </p:txBody>
        </p:sp>
        <p:sp>
          <p:nvSpPr>
            <p:cNvPr id="16" name="任意多边形: 形状 15"/>
            <p:cNvSpPr/>
            <p:nvPr/>
          </p:nvSpPr>
          <p:spPr>
            <a:xfrm>
              <a:off x="5993622" y="1762038"/>
              <a:ext cx="4238330" cy="3207427"/>
            </a:xfrm>
            <a:custGeom>
              <a:avLst/>
              <a:gdLst>
                <a:gd name="connsiteX0" fmla="*/ 0 w 4238330"/>
                <a:gd name="connsiteY0" fmla="*/ 0 h 3207427"/>
                <a:gd name="connsiteX1" fmla="*/ 4238330 w 4238330"/>
                <a:gd name="connsiteY1" fmla="*/ 0 h 3207427"/>
                <a:gd name="connsiteX2" fmla="*/ 4238330 w 4238330"/>
                <a:gd name="connsiteY2" fmla="*/ 3207428 h 3207427"/>
                <a:gd name="connsiteX3" fmla="*/ 0 w 4238330"/>
                <a:gd name="connsiteY3" fmla="*/ 3207428 h 3207427"/>
              </a:gdLst>
              <a:ahLst/>
              <a:cxnLst>
                <a:cxn ang="0">
                  <a:pos x="connsiteX0" y="connsiteY0"/>
                </a:cxn>
                <a:cxn ang="0">
                  <a:pos x="connsiteX1" y="connsiteY1"/>
                </a:cxn>
                <a:cxn ang="0">
                  <a:pos x="connsiteX2" y="connsiteY2"/>
                </a:cxn>
                <a:cxn ang="0">
                  <a:pos x="connsiteX3" y="connsiteY3"/>
                </a:cxn>
              </a:cxnLst>
              <a:rect l="l" t="t" r="r" b="b"/>
              <a:pathLst>
                <a:path w="4238330" h="3207427">
                  <a:moveTo>
                    <a:pt x="0" y="0"/>
                  </a:moveTo>
                  <a:lnTo>
                    <a:pt x="4238330" y="0"/>
                  </a:lnTo>
                  <a:lnTo>
                    <a:pt x="4238330" y="3207428"/>
                  </a:lnTo>
                  <a:lnTo>
                    <a:pt x="0" y="3207428"/>
                  </a:lnTo>
                  <a:close/>
                </a:path>
              </a:pathLst>
            </a:custGeom>
            <a:solidFill>
              <a:srgbClr val="D7E0FF"/>
            </a:solidFill>
            <a:ln w="6148" cap="flat">
              <a:noFill/>
              <a:prstDash val="solid"/>
              <a:miter/>
            </a:ln>
          </p:spPr>
          <p:txBody>
            <a:bodyPr rtlCol="0" anchor="ctr"/>
            <a:lstStyle/>
            <a:p>
              <a:endParaRPr lang="zh-CN" altLang="en-US"/>
            </a:p>
          </p:txBody>
        </p:sp>
        <p:sp>
          <p:nvSpPr>
            <p:cNvPr id="17" name="任意多边形: 形状 16"/>
            <p:cNvSpPr/>
            <p:nvPr/>
          </p:nvSpPr>
          <p:spPr>
            <a:xfrm>
              <a:off x="6079618"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68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6" y="120849"/>
                    <a:pt x="34" y="93826"/>
                    <a:pt x="0" y="60468"/>
                  </a:cubicBezTo>
                  <a:cubicBezTo>
                    <a:pt x="-34" y="27109"/>
                    <a:pt x="26983" y="37"/>
                    <a:pt x="60345" y="0"/>
                  </a:cubicBezTo>
                  <a:cubicBezTo>
                    <a:pt x="60386" y="0"/>
                    <a:pt x="60426" y="0"/>
                    <a:pt x="60468" y="0"/>
                  </a:cubicBezTo>
                  <a:cubicBezTo>
                    <a:pt x="93796" y="0"/>
                    <a:pt x="120812" y="27017"/>
                    <a:pt x="120812" y="60345"/>
                  </a:cubicBezTo>
                </a:path>
              </a:pathLst>
            </a:custGeom>
            <a:solidFill>
              <a:srgbClr val="FB5D64"/>
            </a:solidFill>
            <a:ln w="6148" cap="flat">
              <a:noFill/>
              <a:prstDash val="solid"/>
              <a:miter/>
            </a:ln>
          </p:spPr>
          <p:txBody>
            <a:bodyPr rtlCol="0" anchor="ctr"/>
            <a:lstStyle/>
            <a:p>
              <a:endParaRPr lang="zh-CN" altLang="en-US"/>
            </a:p>
          </p:txBody>
        </p:sp>
        <p:sp>
          <p:nvSpPr>
            <p:cNvPr id="18" name="任意多边形: 形状 17"/>
            <p:cNvSpPr/>
            <p:nvPr/>
          </p:nvSpPr>
          <p:spPr>
            <a:xfrm>
              <a:off x="6311523"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06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9" y="120849"/>
                    <a:pt x="37" y="93826"/>
                    <a:pt x="0" y="60468"/>
                  </a:cubicBezTo>
                  <a:cubicBezTo>
                    <a:pt x="-37" y="27109"/>
                    <a:pt x="26986" y="37"/>
                    <a:pt x="60345" y="0"/>
                  </a:cubicBezTo>
                  <a:cubicBezTo>
                    <a:pt x="60363" y="0"/>
                    <a:pt x="60388" y="0"/>
                    <a:pt x="60406" y="0"/>
                  </a:cubicBezTo>
                  <a:cubicBezTo>
                    <a:pt x="93746" y="0"/>
                    <a:pt x="120775" y="27004"/>
                    <a:pt x="120812" y="60345"/>
                  </a:cubicBezTo>
                </a:path>
              </a:pathLst>
            </a:custGeom>
            <a:solidFill>
              <a:srgbClr val="FB5D64"/>
            </a:solidFill>
            <a:ln w="6148" cap="flat">
              <a:noFill/>
              <a:prstDash val="solid"/>
              <a:miter/>
            </a:ln>
          </p:spPr>
          <p:txBody>
            <a:bodyPr rtlCol="0" anchor="ctr"/>
            <a:lstStyle/>
            <a:p>
              <a:endParaRPr lang="zh-CN" altLang="en-US"/>
            </a:p>
          </p:txBody>
        </p:sp>
        <p:sp>
          <p:nvSpPr>
            <p:cNvPr id="19" name="任意多边形: 形状 18"/>
            <p:cNvSpPr/>
            <p:nvPr/>
          </p:nvSpPr>
          <p:spPr>
            <a:xfrm>
              <a:off x="6543736" y="1832901"/>
              <a:ext cx="120689" cy="120689"/>
            </a:xfrm>
            <a:custGeom>
              <a:avLst/>
              <a:gdLst>
                <a:gd name="connsiteX0" fmla="*/ 120689 w 120689"/>
                <a:gd name="connsiteY0" fmla="*/ 60345 h 120689"/>
                <a:gd name="connsiteX1" fmla="*/ 60345 w 120689"/>
                <a:gd name="connsiteY1" fmla="*/ 120689 h 120689"/>
                <a:gd name="connsiteX2" fmla="*/ 0 w 120689"/>
                <a:gd name="connsiteY2" fmla="*/ 60345 h 120689"/>
                <a:gd name="connsiteX3" fmla="*/ 60345 w 120689"/>
                <a:gd name="connsiteY3" fmla="*/ 0 h 120689"/>
                <a:gd name="connsiteX4" fmla="*/ 120689 w 120689"/>
                <a:gd name="connsiteY4" fmla="*/ 60345 h 1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9" h="120689">
                  <a:moveTo>
                    <a:pt x="120689" y="60345"/>
                  </a:moveTo>
                  <a:cubicBezTo>
                    <a:pt x="120689" y="93673"/>
                    <a:pt x="93672" y="120689"/>
                    <a:pt x="60345" y="120689"/>
                  </a:cubicBezTo>
                  <a:cubicBezTo>
                    <a:pt x="27017" y="120689"/>
                    <a:pt x="0" y="93673"/>
                    <a:pt x="0" y="60345"/>
                  </a:cubicBezTo>
                  <a:cubicBezTo>
                    <a:pt x="0" y="27017"/>
                    <a:pt x="27017" y="0"/>
                    <a:pt x="60345" y="0"/>
                  </a:cubicBezTo>
                  <a:cubicBezTo>
                    <a:pt x="93672" y="0"/>
                    <a:pt x="120689" y="27017"/>
                    <a:pt x="120689" y="60345"/>
                  </a:cubicBezTo>
                </a:path>
              </a:pathLst>
            </a:custGeom>
            <a:solidFill>
              <a:srgbClr val="FB5D64"/>
            </a:solidFill>
            <a:ln w="6148" cap="flat">
              <a:noFill/>
              <a:prstDash val="solid"/>
              <a:miter/>
            </a:ln>
          </p:spPr>
          <p:txBody>
            <a:bodyPr rtlCol="0" anchor="ctr"/>
            <a:lstStyle/>
            <a:p>
              <a:endParaRPr lang="zh-CN" altLang="en-US"/>
            </a:p>
          </p:txBody>
        </p:sp>
        <p:sp>
          <p:nvSpPr>
            <p:cNvPr id="20" name="任意多边形: 形状 19"/>
            <p:cNvSpPr/>
            <p:nvPr/>
          </p:nvSpPr>
          <p:spPr>
            <a:xfrm>
              <a:off x="10542902" y="5658969"/>
              <a:ext cx="85257" cy="85257"/>
            </a:xfrm>
            <a:custGeom>
              <a:avLst/>
              <a:gdLst>
                <a:gd name="connsiteX0" fmla="*/ 0 w 85257"/>
                <a:gd name="connsiteY0" fmla="*/ 0 h 85257"/>
                <a:gd name="connsiteX1" fmla="*/ 85257 w 85257"/>
                <a:gd name="connsiteY1" fmla="*/ 0 h 85257"/>
                <a:gd name="connsiteX2" fmla="*/ 85257 w 85257"/>
                <a:gd name="connsiteY2" fmla="*/ 85257 h 85257"/>
                <a:gd name="connsiteX3" fmla="*/ 0 w 85257"/>
                <a:gd name="connsiteY3" fmla="*/ 85257 h 85257"/>
              </a:gdLst>
              <a:ahLst/>
              <a:cxnLst>
                <a:cxn ang="0">
                  <a:pos x="connsiteX0" y="connsiteY0"/>
                </a:cxn>
                <a:cxn ang="0">
                  <a:pos x="connsiteX1" y="connsiteY1"/>
                </a:cxn>
                <a:cxn ang="0">
                  <a:pos x="connsiteX2" y="connsiteY2"/>
                </a:cxn>
                <a:cxn ang="0">
                  <a:pos x="connsiteX3" y="connsiteY3"/>
                </a:cxn>
              </a:cxnLst>
              <a:rect l="l" t="t" r="r" b="b"/>
              <a:pathLst>
                <a:path w="85257" h="85257">
                  <a:moveTo>
                    <a:pt x="0" y="0"/>
                  </a:moveTo>
                  <a:lnTo>
                    <a:pt x="85257" y="0"/>
                  </a:lnTo>
                  <a:lnTo>
                    <a:pt x="85257" y="85257"/>
                  </a:lnTo>
                  <a:lnTo>
                    <a:pt x="0" y="85257"/>
                  </a:lnTo>
                  <a:close/>
                </a:path>
              </a:pathLst>
            </a:custGeom>
            <a:solidFill>
              <a:srgbClr val="FB5D64"/>
            </a:solidFill>
            <a:ln w="6148" cap="flat">
              <a:noFill/>
              <a:prstDash val="solid"/>
              <a:miter/>
            </a:ln>
          </p:spPr>
          <p:txBody>
            <a:bodyPr rtlCol="0" anchor="ctr"/>
            <a:lstStyle/>
            <a:p>
              <a:endParaRPr lang="zh-CN" altLang="en-US"/>
            </a:p>
          </p:txBody>
        </p:sp>
        <p:sp>
          <p:nvSpPr>
            <p:cNvPr id="21" name="任意多边形: 形状 20"/>
            <p:cNvSpPr/>
            <p:nvPr/>
          </p:nvSpPr>
          <p:spPr>
            <a:xfrm>
              <a:off x="10585531" y="5491652"/>
              <a:ext cx="6151" cy="167316"/>
            </a:xfrm>
            <a:custGeom>
              <a:avLst/>
              <a:gdLst>
                <a:gd name="connsiteX0" fmla="*/ 0 w 6151"/>
                <a:gd name="connsiteY0" fmla="*/ 167316 h 167316"/>
                <a:gd name="connsiteX1" fmla="*/ 0 w 6151"/>
                <a:gd name="connsiteY1" fmla="*/ 0 h 167316"/>
              </a:gdLst>
              <a:ahLst/>
              <a:cxnLst>
                <a:cxn ang="0">
                  <a:pos x="connsiteX0" y="connsiteY0"/>
                </a:cxn>
                <a:cxn ang="0">
                  <a:pos x="connsiteX1" y="connsiteY1"/>
                </a:cxn>
              </a:cxnLst>
              <a:rect l="l" t="t" r="r" b="b"/>
              <a:pathLst>
                <a:path w="6151" h="167316">
                  <a:moveTo>
                    <a:pt x="0" y="167316"/>
                  </a:moveTo>
                  <a:lnTo>
                    <a:pt x="0" y="0"/>
                  </a:lnTo>
                </a:path>
              </a:pathLst>
            </a:custGeom>
            <a:solidFill>
              <a:srgbClr val="D7E0FF"/>
            </a:solidFill>
            <a:ln w="14325" cap="flat">
              <a:solidFill>
                <a:srgbClr val="1B3C87"/>
              </a:solidFill>
              <a:prstDash val="solid"/>
              <a:miter/>
            </a:ln>
          </p:spPr>
          <p:txBody>
            <a:bodyPr rtlCol="0" anchor="ctr"/>
            <a:lstStyle/>
            <a:p>
              <a:endParaRPr lang="zh-CN" altLang="en-US"/>
            </a:p>
          </p:txBody>
        </p:sp>
        <p:sp>
          <p:nvSpPr>
            <p:cNvPr id="22" name="任意多边形: 形状 21"/>
            <p:cNvSpPr/>
            <p:nvPr/>
          </p:nvSpPr>
          <p:spPr>
            <a:xfrm>
              <a:off x="10712556" y="5604591"/>
              <a:ext cx="233012" cy="233012"/>
            </a:xfrm>
            <a:custGeom>
              <a:avLst/>
              <a:gdLst>
                <a:gd name="connsiteX0" fmla="*/ 233013 w 233012"/>
                <a:gd name="connsiteY0" fmla="*/ 116506 h 233012"/>
                <a:gd name="connsiteX1" fmla="*/ 116506 w 233012"/>
                <a:gd name="connsiteY1" fmla="*/ 233013 h 233012"/>
                <a:gd name="connsiteX2" fmla="*/ 0 w 233012"/>
                <a:gd name="connsiteY2" fmla="*/ 116506 h 233012"/>
                <a:gd name="connsiteX3" fmla="*/ 116506 w 233012"/>
                <a:gd name="connsiteY3" fmla="*/ 0 h 233012"/>
                <a:gd name="connsiteX4" fmla="*/ 233013 w 233012"/>
                <a:gd name="connsiteY4" fmla="*/ 116506 h 23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12" h="233012">
                  <a:moveTo>
                    <a:pt x="233013" y="116506"/>
                  </a:moveTo>
                  <a:cubicBezTo>
                    <a:pt x="233013" y="180851"/>
                    <a:pt x="180851" y="233013"/>
                    <a:pt x="116506" y="233013"/>
                  </a:cubicBezTo>
                  <a:cubicBezTo>
                    <a:pt x="52162" y="233013"/>
                    <a:pt x="0" y="180851"/>
                    <a:pt x="0" y="116506"/>
                  </a:cubicBezTo>
                  <a:cubicBezTo>
                    <a:pt x="0" y="52162"/>
                    <a:pt x="52162" y="0"/>
                    <a:pt x="116506" y="0"/>
                  </a:cubicBezTo>
                  <a:cubicBezTo>
                    <a:pt x="180851" y="0"/>
                    <a:pt x="233013" y="52162"/>
                    <a:pt x="233013" y="116506"/>
                  </a:cubicBezTo>
                  <a:close/>
                </a:path>
              </a:pathLst>
            </a:custGeom>
            <a:noFill/>
            <a:ln w="42974" cap="flat">
              <a:solidFill>
                <a:srgbClr val="D7E0FF"/>
              </a:solidFill>
              <a:prstDash val="solid"/>
              <a:miter/>
            </a:ln>
          </p:spPr>
          <p:txBody>
            <a:bodyPr rtlCol="0" anchor="ctr"/>
            <a:lstStyle/>
            <a:p>
              <a:endParaRPr lang="zh-CN" altLang="en-US"/>
            </a:p>
          </p:txBody>
        </p:sp>
        <p:sp>
          <p:nvSpPr>
            <p:cNvPr id="23" name="任意多边形: 形状 22"/>
            <p:cNvSpPr/>
            <p:nvPr/>
          </p:nvSpPr>
          <p:spPr>
            <a:xfrm rot="-3599999">
              <a:off x="8235437" y="1982980"/>
              <a:ext cx="2051530" cy="2051530"/>
            </a:xfrm>
            <a:custGeom>
              <a:avLst/>
              <a:gdLst>
                <a:gd name="connsiteX0" fmla="*/ 0 w 2051530"/>
                <a:gd name="connsiteY0" fmla="*/ 0 h 2051530"/>
                <a:gd name="connsiteX1" fmla="*/ 2051531 w 2051530"/>
                <a:gd name="connsiteY1" fmla="*/ 0 h 2051530"/>
                <a:gd name="connsiteX2" fmla="*/ 2051531 w 2051530"/>
                <a:gd name="connsiteY2" fmla="*/ 2051530 h 2051530"/>
                <a:gd name="connsiteX3" fmla="*/ 0 w 2051530"/>
                <a:gd name="connsiteY3" fmla="*/ 2051530 h 2051530"/>
              </a:gdLst>
              <a:ahLst/>
              <a:cxnLst>
                <a:cxn ang="0">
                  <a:pos x="connsiteX0" y="connsiteY0"/>
                </a:cxn>
                <a:cxn ang="0">
                  <a:pos x="connsiteX1" y="connsiteY1"/>
                </a:cxn>
                <a:cxn ang="0">
                  <a:pos x="connsiteX2" y="connsiteY2"/>
                </a:cxn>
                <a:cxn ang="0">
                  <a:pos x="connsiteX3" y="connsiteY3"/>
                </a:cxn>
              </a:cxnLst>
              <a:rect l="l" t="t" r="r" b="b"/>
              <a:pathLst>
                <a:path w="2051530" h="2051530">
                  <a:moveTo>
                    <a:pt x="0" y="0"/>
                  </a:moveTo>
                  <a:lnTo>
                    <a:pt x="2051531" y="0"/>
                  </a:lnTo>
                  <a:lnTo>
                    <a:pt x="2051531" y="2051530"/>
                  </a:lnTo>
                  <a:lnTo>
                    <a:pt x="0" y="2051530"/>
                  </a:lnTo>
                  <a:close/>
                </a:path>
              </a:pathLst>
            </a:custGeom>
            <a:noFill/>
            <a:ln w="21456" cap="rnd">
              <a:solidFill>
                <a:srgbClr val="B2C3FB"/>
              </a:solidFill>
              <a:prstDash val="solid"/>
              <a:round/>
            </a:ln>
          </p:spPr>
          <p:txBody>
            <a:bodyPr rtlCol="0" anchor="ctr"/>
            <a:lstStyle/>
            <a:p>
              <a:endParaRPr lang="zh-CN" altLang="en-US"/>
            </a:p>
          </p:txBody>
        </p:sp>
        <p:sp>
          <p:nvSpPr>
            <p:cNvPr id="24" name="任意多边形: 形状 23"/>
            <p:cNvSpPr/>
            <p:nvPr/>
          </p:nvSpPr>
          <p:spPr>
            <a:xfrm>
              <a:off x="6466475" y="5002437"/>
              <a:ext cx="175866" cy="103711"/>
            </a:xfrm>
            <a:custGeom>
              <a:avLst/>
              <a:gdLst>
                <a:gd name="connsiteX0" fmla="*/ 175867 w 175866"/>
                <a:gd name="connsiteY0" fmla="*/ 60345 h 103711"/>
                <a:gd name="connsiteX1" fmla="*/ 90609 w 175866"/>
                <a:gd name="connsiteY1" fmla="*/ 0 h 103711"/>
                <a:gd name="connsiteX2" fmla="*/ 0 w 175866"/>
                <a:gd name="connsiteY2" fmla="*/ 38384 h 103711"/>
                <a:gd name="connsiteX3" fmla="*/ 109494 w 175866"/>
                <a:gd name="connsiteY3" fmla="*/ 103711 h 103711"/>
                <a:gd name="connsiteX4" fmla="*/ 175867 w 175866"/>
                <a:gd name="connsiteY4" fmla="*/ 60345 h 1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66" h="103711">
                  <a:moveTo>
                    <a:pt x="175867" y="60345"/>
                  </a:moveTo>
                  <a:cubicBezTo>
                    <a:pt x="175867" y="49149"/>
                    <a:pt x="151815" y="0"/>
                    <a:pt x="90609" y="0"/>
                  </a:cubicBezTo>
                  <a:cubicBezTo>
                    <a:pt x="54993" y="0"/>
                    <a:pt x="0" y="33648"/>
                    <a:pt x="0" y="38384"/>
                  </a:cubicBezTo>
                  <a:cubicBezTo>
                    <a:pt x="43059" y="47857"/>
                    <a:pt x="82920" y="103711"/>
                    <a:pt x="109494" y="103711"/>
                  </a:cubicBezTo>
                  <a:cubicBezTo>
                    <a:pt x="137175" y="103711"/>
                    <a:pt x="175867" y="88087"/>
                    <a:pt x="175867" y="60345"/>
                  </a:cubicBezTo>
                </a:path>
              </a:pathLst>
            </a:custGeom>
            <a:solidFill>
              <a:srgbClr val="8088DC"/>
            </a:solidFill>
            <a:ln w="6148" cap="flat">
              <a:noFill/>
              <a:prstDash val="solid"/>
              <a:miter/>
            </a:ln>
          </p:spPr>
          <p:txBody>
            <a:bodyPr rtlCol="0" anchor="ctr"/>
            <a:lstStyle/>
            <a:p>
              <a:endParaRPr lang="zh-CN" altLang="en-US"/>
            </a:p>
          </p:txBody>
        </p:sp>
        <p:sp>
          <p:nvSpPr>
            <p:cNvPr id="25" name="任意多边形: 形状 24"/>
            <p:cNvSpPr/>
            <p:nvPr/>
          </p:nvSpPr>
          <p:spPr>
            <a:xfrm>
              <a:off x="11074377" y="5843509"/>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solidFill>
              <a:srgbClr val="8088DC"/>
            </a:solidFill>
            <a:ln w="6148" cap="flat">
              <a:noFill/>
              <a:prstDash val="solid"/>
              <a:miter/>
            </a:ln>
          </p:spPr>
          <p:txBody>
            <a:bodyPr rtlCol="0" anchor="ctr"/>
            <a:lstStyle/>
            <a:p>
              <a:endParaRPr lang="zh-CN" altLang="en-US"/>
            </a:p>
          </p:txBody>
        </p:sp>
        <p:sp>
          <p:nvSpPr>
            <p:cNvPr id="26" name="任意多边形: 形状 25"/>
            <p:cNvSpPr/>
            <p:nvPr/>
          </p:nvSpPr>
          <p:spPr>
            <a:xfrm>
              <a:off x="9850845" y="1590376"/>
              <a:ext cx="851330" cy="540311"/>
            </a:xfrm>
            <a:custGeom>
              <a:avLst/>
              <a:gdLst>
                <a:gd name="connsiteX0" fmla="*/ 835506 w 851330"/>
                <a:gd name="connsiteY0" fmla="*/ 540312 h 540311"/>
                <a:gd name="connsiteX1" fmla="*/ 540206 w 851330"/>
                <a:gd name="connsiteY1" fmla="*/ 15824 h 540311"/>
                <a:gd name="connsiteX2" fmla="*/ 15718 w 851330"/>
                <a:gd name="connsiteY2" fmla="*/ 311125 h 540311"/>
                <a:gd name="connsiteX3" fmla="*/ 15718 w 851330"/>
                <a:gd name="connsiteY3" fmla="*/ 540312 h 540311"/>
              </a:gdLst>
              <a:ahLst/>
              <a:cxnLst>
                <a:cxn ang="0">
                  <a:pos x="connsiteX0" y="connsiteY0"/>
                </a:cxn>
                <a:cxn ang="0">
                  <a:pos x="connsiteX1" y="connsiteY1"/>
                </a:cxn>
                <a:cxn ang="0">
                  <a:pos x="connsiteX2" y="connsiteY2"/>
                </a:cxn>
                <a:cxn ang="0">
                  <a:pos x="connsiteX3" y="connsiteY3"/>
                </a:cxn>
              </a:cxnLst>
              <a:rect l="l" t="t" r="r" b="b"/>
              <a:pathLst>
                <a:path w="851330" h="540311">
                  <a:moveTo>
                    <a:pt x="835506" y="540312"/>
                  </a:moveTo>
                  <a:cubicBezTo>
                    <a:pt x="898792" y="313930"/>
                    <a:pt x="766581" y="79115"/>
                    <a:pt x="540206" y="15824"/>
                  </a:cubicBezTo>
                  <a:cubicBezTo>
                    <a:pt x="313824" y="-47462"/>
                    <a:pt x="79003" y="84750"/>
                    <a:pt x="15718" y="311125"/>
                  </a:cubicBezTo>
                  <a:cubicBezTo>
                    <a:pt x="-5239" y="386085"/>
                    <a:pt x="-5239" y="465352"/>
                    <a:pt x="15718" y="540312"/>
                  </a:cubicBezTo>
                  <a:close/>
                </a:path>
              </a:pathLst>
            </a:custGeom>
            <a:solidFill>
              <a:srgbClr val="8088DC"/>
            </a:solidFill>
            <a:ln w="6148" cap="flat">
              <a:noFill/>
              <a:prstDash val="solid"/>
              <a:miter/>
            </a:ln>
          </p:spPr>
          <p:txBody>
            <a:bodyPr rtlCol="0" anchor="ctr"/>
            <a:lstStyle/>
            <a:p>
              <a:endParaRPr lang="zh-CN" altLang="en-US"/>
            </a:p>
          </p:txBody>
        </p:sp>
        <p:sp>
          <p:nvSpPr>
            <p:cNvPr id="27" name="任意多边形: 形状 26"/>
            <p:cNvSpPr/>
            <p:nvPr/>
          </p:nvSpPr>
          <p:spPr>
            <a:xfrm>
              <a:off x="7337687" y="3364276"/>
              <a:ext cx="1143779" cy="1282491"/>
            </a:xfrm>
            <a:custGeom>
              <a:avLst/>
              <a:gdLst>
                <a:gd name="connsiteX0" fmla="*/ 1143780 w 1143779"/>
                <a:gd name="connsiteY0" fmla="*/ 1030779 h 1282491"/>
                <a:gd name="connsiteX1" fmla="*/ 879273 w 1143779"/>
                <a:gd name="connsiteY1" fmla="*/ 1282491 h 1282491"/>
                <a:gd name="connsiteX2" fmla="*/ 168178 w 1143779"/>
                <a:gd name="connsiteY2" fmla="*/ 404512 h 1282491"/>
                <a:gd name="connsiteX3" fmla="*/ 186 w 1143779"/>
                <a:gd name="connsiteY3" fmla="*/ 241071 h 1282491"/>
                <a:gd name="connsiteX4" fmla="*/ 120321 w 1143779"/>
                <a:gd name="connsiteY4" fmla="*/ 166271 h 1282491"/>
                <a:gd name="connsiteX5" fmla="*/ 61330 w 1143779"/>
                <a:gd name="connsiteY5" fmla="*/ 75477 h 1282491"/>
                <a:gd name="connsiteX6" fmla="*/ 63114 w 1143779"/>
                <a:gd name="connsiteY6" fmla="*/ 0 h 1282491"/>
                <a:gd name="connsiteX7" fmla="*/ 212345 w 1143779"/>
                <a:gd name="connsiteY7" fmla="*/ 176912 h 1282491"/>
                <a:gd name="connsiteX8" fmla="*/ 301909 w 1143779"/>
                <a:gd name="connsiteY8" fmla="*/ 219972 h 1282491"/>
                <a:gd name="connsiteX9" fmla="*/ 316180 w 1143779"/>
                <a:gd name="connsiteY9" fmla="*/ 352964 h 1282491"/>
                <a:gd name="connsiteX10" fmla="*/ 836706 w 1143779"/>
                <a:gd name="connsiteY10" fmla="*/ 911750 h 1282491"/>
                <a:gd name="connsiteX11" fmla="*/ 901356 w 1143779"/>
                <a:gd name="connsiteY11" fmla="*/ 703405 h 1282491"/>
                <a:gd name="connsiteX12" fmla="*/ 1143534 w 1143779"/>
                <a:gd name="connsiteY12" fmla="*/ 1031025 h 128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779" h="1282491">
                  <a:moveTo>
                    <a:pt x="1143780" y="1030779"/>
                  </a:moveTo>
                  <a:cubicBezTo>
                    <a:pt x="1143780" y="1086141"/>
                    <a:pt x="1095554" y="1282491"/>
                    <a:pt x="879273" y="1282491"/>
                  </a:cubicBezTo>
                  <a:cubicBezTo>
                    <a:pt x="682861" y="1282491"/>
                    <a:pt x="183741" y="436991"/>
                    <a:pt x="168178" y="404512"/>
                  </a:cubicBezTo>
                  <a:cubicBezTo>
                    <a:pt x="116200" y="399344"/>
                    <a:pt x="25960" y="332357"/>
                    <a:pt x="186" y="241071"/>
                  </a:cubicBezTo>
                  <a:cubicBezTo>
                    <a:pt x="-3751" y="227107"/>
                    <a:pt x="55548" y="147078"/>
                    <a:pt x="120321" y="166271"/>
                  </a:cubicBezTo>
                  <a:cubicBezTo>
                    <a:pt x="135515" y="170822"/>
                    <a:pt x="70249" y="89502"/>
                    <a:pt x="61330" y="75477"/>
                  </a:cubicBezTo>
                  <a:cubicBezTo>
                    <a:pt x="40969" y="43551"/>
                    <a:pt x="53087" y="0"/>
                    <a:pt x="63114" y="0"/>
                  </a:cubicBezTo>
                  <a:cubicBezTo>
                    <a:pt x="73141" y="0"/>
                    <a:pt x="202688" y="176174"/>
                    <a:pt x="212345" y="176912"/>
                  </a:cubicBezTo>
                  <a:cubicBezTo>
                    <a:pt x="222003" y="177651"/>
                    <a:pt x="297972" y="212528"/>
                    <a:pt x="301909" y="219972"/>
                  </a:cubicBezTo>
                  <a:cubicBezTo>
                    <a:pt x="305845" y="227415"/>
                    <a:pt x="301416" y="333095"/>
                    <a:pt x="316180" y="352964"/>
                  </a:cubicBezTo>
                  <a:cubicBezTo>
                    <a:pt x="330943" y="372832"/>
                    <a:pt x="836706" y="911750"/>
                    <a:pt x="836706" y="911750"/>
                  </a:cubicBezTo>
                  <a:cubicBezTo>
                    <a:pt x="841319" y="860079"/>
                    <a:pt x="893052" y="718168"/>
                    <a:pt x="901356" y="703405"/>
                  </a:cubicBezTo>
                  <a:cubicBezTo>
                    <a:pt x="909660" y="688642"/>
                    <a:pt x="1143534" y="868384"/>
                    <a:pt x="1143534" y="1031025"/>
                  </a:cubicBezTo>
                </a:path>
              </a:pathLst>
            </a:custGeom>
            <a:solidFill>
              <a:srgbClr val="FFFFFF"/>
            </a:solidFill>
            <a:ln w="6148" cap="flat">
              <a:noFill/>
              <a:prstDash val="solid"/>
              <a:miter/>
            </a:ln>
          </p:spPr>
          <p:txBody>
            <a:bodyPr rtlCol="0" anchor="ctr"/>
            <a:lstStyle/>
            <a:p>
              <a:endParaRPr lang="zh-CN" altLang="en-US"/>
            </a:p>
          </p:txBody>
        </p:sp>
        <p:sp>
          <p:nvSpPr>
            <p:cNvPr id="28" name="任意多边形: 形状 27"/>
            <p:cNvSpPr/>
            <p:nvPr/>
          </p:nvSpPr>
          <p:spPr>
            <a:xfrm>
              <a:off x="7410689" y="3499419"/>
              <a:ext cx="786464" cy="742037"/>
            </a:xfrm>
            <a:custGeom>
              <a:avLst/>
              <a:gdLst>
                <a:gd name="connsiteX0" fmla="*/ 8813 w 786464"/>
                <a:gd name="connsiteY0" fmla="*/ 59977 h 742037"/>
                <a:gd name="connsiteX1" fmla="*/ 25790 w 786464"/>
                <a:gd name="connsiteY1" fmla="*/ 2 h 742037"/>
                <a:gd name="connsiteX2" fmla="*/ 205102 w 786464"/>
                <a:gd name="connsiteY2" fmla="*/ 54749 h 742037"/>
                <a:gd name="connsiteX3" fmla="*/ 214821 w 786464"/>
                <a:gd name="connsiteY3" fmla="*/ 182266 h 742037"/>
                <a:gd name="connsiteX4" fmla="*/ 335756 w 786464"/>
                <a:gd name="connsiteY4" fmla="*/ 316549 h 742037"/>
                <a:gd name="connsiteX5" fmla="*/ 417138 w 786464"/>
                <a:gd name="connsiteY5" fmla="*/ 404821 h 742037"/>
                <a:gd name="connsiteX6" fmla="*/ 729687 w 786464"/>
                <a:gd name="connsiteY6" fmla="*/ 742037 h 742037"/>
                <a:gd name="connsiteX7" fmla="*/ 786464 w 786464"/>
                <a:gd name="connsiteY7" fmla="*/ 561372 h 7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464" h="742037">
                  <a:moveTo>
                    <a:pt x="8813" y="59977"/>
                  </a:moveTo>
                  <a:cubicBezTo>
                    <a:pt x="-1952" y="45214"/>
                    <a:pt x="-9026" y="125"/>
                    <a:pt x="25790" y="2"/>
                  </a:cubicBezTo>
                  <a:cubicBezTo>
                    <a:pt x="143773" y="-306"/>
                    <a:pt x="205102" y="36541"/>
                    <a:pt x="205102" y="54749"/>
                  </a:cubicBezTo>
                  <a:cubicBezTo>
                    <a:pt x="205102" y="72957"/>
                    <a:pt x="205102" y="165473"/>
                    <a:pt x="214821" y="182266"/>
                  </a:cubicBezTo>
                  <a:cubicBezTo>
                    <a:pt x="217896" y="187618"/>
                    <a:pt x="267968" y="242795"/>
                    <a:pt x="335756" y="316549"/>
                  </a:cubicBezTo>
                  <a:cubicBezTo>
                    <a:pt x="366513" y="351551"/>
                    <a:pt x="417138" y="404821"/>
                    <a:pt x="417138" y="404821"/>
                  </a:cubicBezTo>
                  <a:cubicBezTo>
                    <a:pt x="555051" y="554114"/>
                    <a:pt x="715232" y="726228"/>
                    <a:pt x="729687" y="742037"/>
                  </a:cubicBezTo>
                  <a:cubicBezTo>
                    <a:pt x="734547" y="710481"/>
                    <a:pt x="769732" y="596312"/>
                    <a:pt x="786464" y="561372"/>
                  </a:cubicBezTo>
                </a:path>
              </a:pathLst>
            </a:custGeom>
            <a:noFill/>
            <a:ln w="26436" cap="rnd">
              <a:solidFill>
                <a:srgbClr val="1B3C87"/>
              </a:solidFill>
              <a:prstDash val="solid"/>
              <a:round/>
            </a:ln>
          </p:spPr>
          <p:txBody>
            <a:bodyPr rtlCol="0" anchor="ctr"/>
            <a:lstStyle/>
            <a:p>
              <a:endParaRPr lang="zh-CN" altLang="en-US"/>
            </a:p>
          </p:txBody>
        </p:sp>
        <p:sp>
          <p:nvSpPr>
            <p:cNvPr id="29" name="任意多边形: 形状 28"/>
            <p:cNvSpPr/>
            <p:nvPr/>
          </p:nvSpPr>
          <p:spPr>
            <a:xfrm>
              <a:off x="7471911" y="3736554"/>
              <a:ext cx="394361" cy="595818"/>
            </a:xfrm>
            <a:custGeom>
              <a:avLst/>
              <a:gdLst>
                <a:gd name="connsiteX0" fmla="*/ 394362 w 394361"/>
                <a:gd name="connsiteY0" fmla="*/ 595818 h 595818"/>
                <a:gd name="connsiteX1" fmla="*/ 0 w 394361"/>
                <a:gd name="connsiteY1" fmla="*/ 0 h 595818"/>
              </a:gdLst>
              <a:ahLst/>
              <a:cxnLst>
                <a:cxn ang="0">
                  <a:pos x="connsiteX0" y="connsiteY0"/>
                </a:cxn>
                <a:cxn ang="0">
                  <a:pos x="connsiteX1" y="connsiteY1"/>
                </a:cxn>
              </a:cxnLst>
              <a:rect l="l" t="t" r="r" b="b"/>
              <a:pathLst>
                <a:path w="394361" h="595818">
                  <a:moveTo>
                    <a:pt x="394362" y="595818"/>
                  </a:moveTo>
                  <a:cubicBezTo>
                    <a:pt x="210560" y="354317"/>
                    <a:pt x="24605" y="38938"/>
                    <a:pt x="0" y="0"/>
                  </a:cubicBezTo>
                </a:path>
              </a:pathLst>
            </a:custGeom>
            <a:noFill/>
            <a:ln w="26436" cap="rnd">
              <a:solidFill>
                <a:srgbClr val="1B3C87"/>
              </a:solidFill>
              <a:prstDash val="solid"/>
              <a:round/>
            </a:ln>
          </p:spPr>
          <p:txBody>
            <a:bodyPr rtlCol="0" anchor="ctr"/>
            <a:lstStyle/>
            <a:p>
              <a:endParaRPr lang="zh-CN" altLang="en-US"/>
            </a:p>
          </p:txBody>
        </p:sp>
        <p:sp>
          <p:nvSpPr>
            <p:cNvPr id="30" name="任意多边形: 形状 29"/>
            <p:cNvSpPr/>
            <p:nvPr/>
          </p:nvSpPr>
          <p:spPr>
            <a:xfrm>
              <a:off x="8059301" y="4473607"/>
              <a:ext cx="352225" cy="138897"/>
            </a:xfrm>
            <a:custGeom>
              <a:avLst/>
              <a:gdLst>
                <a:gd name="connsiteX0" fmla="*/ 352225 w 352225"/>
                <a:gd name="connsiteY0" fmla="*/ 0 h 138897"/>
                <a:gd name="connsiteX1" fmla="*/ 115891 w 352225"/>
                <a:gd name="connsiteY1" fmla="*/ 138897 h 138897"/>
                <a:gd name="connsiteX2" fmla="*/ 0 w 352225"/>
                <a:gd name="connsiteY2" fmla="*/ 76830 h 138897"/>
              </a:gdLst>
              <a:ahLst/>
              <a:cxnLst>
                <a:cxn ang="0">
                  <a:pos x="connsiteX0" y="connsiteY0"/>
                </a:cxn>
                <a:cxn ang="0">
                  <a:pos x="connsiteX1" y="connsiteY1"/>
                </a:cxn>
                <a:cxn ang="0">
                  <a:pos x="connsiteX2" y="connsiteY2"/>
                </a:cxn>
              </a:cxnLst>
              <a:rect l="l" t="t" r="r" b="b"/>
              <a:pathLst>
                <a:path w="352225" h="138897">
                  <a:moveTo>
                    <a:pt x="352225" y="0"/>
                  </a:moveTo>
                  <a:cubicBezTo>
                    <a:pt x="340230" y="31680"/>
                    <a:pt x="284561" y="138897"/>
                    <a:pt x="115891" y="138897"/>
                  </a:cubicBezTo>
                  <a:cubicBezTo>
                    <a:pt x="84396" y="138897"/>
                    <a:pt x="44597" y="115707"/>
                    <a:pt x="0" y="76830"/>
                  </a:cubicBezTo>
                </a:path>
              </a:pathLst>
            </a:custGeom>
            <a:noFill/>
            <a:ln w="26436" cap="rnd">
              <a:solidFill>
                <a:srgbClr val="1B3C87"/>
              </a:solidFill>
              <a:prstDash val="solid"/>
              <a:round/>
            </a:ln>
          </p:spPr>
          <p:txBody>
            <a:bodyPr rtlCol="0" anchor="ctr"/>
            <a:lstStyle/>
            <a:p>
              <a:endParaRPr lang="zh-CN" altLang="en-US"/>
            </a:p>
          </p:txBody>
        </p:sp>
        <p:sp>
          <p:nvSpPr>
            <p:cNvPr id="31" name="任意多边形: 形状 30"/>
            <p:cNvSpPr/>
            <p:nvPr/>
          </p:nvSpPr>
          <p:spPr>
            <a:xfrm>
              <a:off x="8535353" y="2565279"/>
              <a:ext cx="947704" cy="1092107"/>
            </a:xfrm>
            <a:custGeom>
              <a:avLst/>
              <a:gdLst>
                <a:gd name="connsiteX0" fmla="*/ 65881 w 947704"/>
                <a:gd name="connsiteY0" fmla="*/ 645029 h 1092107"/>
                <a:gd name="connsiteX1" fmla="*/ 0 w 947704"/>
                <a:gd name="connsiteY1" fmla="*/ 300554 h 1092107"/>
                <a:gd name="connsiteX2" fmla="*/ 341337 w 947704"/>
                <a:gd name="connsiteY2" fmla="*/ 0 h 1092107"/>
                <a:gd name="connsiteX3" fmla="*/ 584623 w 947704"/>
                <a:gd name="connsiteY3" fmla="*/ 153783 h 1092107"/>
                <a:gd name="connsiteX4" fmla="*/ 615010 w 947704"/>
                <a:gd name="connsiteY4" fmla="*/ 287083 h 1092107"/>
                <a:gd name="connsiteX5" fmla="*/ 905538 w 947704"/>
                <a:gd name="connsiteY5" fmla="*/ 663052 h 1092107"/>
                <a:gd name="connsiteX6" fmla="*/ 944845 w 947704"/>
                <a:gd name="connsiteY6" fmla="*/ 958747 h 1092107"/>
                <a:gd name="connsiteX7" fmla="*/ 815667 w 947704"/>
                <a:gd name="connsiteY7" fmla="*/ 986428 h 1092107"/>
                <a:gd name="connsiteX8" fmla="*/ 773715 w 947704"/>
                <a:gd name="connsiteY8" fmla="*/ 1092108 h 1092107"/>
                <a:gd name="connsiteX9" fmla="*/ 457044 w 947704"/>
                <a:gd name="connsiteY9" fmla="*/ 961638 h 1092107"/>
                <a:gd name="connsiteX10" fmla="*/ 163195 w 947704"/>
                <a:gd name="connsiteY10" fmla="*/ 1037484 h 1092107"/>
                <a:gd name="connsiteX11" fmla="*/ 94915 w 947704"/>
                <a:gd name="connsiteY11" fmla="*/ 1002052 h 1092107"/>
                <a:gd name="connsiteX12" fmla="*/ 18208 w 947704"/>
                <a:gd name="connsiteY12" fmla="*/ 1016139 h 1092107"/>
                <a:gd name="connsiteX13" fmla="*/ 68218 w 947704"/>
                <a:gd name="connsiteY13" fmla="*/ 668650 h 1092107"/>
                <a:gd name="connsiteX14" fmla="*/ 65635 w 947704"/>
                <a:gd name="connsiteY14" fmla="*/ 644967 h 109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704" h="1092107">
                  <a:moveTo>
                    <a:pt x="65881" y="645029"/>
                  </a:moveTo>
                  <a:cubicBezTo>
                    <a:pt x="53578" y="574473"/>
                    <a:pt x="0" y="428194"/>
                    <a:pt x="0" y="300554"/>
                  </a:cubicBezTo>
                  <a:cubicBezTo>
                    <a:pt x="0" y="108571"/>
                    <a:pt x="118413" y="0"/>
                    <a:pt x="341337" y="0"/>
                  </a:cubicBezTo>
                  <a:cubicBezTo>
                    <a:pt x="498504" y="0"/>
                    <a:pt x="560755" y="102912"/>
                    <a:pt x="584623" y="153783"/>
                  </a:cubicBezTo>
                  <a:cubicBezTo>
                    <a:pt x="604553" y="196289"/>
                    <a:pt x="592681" y="242916"/>
                    <a:pt x="615010" y="287083"/>
                  </a:cubicBezTo>
                  <a:cubicBezTo>
                    <a:pt x="703713" y="462949"/>
                    <a:pt x="776483" y="444926"/>
                    <a:pt x="905538" y="663052"/>
                  </a:cubicBezTo>
                  <a:cubicBezTo>
                    <a:pt x="936725" y="715769"/>
                    <a:pt x="955118" y="900617"/>
                    <a:pt x="944845" y="958747"/>
                  </a:cubicBezTo>
                  <a:cubicBezTo>
                    <a:pt x="889483" y="961084"/>
                    <a:pt x="815667" y="986428"/>
                    <a:pt x="815667" y="986428"/>
                  </a:cubicBezTo>
                  <a:cubicBezTo>
                    <a:pt x="788466" y="1014853"/>
                    <a:pt x="773419" y="1052764"/>
                    <a:pt x="773715" y="1092108"/>
                  </a:cubicBezTo>
                  <a:cubicBezTo>
                    <a:pt x="747940" y="1070885"/>
                    <a:pt x="612857" y="961638"/>
                    <a:pt x="457044" y="961638"/>
                  </a:cubicBezTo>
                  <a:cubicBezTo>
                    <a:pt x="415092" y="961638"/>
                    <a:pt x="215297" y="998115"/>
                    <a:pt x="163195" y="1037484"/>
                  </a:cubicBezTo>
                  <a:cubicBezTo>
                    <a:pt x="154091" y="1024874"/>
                    <a:pt x="111585" y="1002052"/>
                    <a:pt x="94915" y="1002052"/>
                  </a:cubicBezTo>
                  <a:cubicBezTo>
                    <a:pt x="65573" y="1005620"/>
                    <a:pt x="41214" y="1008203"/>
                    <a:pt x="18208" y="1016139"/>
                  </a:cubicBezTo>
                  <a:cubicBezTo>
                    <a:pt x="-7812" y="927067"/>
                    <a:pt x="68218" y="807608"/>
                    <a:pt x="68218" y="668650"/>
                  </a:cubicBezTo>
                  <a:cubicBezTo>
                    <a:pt x="68034" y="660696"/>
                    <a:pt x="67172" y="652773"/>
                    <a:pt x="65635" y="644967"/>
                  </a:cubicBezTo>
                </a:path>
              </a:pathLst>
            </a:custGeom>
            <a:solidFill>
              <a:srgbClr val="EECB55"/>
            </a:solidFill>
            <a:ln w="6148" cap="flat">
              <a:noFill/>
              <a:prstDash val="solid"/>
              <a:miter/>
            </a:ln>
          </p:spPr>
          <p:txBody>
            <a:bodyPr rtlCol="0" anchor="ctr"/>
            <a:lstStyle/>
            <a:p>
              <a:endParaRPr lang="zh-CN" altLang="en-US"/>
            </a:p>
          </p:txBody>
        </p:sp>
        <p:sp>
          <p:nvSpPr>
            <p:cNvPr id="64" name="任意多边形: 形状 63"/>
            <p:cNvSpPr/>
            <p:nvPr/>
          </p:nvSpPr>
          <p:spPr>
            <a:xfrm>
              <a:off x="8205888" y="3573544"/>
              <a:ext cx="525939" cy="683413"/>
            </a:xfrm>
            <a:custGeom>
              <a:avLst/>
              <a:gdLst>
                <a:gd name="connsiteX0" fmla="*/ 432992 w 525939"/>
                <a:gd name="connsiteY0" fmla="*/ 0 h 683413"/>
                <a:gd name="connsiteX1" fmla="*/ 0 w 525939"/>
                <a:gd name="connsiteY1" fmla="*/ 484356 h 683413"/>
                <a:gd name="connsiteX2" fmla="*/ 283084 w 525939"/>
                <a:gd name="connsiteY2" fmla="*/ 683413 h 683413"/>
                <a:gd name="connsiteX3" fmla="*/ 525939 w 525939"/>
                <a:gd name="connsiteY3" fmla="*/ 137605 h 683413"/>
                <a:gd name="connsiteX4" fmla="*/ 432992 w 525939"/>
                <a:gd name="connsiteY4" fmla="*/ 185 h 68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39" h="683413">
                  <a:moveTo>
                    <a:pt x="432992" y="0"/>
                  </a:moveTo>
                  <a:cubicBezTo>
                    <a:pt x="109617" y="0"/>
                    <a:pt x="0" y="439943"/>
                    <a:pt x="0" y="484356"/>
                  </a:cubicBezTo>
                  <a:cubicBezTo>
                    <a:pt x="0" y="528769"/>
                    <a:pt x="248391" y="683413"/>
                    <a:pt x="283084" y="683413"/>
                  </a:cubicBezTo>
                  <a:cubicBezTo>
                    <a:pt x="317778" y="683413"/>
                    <a:pt x="525939" y="170884"/>
                    <a:pt x="525939" y="137605"/>
                  </a:cubicBezTo>
                  <a:cubicBezTo>
                    <a:pt x="525939" y="104327"/>
                    <a:pt x="496782" y="185"/>
                    <a:pt x="432992" y="185"/>
                  </a:cubicBezTo>
                </a:path>
              </a:pathLst>
            </a:custGeom>
            <a:solidFill>
              <a:srgbClr val="46DBC9"/>
            </a:solidFill>
            <a:ln w="6148" cap="flat">
              <a:noFill/>
              <a:prstDash val="solid"/>
              <a:miter/>
            </a:ln>
          </p:spPr>
          <p:txBody>
            <a:bodyPr rtlCol="0" anchor="ctr"/>
            <a:lstStyle/>
            <a:p>
              <a:endParaRPr lang="zh-CN" altLang="en-US"/>
            </a:p>
          </p:txBody>
        </p:sp>
        <p:sp>
          <p:nvSpPr>
            <p:cNvPr id="65" name="任意多边形: 形状 64"/>
            <p:cNvSpPr/>
            <p:nvPr/>
          </p:nvSpPr>
          <p:spPr>
            <a:xfrm>
              <a:off x="8171625" y="3539281"/>
              <a:ext cx="525816" cy="683228"/>
            </a:xfrm>
            <a:custGeom>
              <a:avLst/>
              <a:gdLst>
                <a:gd name="connsiteX0" fmla="*/ 239902 w 525816"/>
                <a:gd name="connsiteY0" fmla="*/ 61390 h 683228"/>
                <a:gd name="connsiteX1" fmla="*/ 0 w 525816"/>
                <a:gd name="connsiteY1" fmla="*/ 484294 h 683228"/>
                <a:gd name="connsiteX2" fmla="*/ 282961 w 525816"/>
                <a:gd name="connsiteY2" fmla="*/ 683229 h 683228"/>
                <a:gd name="connsiteX3" fmla="*/ 525816 w 525816"/>
                <a:gd name="connsiteY3" fmla="*/ 137359 h 683228"/>
                <a:gd name="connsiteX4" fmla="*/ 432869 w 525816"/>
                <a:gd name="connsiteY4" fmla="*/ 0 h 683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816" h="683228">
                  <a:moveTo>
                    <a:pt x="239902" y="61390"/>
                  </a:moveTo>
                  <a:cubicBezTo>
                    <a:pt x="64343" y="184048"/>
                    <a:pt x="0" y="450278"/>
                    <a:pt x="0" y="484294"/>
                  </a:cubicBezTo>
                  <a:cubicBezTo>
                    <a:pt x="0" y="528707"/>
                    <a:pt x="248391" y="683229"/>
                    <a:pt x="282961" y="683229"/>
                  </a:cubicBezTo>
                  <a:cubicBezTo>
                    <a:pt x="317532" y="683229"/>
                    <a:pt x="525816" y="170699"/>
                    <a:pt x="525816" y="137359"/>
                  </a:cubicBezTo>
                  <a:cubicBezTo>
                    <a:pt x="525816" y="104019"/>
                    <a:pt x="496720" y="0"/>
                    <a:pt x="432869" y="0"/>
                  </a:cubicBezTo>
                </a:path>
              </a:pathLst>
            </a:custGeom>
            <a:noFill/>
            <a:ln w="26436" cap="rnd">
              <a:solidFill>
                <a:srgbClr val="1B3C87"/>
              </a:solidFill>
              <a:prstDash val="solid"/>
              <a:round/>
            </a:ln>
          </p:spPr>
          <p:txBody>
            <a:bodyPr rtlCol="0" anchor="ctr"/>
            <a:lstStyle/>
            <a:p>
              <a:endParaRPr lang="zh-CN" altLang="en-US"/>
            </a:p>
          </p:txBody>
        </p:sp>
        <p:sp>
          <p:nvSpPr>
            <p:cNvPr id="66" name="任意多边形: 形状 65"/>
            <p:cNvSpPr/>
            <p:nvPr/>
          </p:nvSpPr>
          <p:spPr>
            <a:xfrm>
              <a:off x="8425449" y="3533739"/>
              <a:ext cx="1191435" cy="1926401"/>
            </a:xfrm>
            <a:custGeom>
              <a:avLst/>
              <a:gdLst>
                <a:gd name="connsiteX0" fmla="*/ 532316 w 1191435"/>
                <a:gd name="connsiteY0" fmla="*/ 1175 h 1926401"/>
                <a:gd name="connsiteX1" fmla="*/ 1148987 w 1191435"/>
                <a:gd name="connsiteY1" fmla="*/ 1697528 h 1926401"/>
                <a:gd name="connsiteX2" fmla="*/ 324709 w 1191435"/>
                <a:gd name="connsiteY2" fmla="*/ 1920452 h 1926401"/>
                <a:gd name="connsiteX3" fmla="*/ 532255 w 1191435"/>
                <a:gd name="connsiteY3" fmla="*/ 1236 h 1926401"/>
              </a:gdLst>
              <a:ahLst/>
              <a:cxnLst>
                <a:cxn ang="0">
                  <a:pos x="connsiteX0" y="connsiteY0"/>
                </a:cxn>
                <a:cxn ang="0">
                  <a:pos x="connsiteX1" y="connsiteY1"/>
                </a:cxn>
                <a:cxn ang="0">
                  <a:pos x="connsiteX2" y="connsiteY2"/>
                </a:cxn>
                <a:cxn ang="0">
                  <a:pos x="connsiteX3" y="connsiteY3"/>
                </a:cxn>
              </a:cxnLst>
              <a:rect l="l" t="t" r="r" b="b"/>
              <a:pathLst>
                <a:path w="1191435" h="1926401">
                  <a:moveTo>
                    <a:pt x="532316" y="1175"/>
                  </a:moveTo>
                  <a:cubicBezTo>
                    <a:pt x="1319994" y="-50681"/>
                    <a:pt x="1209517" y="1631278"/>
                    <a:pt x="1148987" y="1697528"/>
                  </a:cubicBezTo>
                  <a:cubicBezTo>
                    <a:pt x="1088459" y="1763777"/>
                    <a:pt x="406399" y="1963204"/>
                    <a:pt x="324709" y="1920452"/>
                  </a:cubicBezTo>
                  <a:cubicBezTo>
                    <a:pt x="243019" y="1877700"/>
                    <a:pt x="-476195" y="67548"/>
                    <a:pt x="532255" y="1236"/>
                  </a:cubicBezTo>
                </a:path>
              </a:pathLst>
            </a:custGeom>
            <a:solidFill>
              <a:srgbClr val="46DBC9"/>
            </a:solidFill>
            <a:ln w="6148" cap="flat">
              <a:noFill/>
              <a:prstDash val="solid"/>
              <a:miter/>
            </a:ln>
          </p:spPr>
          <p:txBody>
            <a:bodyPr rtlCol="0" anchor="ctr"/>
            <a:lstStyle/>
            <a:p>
              <a:endParaRPr lang="zh-CN" altLang="en-US"/>
            </a:p>
          </p:txBody>
        </p:sp>
        <p:sp>
          <p:nvSpPr>
            <p:cNvPr id="67" name="任意多边形: 形状 66"/>
            <p:cNvSpPr/>
            <p:nvPr/>
          </p:nvSpPr>
          <p:spPr>
            <a:xfrm>
              <a:off x="8594651" y="2809056"/>
              <a:ext cx="576134" cy="851290"/>
            </a:xfrm>
            <a:custGeom>
              <a:avLst/>
              <a:gdLst>
                <a:gd name="connsiteX0" fmla="*/ 477160 w 576134"/>
                <a:gd name="connsiteY0" fmla="*/ 372894 h 851290"/>
                <a:gd name="connsiteX1" fmla="*/ 463320 w 576134"/>
                <a:gd name="connsiteY1" fmla="*/ 475990 h 851290"/>
                <a:gd name="connsiteX2" fmla="*/ 483927 w 576134"/>
                <a:gd name="connsiteY2" fmla="*/ 809577 h 851290"/>
                <a:gd name="connsiteX3" fmla="*/ 261556 w 576134"/>
                <a:gd name="connsiteY3" fmla="*/ 846485 h 851290"/>
                <a:gd name="connsiteX4" fmla="*/ 237689 w 576134"/>
                <a:gd name="connsiteY4" fmla="*/ 610335 h 851290"/>
                <a:gd name="connsiteX5" fmla="*/ 1 w 576134"/>
                <a:gd name="connsiteY5" fmla="*/ 237872 h 851290"/>
                <a:gd name="connsiteX6" fmla="*/ 12857 w 576134"/>
                <a:gd name="connsiteY6" fmla="*/ 121735 h 851290"/>
                <a:gd name="connsiteX7" fmla="*/ 120137 w 576134"/>
                <a:gd name="connsiteY7" fmla="*/ 22698 h 851290"/>
                <a:gd name="connsiteX8" fmla="*/ 110910 w 576134"/>
                <a:gd name="connsiteY8" fmla="*/ 0 h 851290"/>
                <a:gd name="connsiteX9" fmla="*/ 460674 w 576134"/>
                <a:gd name="connsiteY9" fmla="*/ 243470 h 851290"/>
                <a:gd name="connsiteX10" fmla="*/ 451571 w 576134"/>
                <a:gd name="connsiteY10" fmla="*/ 257864 h 851290"/>
                <a:gd name="connsiteX11" fmla="*/ 508839 w 576134"/>
                <a:gd name="connsiteY11" fmla="*/ 218249 h 851290"/>
                <a:gd name="connsiteX12" fmla="*/ 576135 w 576134"/>
                <a:gd name="connsiteY12" fmla="*/ 301908 h 851290"/>
                <a:gd name="connsiteX13" fmla="*/ 508839 w 576134"/>
                <a:gd name="connsiteY13" fmla="*/ 385565 h 851290"/>
                <a:gd name="connsiteX14" fmla="*/ 462274 w 576134"/>
                <a:gd name="connsiteY14" fmla="*/ 362313 h 85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134" h="851290">
                  <a:moveTo>
                    <a:pt x="477160" y="372894"/>
                  </a:moveTo>
                  <a:cubicBezTo>
                    <a:pt x="477160" y="372894"/>
                    <a:pt x="464304" y="451385"/>
                    <a:pt x="463320" y="475990"/>
                  </a:cubicBezTo>
                  <a:cubicBezTo>
                    <a:pt x="460244" y="517143"/>
                    <a:pt x="477652" y="766887"/>
                    <a:pt x="483927" y="809577"/>
                  </a:cubicBezTo>
                  <a:cubicBezTo>
                    <a:pt x="459321" y="836950"/>
                    <a:pt x="281486" y="862109"/>
                    <a:pt x="261556" y="846485"/>
                  </a:cubicBezTo>
                  <a:cubicBezTo>
                    <a:pt x="261864" y="812160"/>
                    <a:pt x="244394" y="634941"/>
                    <a:pt x="237689" y="610335"/>
                  </a:cubicBezTo>
                  <a:cubicBezTo>
                    <a:pt x="104451" y="593112"/>
                    <a:pt x="1" y="432931"/>
                    <a:pt x="1" y="237872"/>
                  </a:cubicBezTo>
                  <a:cubicBezTo>
                    <a:pt x="-79" y="198799"/>
                    <a:pt x="4233" y="159842"/>
                    <a:pt x="12857" y="121735"/>
                  </a:cubicBezTo>
                  <a:cubicBezTo>
                    <a:pt x="52964" y="108817"/>
                    <a:pt x="111279" y="45766"/>
                    <a:pt x="120137" y="22698"/>
                  </a:cubicBezTo>
                  <a:lnTo>
                    <a:pt x="110910" y="0"/>
                  </a:lnTo>
                  <a:cubicBezTo>
                    <a:pt x="148617" y="121735"/>
                    <a:pt x="376832" y="233751"/>
                    <a:pt x="460674" y="243470"/>
                  </a:cubicBezTo>
                  <a:lnTo>
                    <a:pt x="451571" y="257864"/>
                  </a:lnTo>
                  <a:cubicBezTo>
                    <a:pt x="463443" y="234058"/>
                    <a:pt x="484603" y="218249"/>
                    <a:pt x="508839" y="218249"/>
                  </a:cubicBezTo>
                  <a:cubicBezTo>
                    <a:pt x="545747" y="218249"/>
                    <a:pt x="576135" y="255649"/>
                    <a:pt x="576135" y="301908"/>
                  </a:cubicBezTo>
                  <a:cubicBezTo>
                    <a:pt x="576135" y="348165"/>
                    <a:pt x="545994" y="385565"/>
                    <a:pt x="508839" y="385565"/>
                  </a:cubicBezTo>
                  <a:cubicBezTo>
                    <a:pt x="490619" y="385172"/>
                    <a:pt x="473537" y="376640"/>
                    <a:pt x="462274" y="362313"/>
                  </a:cubicBezTo>
                </a:path>
              </a:pathLst>
            </a:custGeom>
            <a:solidFill>
              <a:srgbClr val="FFFFFF"/>
            </a:solidFill>
            <a:ln w="6148" cap="flat">
              <a:noFill/>
              <a:prstDash val="solid"/>
              <a:miter/>
            </a:ln>
          </p:spPr>
          <p:txBody>
            <a:bodyPr rtlCol="0" anchor="ctr"/>
            <a:lstStyle/>
            <a:p>
              <a:endParaRPr lang="zh-CN" altLang="en-US"/>
            </a:p>
          </p:txBody>
        </p:sp>
        <p:sp>
          <p:nvSpPr>
            <p:cNvPr id="68" name="任意多边形: 形状 67"/>
            <p:cNvSpPr/>
            <p:nvPr/>
          </p:nvSpPr>
          <p:spPr>
            <a:xfrm>
              <a:off x="8562664" y="2896897"/>
              <a:ext cx="105127" cy="416014"/>
            </a:xfrm>
            <a:custGeom>
              <a:avLst/>
              <a:gdLst>
                <a:gd name="connsiteX0" fmla="*/ 105127 w 105127"/>
                <a:gd name="connsiteY0" fmla="*/ 416015 h 416014"/>
                <a:gd name="connsiteX1" fmla="*/ 1 w 105127"/>
                <a:gd name="connsiteY1" fmla="*/ 116137 h 416014"/>
                <a:gd name="connsiteX2" fmla="*/ 12857 w 105127"/>
                <a:gd name="connsiteY2" fmla="*/ 0 h 416014"/>
              </a:gdLst>
              <a:ahLst/>
              <a:cxnLst>
                <a:cxn ang="0">
                  <a:pos x="connsiteX0" y="connsiteY0"/>
                </a:cxn>
                <a:cxn ang="0">
                  <a:pos x="connsiteX1" y="connsiteY1"/>
                </a:cxn>
                <a:cxn ang="0">
                  <a:pos x="connsiteX2" y="connsiteY2"/>
                </a:cxn>
              </a:cxnLst>
              <a:rect l="l" t="t" r="r" b="b"/>
              <a:pathLst>
                <a:path w="105127" h="416014">
                  <a:moveTo>
                    <a:pt x="105127" y="416015"/>
                  </a:moveTo>
                  <a:cubicBezTo>
                    <a:pt x="41338" y="347796"/>
                    <a:pt x="1" y="238856"/>
                    <a:pt x="1" y="116137"/>
                  </a:cubicBezTo>
                  <a:cubicBezTo>
                    <a:pt x="-79" y="77064"/>
                    <a:pt x="4239" y="38108"/>
                    <a:pt x="12857" y="0"/>
                  </a:cubicBezTo>
                </a:path>
              </a:pathLst>
            </a:custGeom>
            <a:noFill/>
            <a:ln w="26436" cap="rnd">
              <a:solidFill>
                <a:srgbClr val="1B3C87"/>
              </a:solidFill>
              <a:prstDash val="solid"/>
              <a:round/>
            </a:ln>
          </p:spPr>
          <p:txBody>
            <a:bodyPr rtlCol="0" anchor="ctr"/>
            <a:lstStyle/>
            <a:p>
              <a:endParaRPr lang="zh-CN" altLang="en-US"/>
            </a:p>
          </p:txBody>
        </p:sp>
        <p:sp>
          <p:nvSpPr>
            <p:cNvPr id="69" name="任意多边形: 形状 68"/>
            <p:cNvSpPr/>
            <p:nvPr/>
          </p:nvSpPr>
          <p:spPr>
            <a:xfrm>
              <a:off x="8755878" y="3322877"/>
              <a:ext cx="214866" cy="64219"/>
            </a:xfrm>
            <a:custGeom>
              <a:avLst/>
              <a:gdLst>
                <a:gd name="connsiteX0" fmla="*/ 214866 w 214866"/>
                <a:gd name="connsiteY0" fmla="*/ 0 h 64219"/>
                <a:gd name="connsiteX1" fmla="*/ 68280 w 214866"/>
                <a:gd name="connsiteY1" fmla="*/ 64220 h 64219"/>
                <a:gd name="connsiteX2" fmla="*/ 0 w 214866"/>
                <a:gd name="connsiteY2" fmla="*/ 51302 h 64219"/>
              </a:gdLst>
              <a:ahLst/>
              <a:cxnLst>
                <a:cxn ang="0">
                  <a:pos x="connsiteX0" y="connsiteY0"/>
                </a:cxn>
                <a:cxn ang="0">
                  <a:pos x="connsiteX1" y="connsiteY1"/>
                </a:cxn>
                <a:cxn ang="0">
                  <a:pos x="connsiteX2" y="connsiteY2"/>
                </a:cxn>
              </a:cxnLst>
              <a:rect l="l" t="t" r="r" b="b"/>
              <a:pathLst>
                <a:path w="214866" h="64219">
                  <a:moveTo>
                    <a:pt x="214866" y="0"/>
                  </a:moveTo>
                  <a:cubicBezTo>
                    <a:pt x="173037" y="40537"/>
                    <a:pt x="122596" y="64220"/>
                    <a:pt x="68280" y="64220"/>
                  </a:cubicBezTo>
                  <a:cubicBezTo>
                    <a:pt x="44917" y="64189"/>
                    <a:pt x="21764" y="59809"/>
                    <a:pt x="0" y="51302"/>
                  </a:cubicBezTo>
                </a:path>
              </a:pathLst>
            </a:custGeom>
            <a:noFill/>
            <a:ln w="26436" cap="rnd">
              <a:solidFill>
                <a:srgbClr val="1B3C87"/>
              </a:solidFill>
              <a:prstDash val="solid"/>
              <a:round/>
            </a:ln>
          </p:spPr>
          <p:txBody>
            <a:bodyPr rtlCol="0" anchor="ctr"/>
            <a:lstStyle/>
            <a:p>
              <a:endParaRPr lang="zh-CN" altLang="en-US"/>
            </a:p>
          </p:txBody>
        </p:sp>
        <p:sp>
          <p:nvSpPr>
            <p:cNvPr id="70" name="任意多边形: 形状 69"/>
            <p:cNvSpPr/>
            <p:nvPr/>
          </p:nvSpPr>
          <p:spPr>
            <a:xfrm>
              <a:off x="9014173" y="2993166"/>
              <a:ext cx="124564" cy="167316"/>
            </a:xfrm>
            <a:custGeom>
              <a:avLst/>
              <a:gdLst>
                <a:gd name="connsiteX0" fmla="*/ 0 w 124564"/>
                <a:gd name="connsiteY0" fmla="*/ 39676 h 167316"/>
                <a:gd name="connsiteX1" fmla="*/ 57269 w 124564"/>
                <a:gd name="connsiteY1" fmla="*/ 0 h 167316"/>
                <a:gd name="connsiteX2" fmla="*/ 124565 w 124564"/>
                <a:gd name="connsiteY2" fmla="*/ 83658 h 167316"/>
                <a:gd name="connsiteX3" fmla="*/ 57269 w 124564"/>
                <a:gd name="connsiteY3" fmla="*/ 167316 h 167316"/>
                <a:gd name="connsiteX4" fmla="*/ 10704 w 124564"/>
                <a:gd name="connsiteY4" fmla="*/ 144064 h 16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64" h="167316">
                  <a:moveTo>
                    <a:pt x="0" y="39676"/>
                  </a:moveTo>
                  <a:cubicBezTo>
                    <a:pt x="11872" y="15871"/>
                    <a:pt x="33094" y="0"/>
                    <a:pt x="57269" y="0"/>
                  </a:cubicBezTo>
                  <a:cubicBezTo>
                    <a:pt x="94485" y="0"/>
                    <a:pt x="124565" y="37462"/>
                    <a:pt x="124565" y="83658"/>
                  </a:cubicBezTo>
                  <a:cubicBezTo>
                    <a:pt x="124565" y="129855"/>
                    <a:pt x="94485" y="167316"/>
                    <a:pt x="57269" y="167316"/>
                  </a:cubicBezTo>
                  <a:cubicBezTo>
                    <a:pt x="39055" y="166904"/>
                    <a:pt x="21979" y="158378"/>
                    <a:pt x="10704" y="144064"/>
                  </a:cubicBezTo>
                </a:path>
              </a:pathLst>
            </a:custGeom>
            <a:noFill/>
            <a:ln w="26436" cap="rnd">
              <a:solidFill>
                <a:srgbClr val="1B3C87"/>
              </a:solidFill>
              <a:prstDash val="solid"/>
              <a:round/>
            </a:ln>
          </p:spPr>
          <p:txBody>
            <a:bodyPr rtlCol="0" anchor="ctr"/>
            <a:lstStyle/>
            <a:p>
              <a:endParaRPr lang="zh-CN" altLang="en-US"/>
            </a:p>
          </p:txBody>
        </p:sp>
        <p:sp>
          <p:nvSpPr>
            <p:cNvPr id="71" name="任意多边形: 形状 70"/>
            <p:cNvSpPr/>
            <p:nvPr/>
          </p:nvSpPr>
          <p:spPr>
            <a:xfrm>
              <a:off x="8824158" y="2934421"/>
              <a:ext cx="199118" cy="84027"/>
            </a:xfrm>
            <a:custGeom>
              <a:avLst/>
              <a:gdLst>
                <a:gd name="connsiteX0" fmla="*/ 0 w 199118"/>
                <a:gd name="connsiteY0" fmla="*/ 0 h 84027"/>
                <a:gd name="connsiteX1" fmla="*/ 199119 w 199118"/>
                <a:gd name="connsiteY1" fmla="*/ 84027 h 84027"/>
              </a:gdLst>
              <a:ahLst/>
              <a:cxnLst>
                <a:cxn ang="0">
                  <a:pos x="connsiteX0" y="connsiteY0"/>
                </a:cxn>
                <a:cxn ang="0">
                  <a:pos x="connsiteX1" y="connsiteY1"/>
                </a:cxn>
              </a:cxnLst>
              <a:rect l="l" t="t" r="r" b="b"/>
              <a:pathLst>
                <a:path w="199118" h="84027">
                  <a:moveTo>
                    <a:pt x="0" y="0"/>
                  </a:moveTo>
                  <a:cubicBezTo>
                    <a:pt x="74185" y="46812"/>
                    <a:pt x="155875" y="79045"/>
                    <a:pt x="199119" y="84027"/>
                  </a:cubicBezTo>
                </a:path>
              </a:pathLst>
            </a:custGeom>
            <a:noFill/>
            <a:ln w="26436" cap="rnd">
              <a:solidFill>
                <a:srgbClr val="1B3C87"/>
              </a:solidFill>
              <a:prstDash val="solid"/>
              <a:round/>
            </a:ln>
          </p:spPr>
          <p:txBody>
            <a:bodyPr rtlCol="0" anchor="ctr"/>
            <a:lstStyle/>
            <a:p>
              <a:endParaRPr lang="zh-CN" altLang="en-US"/>
            </a:p>
          </p:txBody>
        </p:sp>
        <p:sp>
          <p:nvSpPr>
            <p:cNvPr id="72" name="任意多边形: 形状 71"/>
            <p:cNvSpPr/>
            <p:nvPr/>
          </p:nvSpPr>
          <p:spPr>
            <a:xfrm>
              <a:off x="8673512" y="2775224"/>
              <a:ext cx="62190" cy="91285"/>
            </a:xfrm>
            <a:custGeom>
              <a:avLst/>
              <a:gdLst>
                <a:gd name="connsiteX0" fmla="*/ 0 w 62190"/>
                <a:gd name="connsiteY0" fmla="*/ 0 h 91285"/>
                <a:gd name="connsiteX1" fmla="*/ 62190 w 62190"/>
                <a:gd name="connsiteY1" fmla="*/ 91286 h 91285"/>
              </a:gdLst>
              <a:ahLst/>
              <a:cxnLst>
                <a:cxn ang="0">
                  <a:pos x="connsiteX0" y="connsiteY0"/>
                </a:cxn>
                <a:cxn ang="0">
                  <a:pos x="connsiteX1" y="connsiteY1"/>
                </a:cxn>
              </a:cxnLst>
              <a:rect l="l" t="t" r="r" b="b"/>
              <a:pathLst>
                <a:path w="62190" h="91285">
                  <a:moveTo>
                    <a:pt x="0" y="0"/>
                  </a:moveTo>
                  <a:cubicBezTo>
                    <a:pt x="9842" y="31618"/>
                    <a:pt x="32479" y="62621"/>
                    <a:pt x="62190" y="91286"/>
                  </a:cubicBezTo>
                </a:path>
              </a:pathLst>
            </a:custGeom>
            <a:noFill/>
            <a:ln w="26436" cap="rnd">
              <a:solidFill>
                <a:srgbClr val="1B3C87"/>
              </a:solidFill>
              <a:prstDash val="solid"/>
              <a:round/>
            </a:ln>
          </p:spPr>
          <p:txBody>
            <a:bodyPr rtlCol="0" anchor="ctr"/>
            <a:lstStyle/>
            <a:p>
              <a:endParaRPr lang="zh-CN" altLang="en-US"/>
            </a:p>
          </p:txBody>
        </p:sp>
        <p:sp>
          <p:nvSpPr>
            <p:cNvPr id="74" name="任意多边形: 形状 73"/>
            <p:cNvSpPr/>
            <p:nvPr/>
          </p:nvSpPr>
          <p:spPr>
            <a:xfrm>
              <a:off x="8575521" y="2797923"/>
              <a:ext cx="107279" cy="98974"/>
            </a:xfrm>
            <a:custGeom>
              <a:avLst/>
              <a:gdLst>
                <a:gd name="connsiteX0" fmla="*/ 107279 w 107279"/>
                <a:gd name="connsiteY0" fmla="*/ 0 h 98974"/>
                <a:gd name="connsiteX1" fmla="*/ 0 w 107279"/>
                <a:gd name="connsiteY1" fmla="*/ 98975 h 98974"/>
              </a:gdLst>
              <a:ahLst/>
              <a:cxnLst>
                <a:cxn ang="0">
                  <a:pos x="connsiteX0" y="connsiteY0"/>
                </a:cxn>
                <a:cxn ang="0">
                  <a:pos x="connsiteX1" y="connsiteY1"/>
                </a:cxn>
              </a:cxnLst>
              <a:rect l="l" t="t" r="r" b="b"/>
              <a:pathLst>
                <a:path w="107279" h="98974">
                  <a:moveTo>
                    <a:pt x="107279" y="0"/>
                  </a:moveTo>
                  <a:cubicBezTo>
                    <a:pt x="98544" y="23006"/>
                    <a:pt x="40107" y="86119"/>
                    <a:pt x="0" y="98975"/>
                  </a:cubicBezTo>
                </a:path>
              </a:pathLst>
            </a:custGeom>
            <a:noFill/>
            <a:ln w="26436" cap="rnd">
              <a:solidFill>
                <a:srgbClr val="1B3C87"/>
              </a:solidFill>
              <a:prstDash val="solid"/>
              <a:round/>
            </a:ln>
          </p:spPr>
          <p:txBody>
            <a:bodyPr rtlCol="0" anchor="ctr"/>
            <a:lstStyle/>
            <a:p>
              <a:endParaRPr lang="zh-CN" altLang="en-US"/>
            </a:p>
          </p:txBody>
        </p:sp>
        <p:sp>
          <p:nvSpPr>
            <p:cNvPr id="75" name="任意多边形: 形状 74"/>
            <p:cNvSpPr/>
            <p:nvPr/>
          </p:nvSpPr>
          <p:spPr>
            <a:xfrm>
              <a:off x="9160328" y="2892592"/>
              <a:ext cx="288611" cy="594034"/>
            </a:xfrm>
            <a:custGeom>
              <a:avLst/>
              <a:gdLst>
                <a:gd name="connsiteX0" fmla="*/ 0 w 288611"/>
                <a:gd name="connsiteY0" fmla="*/ 0 h 594034"/>
                <a:gd name="connsiteX1" fmla="*/ 246053 w 288611"/>
                <a:gd name="connsiteY1" fmla="*/ 300923 h 594034"/>
                <a:gd name="connsiteX2" fmla="*/ 285791 w 288611"/>
                <a:gd name="connsiteY2" fmla="*/ 594034 h 594034"/>
              </a:gdLst>
              <a:ahLst/>
              <a:cxnLst>
                <a:cxn ang="0">
                  <a:pos x="connsiteX0" y="connsiteY0"/>
                </a:cxn>
                <a:cxn ang="0">
                  <a:pos x="connsiteX1" y="connsiteY1"/>
                </a:cxn>
                <a:cxn ang="0">
                  <a:pos x="connsiteX2" y="connsiteY2"/>
                </a:cxn>
              </a:cxnLst>
              <a:rect l="l" t="t" r="r" b="b"/>
              <a:pathLst>
                <a:path w="288611" h="594034">
                  <a:moveTo>
                    <a:pt x="0" y="0"/>
                  </a:moveTo>
                  <a:cubicBezTo>
                    <a:pt x="70863" y="101497"/>
                    <a:pt x="139143" y="119889"/>
                    <a:pt x="246053" y="300923"/>
                  </a:cubicBezTo>
                  <a:cubicBezTo>
                    <a:pt x="277241" y="353640"/>
                    <a:pt x="296064" y="535965"/>
                    <a:pt x="285791" y="594034"/>
                  </a:cubicBezTo>
                </a:path>
              </a:pathLst>
            </a:custGeom>
            <a:noFill/>
            <a:ln w="26436" cap="rnd">
              <a:solidFill>
                <a:srgbClr val="1B3C87"/>
              </a:solidFill>
              <a:prstDash val="solid"/>
              <a:round/>
            </a:ln>
          </p:spPr>
          <p:txBody>
            <a:bodyPr rtlCol="0" anchor="ctr"/>
            <a:lstStyle/>
            <a:p>
              <a:endParaRPr lang="zh-CN" altLang="en-US"/>
            </a:p>
          </p:txBody>
        </p:sp>
        <p:sp>
          <p:nvSpPr>
            <p:cNvPr id="76" name="任意多边形: 形状 75"/>
            <p:cNvSpPr/>
            <p:nvPr/>
          </p:nvSpPr>
          <p:spPr>
            <a:xfrm>
              <a:off x="8832524" y="2530463"/>
              <a:ext cx="268321" cy="228029"/>
            </a:xfrm>
            <a:custGeom>
              <a:avLst/>
              <a:gdLst>
                <a:gd name="connsiteX0" fmla="*/ 0 w 268321"/>
                <a:gd name="connsiteY0" fmla="*/ 0 h 228029"/>
                <a:gd name="connsiteX1" fmla="*/ 9842 w 268321"/>
                <a:gd name="connsiteY1" fmla="*/ 0 h 228029"/>
                <a:gd name="connsiteX2" fmla="*/ 253189 w 268321"/>
                <a:gd name="connsiteY2" fmla="*/ 153783 h 228029"/>
                <a:gd name="connsiteX3" fmla="*/ 268321 w 268321"/>
                <a:gd name="connsiteY3" fmla="*/ 228030 h 228029"/>
              </a:gdLst>
              <a:ahLst/>
              <a:cxnLst>
                <a:cxn ang="0">
                  <a:pos x="connsiteX0" y="connsiteY0"/>
                </a:cxn>
                <a:cxn ang="0">
                  <a:pos x="connsiteX1" y="connsiteY1"/>
                </a:cxn>
                <a:cxn ang="0">
                  <a:pos x="connsiteX2" y="connsiteY2"/>
                </a:cxn>
                <a:cxn ang="0">
                  <a:pos x="connsiteX3" y="connsiteY3"/>
                </a:cxn>
              </a:cxnLst>
              <a:rect l="l" t="t" r="r" b="b"/>
              <a:pathLst>
                <a:path w="268321" h="228029">
                  <a:moveTo>
                    <a:pt x="0" y="0"/>
                  </a:moveTo>
                  <a:lnTo>
                    <a:pt x="9842" y="0"/>
                  </a:lnTo>
                  <a:cubicBezTo>
                    <a:pt x="167009" y="0"/>
                    <a:pt x="229322" y="102973"/>
                    <a:pt x="253189" y="153783"/>
                  </a:cubicBezTo>
                  <a:cubicBezTo>
                    <a:pt x="264384" y="177589"/>
                    <a:pt x="265491" y="202994"/>
                    <a:pt x="268321" y="228030"/>
                  </a:cubicBezTo>
                </a:path>
              </a:pathLst>
            </a:custGeom>
            <a:noFill/>
            <a:ln w="26436" cap="rnd">
              <a:solidFill>
                <a:srgbClr val="1B3C87"/>
              </a:solidFill>
              <a:prstDash val="solid"/>
              <a:round/>
            </a:ln>
          </p:spPr>
          <p:txBody>
            <a:bodyPr rtlCol="0" anchor="ctr"/>
            <a:lstStyle/>
            <a:p>
              <a:endParaRPr lang="zh-CN" altLang="en-US"/>
            </a:p>
          </p:txBody>
        </p:sp>
        <p:sp>
          <p:nvSpPr>
            <p:cNvPr id="77" name="任意多边形: 形状 76"/>
            <p:cNvSpPr/>
            <p:nvPr/>
          </p:nvSpPr>
          <p:spPr>
            <a:xfrm>
              <a:off x="8501090" y="2562757"/>
              <a:ext cx="160303" cy="983844"/>
            </a:xfrm>
            <a:custGeom>
              <a:avLst/>
              <a:gdLst>
                <a:gd name="connsiteX0" fmla="*/ 18454 w 160303"/>
                <a:gd name="connsiteY0" fmla="*/ 983844 h 983844"/>
                <a:gd name="connsiteX1" fmla="*/ 68403 w 160303"/>
                <a:gd name="connsiteY1" fmla="*/ 636355 h 983844"/>
                <a:gd name="connsiteX2" fmla="*/ 0 w 160303"/>
                <a:gd name="connsiteY2" fmla="*/ 268198 h 983844"/>
                <a:gd name="connsiteX3" fmla="*/ 160304 w 160303"/>
                <a:gd name="connsiteY3" fmla="*/ 0 h 983844"/>
              </a:gdLst>
              <a:ahLst/>
              <a:cxnLst>
                <a:cxn ang="0">
                  <a:pos x="connsiteX0" y="connsiteY0"/>
                </a:cxn>
                <a:cxn ang="0">
                  <a:pos x="connsiteX1" y="connsiteY1"/>
                </a:cxn>
                <a:cxn ang="0">
                  <a:pos x="connsiteX2" y="connsiteY2"/>
                </a:cxn>
                <a:cxn ang="0">
                  <a:pos x="connsiteX3" y="connsiteY3"/>
                </a:cxn>
              </a:cxnLst>
              <a:rect l="l" t="t" r="r" b="b"/>
              <a:pathLst>
                <a:path w="160303" h="983844">
                  <a:moveTo>
                    <a:pt x="18454" y="983844"/>
                  </a:moveTo>
                  <a:cubicBezTo>
                    <a:pt x="-7628" y="894773"/>
                    <a:pt x="68403" y="775314"/>
                    <a:pt x="68403" y="636355"/>
                  </a:cubicBezTo>
                  <a:cubicBezTo>
                    <a:pt x="68403" y="580993"/>
                    <a:pt x="0" y="412631"/>
                    <a:pt x="0" y="268198"/>
                  </a:cubicBezTo>
                  <a:cubicBezTo>
                    <a:pt x="0" y="137482"/>
                    <a:pt x="54870" y="45458"/>
                    <a:pt x="160304" y="0"/>
                  </a:cubicBezTo>
                </a:path>
              </a:pathLst>
            </a:custGeom>
            <a:noFill/>
            <a:ln w="26436" cap="rnd">
              <a:solidFill>
                <a:srgbClr val="1B3C87"/>
              </a:solidFill>
              <a:prstDash val="solid"/>
              <a:round/>
            </a:ln>
          </p:spPr>
          <p:txBody>
            <a:bodyPr rtlCol="0" anchor="ctr"/>
            <a:lstStyle/>
            <a:p>
              <a:endParaRPr lang="zh-CN" altLang="en-US"/>
            </a:p>
          </p:txBody>
        </p:sp>
        <p:sp>
          <p:nvSpPr>
            <p:cNvPr id="78" name="任意多边形: 形状 77"/>
            <p:cNvSpPr/>
            <p:nvPr/>
          </p:nvSpPr>
          <p:spPr>
            <a:xfrm>
              <a:off x="9025609" y="3250845"/>
              <a:ext cx="5787" cy="144925"/>
            </a:xfrm>
            <a:custGeom>
              <a:avLst/>
              <a:gdLst>
                <a:gd name="connsiteX0" fmla="*/ 5788 w 5787"/>
                <a:gd name="connsiteY0" fmla="*/ 144925 h 144925"/>
                <a:gd name="connsiteX1" fmla="*/ 374 w 5787"/>
                <a:gd name="connsiteY1" fmla="*/ 0 h 144925"/>
              </a:gdLst>
              <a:ahLst/>
              <a:cxnLst>
                <a:cxn ang="0">
                  <a:pos x="connsiteX0" y="connsiteY0"/>
                </a:cxn>
                <a:cxn ang="0">
                  <a:pos x="connsiteX1" y="connsiteY1"/>
                </a:cxn>
              </a:cxnLst>
              <a:rect l="l" t="t" r="r" b="b"/>
              <a:pathLst>
                <a:path w="5787" h="144925">
                  <a:moveTo>
                    <a:pt x="5788" y="144925"/>
                  </a:moveTo>
                  <a:cubicBezTo>
                    <a:pt x="1727" y="79598"/>
                    <a:pt x="-1041" y="18577"/>
                    <a:pt x="374" y="0"/>
                  </a:cubicBezTo>
                </a:path>
              </a:pathLst>
            </a:custGeom>
            <a:noFill/>
            <a:ln w="26436" cap="rnd">
              <a:solidFill>
                <a:srgbClr val="1B3C87"/>
              </a:solidFill>
              <a:prstDash val="solid"/>
              <a:round/>
            </a:ln>
          </p:spPr>
          <p:txBody>
            <a:bodyPr rtlCol="0" anchor="ctr"/>
            <a:lstStyle/>
            <a:p>
              <a:endParaRPr lang="zh-CN" altLang="en-US"/>
            </a:p>
          </p:txBody>
        </p:sp>
        <p:sp>
          <p:nvSpPr>
            <p:cNvPr id="79" name="任意多边形: 形状 78"/>
            <p:cNvSpPr/>
            <p:nvPr/>
          </p:nvSpPr>
          <p:spPr>
            <a:xfrm>
              <a:off x="8943986" y="3477891"/>
              <a:ext cx="102604" cy="139327"/>
            </a:xfrm>
            <a:custGeom>
              <a:avLst/>
              <a:gdLst>
                <a:gd name="connsiteX0" fmla="*/ 0 w 102604"/>
                <a:gd name="connsiteY0" fmla="*/ 139328 h 139327"/>
                <a:gd name="connsiteX1" fmla="*/ 102604 w 102604"/>
                <a:gd name="connsiteY1" fmla="*/ 106418 h 139327"/>
                <a:gd name="connsiteX2" fmla="*/ 93008 w 102604"/>
                <a:gd name="connsiteY2" fmla="*/ 0 h 139327"/>
              </a:gdLst>
              <a:ahLst/>
              <a:cxnLst>
                <a:cxn ang="0">
                  <a:pos x="connsiteX0" y="connsiteY0"/>
                </a:cxn>
                <a:cxn ang="0">
                  <a:pos x="connsiteX1" y="connsiteY1"/>
                </a:cxn>
                <a:cxn ang="0">
                  <a:pos x="connsiteX2" y="connsiteY2"/>
                </a:cxn>
              </a:cxnLst>
              <a:rect l="l" t="t" r="r" b="b"/>
              <a:pathLst>
                <a:path w="102604" h="139327">
                  <a:moveTo>
                    <a:pt x="0" y="139328"/>
                  </a:moveTo>
                  <a:cubicBezTo>
                    <a:pt x="46504" y="131392"/>
                    <a:pt x="91163" y="119151"/>
                    <a:pt x="102604" y="106418"/>
                  </a:cubicBezTo>
                  <a:cubicBezTo>
                    <a:pt x="100328" y="91101"/>
                    <a:pt x="96453" y="49272"/>
                    <a:pt x="93008" y="0"/>
                  </a:cubicBezTo>
                </a:path>
              </a:pathLst>
            </a:custGeom>
            <a:noFill/>
            <a:ln w="26436" cap="rnd">
              <a:solidFill>
                <a:srgbClr val="1B3C87"/>
              </a:solidFill>
              <a:prstDash val="solid"/>
              <a:round/>
            </a:ln>
          </p:spPr>
          <p:txBody>
            <a:bodyPr rtlCol="0" anchor="ctr"/>
            <a:lstStyle/>
            <a:p>
              <a:endParaRPr lang="zh-CN" altLang="en-US"/>
            </a:p>
          </p:txBody>
        </p:sp>
        <p:sp>
          <p:nvSpPr>
            <p:cNvPr id="80" name="任意多边形: 形状 79"/>
            <p:cNvSpPr/>
            <p:nvPr/>
          </p:nvSpPr>
          <p:spPr>
            <a:xfrm>
              <a:off x="8800599" y="3385559"/>
              <a:ext cx="23872" cy="236088"/>
            </a:xfrm>
            <a:custGeom>
              <a:avLst/>
              <a:gdLst>
                <a:gd name="connsiteX0" fmla="*/ 0 w 23872"/>
                <a:gd name="connsiteY0" fmla="*/ 0 h 236088"/>
                <a:gd name="connsiteX1" fmla="*/ 23867 w 23872"/>
                <a:gd name="connsiteY1" fmla="*/ 236088 h 236088"/>
              </a:gdLst>
              <a:ahLst/>
              <a:cxnLst>
                <a:cxn ang="0">
                  <a:pos x="connsiteX0" y="connsiteY0"/>
                </a:cxn>
                <a:cxn ang="0">
                  <a:pos x="connsiteX1" y="connsiteY1"/>
                </a:cxn>
              </a:cxnLst>
              <a:rect l="l" t="t" r="r" b="b"/>
              <a:pathLst>
                <a:path w="23872" h="236088">
                  <a:moveTo>
                    <a:pt x="0" y="0"/>
                  </a:moveTo>
                  <a:cubicBezTo>
                    <a:pt x="6705" y="24605"/>
                    <a:pt x="24236" y="201764"/>
                    <a:pt x="23867" y="236088"/>
                  </a:cubicBezTo>
                </a:path>
              </a:pathLst>
            </a:custGeom>
            <a:noFill/>
            <a:ln w="26436" cap="rnd">
              <a:solidFill>
                <a:srgbClr val="1B3C87"/>
              </a:solidFill>
              <a:prstDash val="solid"/>
              <a:round/>
            </a:ln>
          </p:spPr>
          <p:txBody>
            <a:bodyPr rtlCol="0" anchor="ctr"/>
            <a:lstStyle/>
            <a:p>
              <a:endParaRPr lang="zh-CN" altLang="en-US"/>
            </a:p>
          </p:txBody>
        </p:sp>
        <p:sp>
          <p:nvSpPr>
            <p:cNvPr id="81" name="任意多边形: 形状 80"/>
            <p:cNvSpPr/>
            <p:nvPr/>
          </p:nvSpPr>
          <p:spPr>
            <a:xfrm>
              <a:off x="8540705" y="3515414"/>
              <a:ext cx="275702" cy="160672"/>
            </a:xfrm>
            <a:custGeom>
              <a:avLst/>
              <a:gdLst>
                <a:gd name="connsiteX0" fmla="*/ 0 w 275702"/>
                <a:gd name="connsiteY0" fmla="*/ 160673 h 160672"/>
                <a:gd name="connsiteX1" fmla="*/ 275703 w 275702"/>
                <a:gd name="connsiteY1" fmla="*/ 0 h 160672"/>
              </a:gdLst>
              <a:ahLst/>
              <a:cxnLst>
                <a:cxn ang="0">
                  <a:pos x="connsiteX0" y="connsiteY0"/>
                </a:cxn>
                <a:cxn ang="0">
                  <a:pos x="connsiteX1" y="connsiteY1"/>
                </a:cxn>
              </a:cxnLst>
              <a:rect l="l" t="t" r="r" b="b"/>
              <a:pathLst>
                <a:path w="275702" h="160672">
                  <a:moveTo>
                    <a:pt x="0" y="160673"/>
                  </a:moveTo>
                  <a:cubicBezTo>
                    <a:pt x="65327" y="82981"/>
                    <a:pt x="155198" y="26389"/>
                    <a:pt x="275703" y="0"/>
                  </a:cubicBezTo>
                </a:path>
              </a:pathLst>
            </a:custGeom>
            <a:noFill/>
            <a:ln w="26436" cap="rnd">
              <a:solidFill>
                <a:srgbClr val="1B3C87"/>
              </a:solidFill>
              <a:prstDash val="solid"/>
              <a:round/>
            </a:ln>
          </p:spPr>
          <p:txBody>
            <a:bodyPr rtlCol="0" anchor="ctr"/>
            <a:lstStyle/>
            <a:p>
              <a:endParaRPr lang="zh-CN" altLang="en-US"/>
            </a:p>
          </p:txBody>
        </p:sp>
        <p:sp>
          <p:nvSpPr>
            <p:cNvPr id="82" name="任意多边形: 形状 81"/>
            <p:cNvSpPr/>
            <p:nvPr/>
          </p:nvSpPr>
          <p:spPr>
            <a:xfrm>
              <a:off x="8391201" y="3862964"/>
              <a:ext cx="47944" cy="510129"/>
            </a:xfrm>
            <a:custGeom>
              <a:avLst/>
              <a:gdLst>
                <a:gd name="connsiteX0" fmla="*/ 8515 w 47944"/>
                <a:gd name="connsiteY0" fmla="*/ 510130 h 510129"/>
                <a:gd name="connsiteX1" fmla="*/ 47945 w 47944"/>
                <a:gd name="connsiteY1" fmla="*/ 0 h 510129"/>
              </a:gdLst>
              <a:ahLst/>
              <a:cxnLst>
                <a:cxn ang="0">
                  <a:pos x="connsiteX0" y="connsiteY0"/>
                </a:cxn>
                <a:cxn ang="0">
                  <a:pos x="connsiteX1" y="connsiteY1"/>
                </a:cxn>
              </a:cxnLst>
              <a:rect l="l" t="t" r="r" b="b"/>
              <a:pathLst>
                <a:path w="47944" h="510129">
                  <a:moveTo>
                    <a:pt x="8515" y="510130"/>
                  </a:moveTo>
                  <a:cubicBezTo>
                    <a:pt x="-8771" y="326820"/>
                    <a:pt x="-1696" y="147817"/>
                    <a:pt x="47945" y="0"/>
                  </a:cubicBezTo>
                </a:path>
              </a:pathLst>
            </a:custGeom>
            <a:noFill/>
            <a:ln w="26436" cap="rnd">
              <a:solidFill>
                <a:srgbClr val="1B3C87"/>
              </a:solidFill>
              <a:prstDash val="solid"/>
              <a:round/>
            </a:ln>
          </p:spPr>
          <p:txBody>
            <a:bodyPr rtlCol="0" anchor="ctr"/>
            <a:lstStyle/>
            <a:p>
              <a:endParaRPr lang="zh-CN" altLang="en-US"/>
            </a:p>
          </p:txBody>
        </p:sp>
        <p:sp>
          <p:nvSpPr>
            <p:cNvPr id="83" name="任意多边形: 形状 82"/>
            <p:cNvSpPr/>
            <p:nvPr/>
          </p:nvSpPr>
          <p:spPr>
            <a:xfrm>
              <a:off x="8451326" y="4694009"/>
              <a:ext cx="1127601" cy="731803"/>
            </a:xfrm>
            <a:custGeom>
              <a:avLst/>
              <a:gdLst>
                <a:gd name="connsiteX0" fmla="*/ 1127601 w 1127601"/>
                <a:gd name="connsiteY0" fmla="*/ 228276 h 731803"/>
                <a:gd name="connsiteX1" fmla="*/ 1088786 w 1127601"/>
                <a:gd name="connsiteY1" fmla="*/ 502933 h 731803"/>
                <a:gd name="connsiteX2" fmla="*/ 264507 w 1127601"/>
                <a:gd name="connsiteY2" fmla="*/ 725857 h 731803"/>
                <a:gd name="connsiteX3" fmla="*/ 0 w 1127601"/>
                <a:gd name="connsiteY3" fmla="*/ 0 h 731803"/>
              </a:gdLst>
              <a:ahLst/>
              <a:cxnLst>
                <a:cxn ang="0">
                  <a:pos x="connsiteX0" y="connsiteY0"/>
                </a:cxn>
                <a:cxn ang="0">
                  <a:pos x="connsiteX1" y="connsiteY1"/>
                </a:cxn>
                <a:cxn ang="0">
                  <a:pos x="connsiteX2" y="connsiteY2"/>
                </a:cxn>
                <a:cxn ang="0">
                  <a:pos x="connsiteX3" y="connsiteY3"/>
                </a:cxn>
              </a:cxnLst>
              <a:rect l="l" t="t" r="r" b="b"/>
              <a:pathLst>
                <a:path w="1127601" h="731803">
                  <a:moveTo>
                    <a:pt x="1127601" y="228276"/>
                  </a:moveTo>
                  <a:cubicBezTo>
                    <a:pt x="1120281" y="380890"/>
                    <a:pt x="1102996" y="487309"/>
                    <a:pt x="1088786" y="502933"/>
                  </a:cubicBezTo>
                  <a:cubicBezTo>
                    <a:pt x="1028257" y="569060"/>
                    <a:pt x="346197" y="768609"/>
                    <a:pt x="264507" y="725857"/>
                  </a:cubicBezTo>
                  <a:cubicBezTo>
                    <a:pt x="230306" y="707957"/>
                    <a:pt x="84273" y="380030"/>
                    <a:pt x="0" y="0"/>
                  </a:cubicBezTo>
                </a:path>
              </a:pathLst>
            </a:custGeom>
            <a:noFill/>
            <a:ln w="26436" cap="rnd">
              <a:solidFill>
                <a:srgbClr val="1B3C87"/>
              </a:solidFill>
              <a:prstDash val="solid"/>
              <a:round/>
            </a:ln>
          </p:spPr>
          <p:txBody>
            <a:bodyPr rtlCol="0" anchor="ctr"/>
            <a:lstStyle/>
            <a:p>
              <a:endParaRPr lang="zh-CN" altLang="en-US"/>
            </a:p>
          </p:txBody>
        </p:sp>
        <p:sp>
          <p:nvSpPr>
            <p:cNvPr id="84" name="任意多边形: 形状 83"/>
            <p:cNvSpPr/>
            <p:nvPr/>
          </p:nvSpPr>
          <p:spPr>
            <a:xfrm>
              <a:off x="9469802" y="3964215"/>
              <a:ext cx="112077" cy="733607"/>
            </a:xfrm>
            <a:custGeom>
              <a:avLst/>
              <a:gdLst>
                <a:gd name="connsiteX0" fmla="*/ 0 w 112077"/>
                <a:gd name="connsiteY0" fmla="*/ 0 h 733607"/>
                <a:gd name="connsiteX1" fmla="*/ 112077 w 112077"/>
                <a:gd name="connsiteY1" fmla="*/ 733608 h 733607"/>
              </a:gdLst>
              <a:ahLst/>
              <a:cxnLst>
                <a:cxn ang="0">
                  <a:pos x="connsiteX0" y="connsiteY0"/>
                </a:cxn>
                <a:cxn ang="0">
                  <a:pos x="connsiteX1" y="connsiteY1"/>
                </a:cxn>
              </a:cxnLst>
              <a:rect l="l" t="t" r="r" b="b"/>
              <a:pathLst>
                <a:path w="112077" h="733607">
                  <a:moveTo>
                    <a:pt x="0" y="0"/>
                  </a:moveTo>
                  <a:cubicBezTo>
                    <a:pt x="78368" y="227599"/>
                    <a:pt x="107341" y="501518"/>
                    <a:pt x="112077" y="733608"/>
                  </a:cubicBezTo>
                </a:path>
              </a:pathLst>
            </a:custGeom>
            <a:noFill/>
            <a:ln w="26436" cap="rnd">
              <a:solidFill>
                <a:srgbClr val="1B3C87"/>
              </a:solidFill>
              <a:prstDash val="solid"/>
              <a:round/>
            </a:ln>
          </p:spPr>
          <p:txBody>
            <a:bodyPr rtlCol="0" anchor="ctr"/>
            <a:lstStyle/>
            <a:p>
              <a:endParaRPr lang="zh-CN" altLang="en-US"/>
            </a:p>
          </p:txBody>
        </p:sp>
        <p:sp>
          <p:nvSpPr>
            <p:cNvPr id="85" name="任意多边形: 形状 84"/>
            <p:cNvSpPr/>
            <p:nvPr/>
          </p:nvSpPr>
          <p:spPr>
            <a:xfrm>
              <a:off x="9039147" y="3506125"/>
              <a:ext cx="227229" cy="114906"/>
            </a:xfrm>
            <a:custGeom>
              <a:avLst/>
              <a:gdLst>
                <a:gd name="connsiteX0" fmla="*/ 0 w 227229"/>
                <a:gd name="connsiteY0" fmla="*/ 0 h 114906"/>
                <a:gd name="connsiteX1" fmla="*/ 227230 w 227229"/>
                <a:gd name="connsiteY1" fmla="*/ 114907 h 114906"/>
              </a:gdLst>
              <a:ahLst/>
              <a:cxnLst>
                <a:cxn ang="0">
                  <a:pos x="connsiteX0" y="connsiteY0"/>
                </a:cxn>
                <a:cxn ang="0">
                  <a:pos x="connsiteX1" y="connsiteY1"/>
                </a:cxn>
              </a:cxnLst>
              <a:rect l="l" t="t" r="r" b="b"/>
              <a:pathLst>
                <a:path w="227229" h="114906">
                  <a:moveTo>
                    <a:pt x="0" y="0"/>
                  </a:moveTo>
                  <a:cubicBezTo>
                    <a:pt x="85497" y="14819"/>
                    <a:pt x="164622" y="54827"/>
                    <a:pt x="227230" y="114907"/>
                  </a:cubicBezTo>
                </a:path>
              </a:pathLst>
            </a:custGeom>
            <a:noFill/>
            <a:ln w="26436" cap="rnd">
              <a:solidFill>
                <a:srgbClr val="1B3C87"/>
              </a:solidFill>
              <a:prstDash val="solid"/>
              <a:round/>
            </a:ln>
          </p:spPr>
          <p:txBody>
            <a:bodyPr rtlCol="0" anchor="ctr"/>
            <a:lstStyle/>
            <a:p>
              <a:endParaRPr lang="zh-CN" altLang="en-US"/>
            </a:p>
          </p:txBody>
        </p:sp>
        <p:sp>
          <p:nvSpPr>
            <p:cNvPr id="86" name="任意多边形: 形状 85"/>
            <p:cNvSpPr/>
            <p:nvPr/>
          </p:nvSpPr>
          <p:spPr>
            <a:xfrm>
              <a:off x="8742038" y="2961302"/>
              <a:ext cx="35493" cy="73815"/>
            </a:xfrm>
            <a:custGeom>
              <a:avLst/>
              <a:gdLst>
                <a:gd name="connsiteX0" fmla="*/ 35493 w 35493"/>
                <a:gd name="connsiteY0" fmla="*/ 36908 h 73815"/>
                <a:gd name="connsiteX1" fmla="*/ 17777 w 35493"/>
                <a:gd name="connsiteY1" fmla="*/ 73816 h 73815"/>
                <a:gd name="connsiteX2" fmla="*/ 0 w 35493"/>
                <a:gd name="connsiteY2" fmla="*/ 36908 h 73815"/>
                <a:gd name="connsiteX3" fmla="*/ 17777 w 35493"/>
                <a:gd name="connsiteY3" fmla="*/ 0 h 73815"/>
                <a:gd name="connsiteX4" fmla="*/ 35493 w 35493"/>
                <a:gd name="connsiteY4" fmla="*/ 36908 h 7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3" h="73815">
                  <a:moveTo>
                    <a:pt x="35493" y="36908"/>
                  </a:moveTo>
                  <a:cubicBezTo>
                    <a:pt x="35493" y="57392"/>
                    <a:pt x="27558" y="73816"/>
                    <a:pt x="17777" y="73816"/>
                  </a:cubicBezTo>
                  <a:cubicBezTo>
                    <a:pt x="7997" y="73816"/>
                    <a:pt x="0" y="57208"/>
                    <a:pt x="0" y="36908"/>
                  </a:cubicBezTo>
                  <a:cubicBezTo>
                    <a:pt x="0" y="16609"/>
                    <a:pt x="7935" y="0"/>
                    <a:pt x="17777" y="0"/>
                  </a:cubicBezTo>
                  <a:cubicBezTo>
                    <a:pt x="27619" y="0"/>
                    <a:pt x="35493" y="16609"/>
                    <a:pt x="35493" y="36908"/>
                  </a:cubicBezTo>
                </a:path>
              </a:pathLst>
            </a:custGeom>
            <a:solidFill>
              <a:srgbClr val="1B3C87"/>
            </a:solidFill>
            <a:ln w="6148" cap="flat">
              <a:noFill/>
              <a:prstDash val="solid"/>
              <a:miter/>
            </a:ln>
          </p:spPr>
          <p:txBody>
            <a:bodyPr rtlCol="0" anchor="ctr"/>
            <a:lstStyle/>
            <a:p>
              <a:endParaRPr lang="zh-CN" altLang="en-US"/>
            </a:p>
          </p:txBody>
        </p:sp>
        <p:sp>
          <p:nvSpPr>
            <p:cNvPr id="87" name="任意多边形: 形状 86"/>
            <p:cNvSpPr/>
            <p:nvPr/>
          </p:nvSpPr>
          <p:spPr>
            <a:xfrm>
              <a:off x="8639741" y="3035302"/>
              <a:ext cx="43059" cy="112323"/>
            </a:xfrm>
            <a:custGeom>
              <a:avLst/>
              <a:gdLst>
                <a:gd name="connsiteX0" fmla="*/ 43059 w 43059"/>
                <a:gd name="connsiteY0" fmla="*/ 0 h 112323"/>
                <a:gd name="connsiteX1" fmla="*/ 0 w 43059"/>
                <a:gd name="connsiteY1" fmla="*/ 112323 h 112323"/>
              </a:gdLst>
              <a:ahLst/>
              <a:cxnLst>
                <a:cxn ang="0">
                  <a:pos x="connsiteX0" y="connsiteY0"/>
                </a:cxn>
                <a:cxn ang="0">
                  <a:pos x="connsiteX1" y="connsiteY1"/>
                </a:cxn>
              </a:cxnLst>
              <a:rect l="l" t="t" r="r" b="b"/>
              <a:pathLst>
                <a:path w="43059" h="112323">
                  <a:moveTo>
                    <a:pt x="43059" y="0"/>
                  </a:moveTo>
                  <a:cubicBezTo>
                    <a:pt x="40845" y="16670"/>
                    <a:pt x="27988" y="84950"/>
                    <a:pt x="0" y="112323"/>
                  </a:cubicBezTo>
                </a:path>
              </a:pathLst>
            </a:custGeom>
            <a:noFill/>
            <a:ln w="26436" cap="rnd">
              <a:solidFill>
                <a:srgbClr val="1B3C87"/>
              </a:solidFill>
              <a:prstDash val="solid"/>
              <a:round/>
            </a:ln>
          </p:spPr>
          <p:txBody>
            <a:bodyPr rtlCol="0" anchor="ctr"/>
            <a:lstStyle/>
            <a:p>
              <a:endParaRPr lang="zh-CN" altLang="en-US"/>
            </a:p>
          </p:txBody>
        </p:sp>
        <p:sp>
          <p:nvSpPr>
            <p:cNvPr id="88" name="任意多边形: 形状 87"/>
            <p:cNvSpPr/>
            <p:nvPr/>
          </p:nvSpPr>
          <p:spPr>
            <a:xfrm>
              <a:off x="8734287" y="3192592"/>
              <a:ext cx="68956" cy="44837"/>
            </a:xfrm>
            <a:custGeom>
              <a:avLst/>
              <a:gdLst>
                <a:gd name="connsiteX0" fmla="*/ 0 w 68956"/>
                <a:gd name="connsiteY0" fmla="*/ 44659 h 44837"/>
                <a:gd name="connsiteX1" fmla="*/ 68957 w 68956"/>
                <a:gd name="connsiteY1" fmla="*/ 0 h 44837"/>
              </a:gdLst>
              <a:ahLst/>
              <a:cxnLst>
                <a:cxn ang="0">
                  <a:pos x="connsiteX0" y="connsiteY0"/>
                </a:cxn>
                <a:cxn ang="0">
                  <a:pos x="connsiteX1" y="connsiteY1"/>
                </a:cxn>
              </a:cxnLst>
              <a:rect l="l" t="t" r="r" b="b"/>
              <a:pathLst>
                <a:path w="68956" h="44837">
                  <a:moveTo>
                    <a:pt x="0" y="44659"/>
                  </a:moveTo>
                  <a:cubicBezTo>
                    <a:pt x="11503" y="46689"/>
                    <a:pt x="58130" y="31433"/>
                    <a:pt x="68957" y="0"/>
                  </a:cubicBezTo>
                </a:path>
              </a:pathLst>
            </a:custGeom>
            <a:noFill/>
            <a:ln w="26436" cap="rnd">
              <a:solidFill>
                <a:srgbClr val="1B3C87"/>
              </a:solidFill>
              <a:prstDash val="solid"/>
              <a:round/>
            </a:ln>
          </p:spPr>
          <p:txBody>
            <a:bodyPr rtlCol="0" anchor="ctr"/>
            <a:lstStyle/>
            <a:p>
              <a:endParaRPr lang="zh-CN" altLang="en-US"/>
            </a:p>
          </p:txBody>
        </p:sp>
        <p:sp>
          <p:nvSpPr>
            <p:cNvPr id="89" name="任意多边形: 形状 88"/>
            <p:cNvSpPr/>
            <p:nvPr/>
          </p:nvSpPr>
          <p:spPr>
            <a:xfrm>
              <a:off x="9164880" y="4183141"/>
              <a:ext cx="829815" cy="1066825"/>
            </a:xfrm>
            <a:custGeom>
              <a:avLst/>
              <a:gdLst>
                <a:gd name="connsiteX0" fmla="*/ 646321 w 829815"/>
                <a:gd name="connsiteY0" fmla="*/ 0 h 1066825"/>
                <a:gd name="connsiteX1" fmla="*/ 829815 w 829815"/>
                <a:gd name="connsiteY1" fmla="*/ 586714 h 1066825"/>
                <a:gd name="connsiteX2" fmla="*/ 280563 w 829815"/>
                <a:gd name="connsiteY2" fmla="*/ 1043389 h 1066825"/>
                <a:gd name="connsiteX3" fmla="*/ 0 w 829815"/>
                <a:gd name="connsiteY3" fmla="*/ 1066826 h 1066825"/>
                <a:gd name="connsiteX4" fmla="*/ 486940 w 829815"/>
                <a:gd name="connsiteY4" fmla="*/ 566784 h 1066825"/>
                <a:gd name="connsiteX5" fmla="*/ 304184 w 829815"/>
                <a:gd name="connsiteY5" fmla="*/ 111585 h 10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815" h="1066825">
                  <a:moveTo>
                    <a:pt x="646321" y="0"/>
                  </a:moveTo>
                  <a:cubicBezTo>
                    <a:pt x="646321" y="0"/>
                    <a:pt x="829815" y="527662"/>
                    <a:pt x="829815" y="586714"/>
                  </a:cubicBezTo>
                  <a:cubicBezTo>
                    <a:pt x="829815" y="645767"/>
                    <a:pt x="280563" y="1043389"/>
                    <a:pt x="280563" y="1043389"/>
                  </a:cubicBezTo>
                  <a:lnTo>
                    <a:pt x="0" y="1066826"/>
                  </a:lnTo>
                  <a:lnTo>
                    <a:pt x="486940" y="566784"/>
                  </a:lnTo>
                  <a:lnTo>
                    <a:pt x="304184" y="111585"/>
                  </a:lnTo>
                  <a:close/>
                </a:path>
              </a:pathLst>
            </a:custGeom>
            <a:solidFill>
              <a:srgbClr val="FFFFFF"/>
            </a:solidFill>
            <a:ln w="6148" cap="flat">
              <a:noFill/>
              <a:prstDash val="solid"/>
              <a:miter/>
            </a:ln>
          </p:spPr>
          <p:txBody>
            <a:bodyPr rtlCol="0" anchor="ctr"/>
            <a:lstStyle/>
            <a:p>
              <a:endParaRPr lang="zh-CN" altLang="en-US"/>
            </a:p>
          </p:txBody>
        </p:sp>
        <p:sp>
          <p:nvSpPr>
            <p:cNvPr id="90" name="任意多边形: 形状 89"/>
            <p:cNvSpPr/>
            <p:nvPr/>
          </p:nvSpPr>
          <p:spPr>
            <a:xfrm>
              <a:off x="9138553" y="4260217"/>
              <a:ext cx="479004" cy="950196"/>
            </a:xfrm>
            <a:custGeom>
              <a:avLst/>
              <a:gdLst>
                <a:gd name="connsiteX0" fmla="*/ 296187 w 479004"/>
                <a:gd name="connsiteY0" fmla="*/ 0 h 950196"/>
                <a:gd name="connsiteX1" fmla="*/ 479004 w 479004"/>
                <a:gd name="connsiteY1" fmla="*/ 455199 h 950196"/>
                <a:gd name="connsiteX2" fmla="*/ 0 w 479004"/>
                <a:gd name="connsiteY2" fmla="*/ 950196 h 950196"/>
              </a:gdLst>
              <a:ahLst/>
              <a:cxnLst>
                <a:cxn ang="0">
                  <a:pos x="connsiteX0" y="connsiteY0"/>
                </a:cxn>
                <a:cxn ang="0">
                  <a:pos x="connsiteX1" y="connsiteY1"/>
                </a:cxn>
                <a:cxn ang="0">
                  <a:pos x="connsiteX2" y="connsiteY2"/>
                </a:cxn>
              </a:cxnLst>
              <a:rect l="l" t="t" r="r" b="b"/>
              <a:pathLst>
                <a:path w="479004" h="950196">
                  <a:moveTo>
                    <a:pt x="296187" y="0"/>
                  </a:moveTo>
                  <a:cubicBezTo>
                    <a:pt x="306705" y="26512"/>
                    <a:pt x="479004" y="455199"/>
                    <a:pt x="479004" y="455199"/>
                  </a:cubicBezTo>
                  <a:lnTo>
                    <a:pt x="0" y="950196"/>
                  </a:lnTo>
                </a:path>
              </a:pathLst>
            </a:custGeom>
            <a:noFill/>
            <a:ln w="26436" cap="rnd">
              <a:solidFill>
                <a:srgbClr val="1B3C87"/>
              </a:solidFill>
              <a:prstDash val="solid"/>
              <a:round/>
            </a:ln>
          </p:spPr>
          <p:txBody>
            <a:bodyPr rtlCol="0" anchor="ctr"/>
            <a:lstStyle/>
            <a:p>
              <a:endParaRPr lang="zh-CN" altLang="en-US"/>
            </a:p>
          </p:txBody>
        </p:sp>
        <p:sp>
          <p:nvSpPr>
            <p:cNvPr id="91" name="任意多边形: 形状 90"/>
            <p:cNvSpPr/>
            <p:nvPr/>
          </p:nvSpPr>
          <p:spPr>
            <a:xfrm>
              <a:off x="9872099" y="4595280"/>
              <a:ext cx="88271" cy="236334"/>
            </a:xfrm>
            <a:custGeom>
              <a:avLst/>
              <a:gdLst>
                <a:gd name="connsiteX0" fmla="*/ 48411 w 88271"/>
                <a:gd name="connsiteY0" fmla="*/ 0 h 236334"/>
                <a:gd name="connsiteX1" fmla="*/ 88271 w 88271"/>
                <a:gd name="connsiteY1" fmla="*/ 140128 h 236334"/>
                <a:gd name="connsiteX2" fmla="*/ 0 w 88271"/>
                <a:gd name="connsiteY2" fmla="*/ 236334 h 236334"/>
              </a:gdLst>
              <a:ahLst/>
              <a:cxnLst>
                <a:cxn ang="0">
                  <a:pos x="connsiteX0" y="connsiteY0"/>
                </a:cxn>
                <a:cxn ang="0">
                  <a:pos x="connsiteX1" y="connsiteY1"/>
                </a:cxn>
                <a:cxn ang="0">
                  <a:pos x="connsiteX2" y="connsiteY2"/>
                </a:cxn>
              </a:cxnLst>
              <a:rect l="l" t="t" r="r" b="b"/>
              <a:pathLst>
                <a:path w="88271" h="236334">
                  <a:moveTo>
                    <a:pt x="48411" y="0"/>
                  </a:moveTo>
                  <a:cubicBezTo>
                    <a:pt x="71663" y="76154"/>
                    <a:pt x="88271" y="133115"/>
                    <a:pt x="88271" y="140128"/>
                  </a:cubicBezTo>
                  <a:cubicBezTo>
                    <a:pt x="88271" y="163503"/>
                    <a:pt x="0" y="236334"/>
                    <a:pt x="0" y="236334"/>
                  </a:cubicBezTo>
                </a:path>
              </a:pathLst>
            </a:custGeom>
            <a:noFill/>
            <a:ln w="26436" cap="rnd">
              <a:solidFill>
                <a:srgbClr val="1B3C87"/>
              </a:solidFill>
              <a:prstDash val="solid"/>
              <a:round/>
            </a:ln>
          </p:spPr>
          <p:txBody>
            <a:bodyPr rtlCol="0" anchor="ctr"/>
            <a:lstStyle/>
            <a:p>
              <a:endParaRPr lang="zh-CN" altLang="en-US"/>
            </a:p>
          </p:txBody>
        </p:sp>
        <p:sp>
          <p:nvSpPr>
            <p:cNvPr id="92" name="任意多边形: 形状 91"/>
            <p:cNvSpPr/>
            <p:nvPr/>
          </p:nvSpPr>
          <p:spPr>
            <a:xfrm>
              <a:off x="9776938" y="4138298"/>
              <a:ext cx="63912" cy="201394"/>
            </a:xfrm>
            <a:custGeom>
              <a:avLst/>
              <a:gdLst>
                <a:gd name="connsiteX0" fmla="*/ 0 w 63912"/>
                <a:gd name="connsiteY0" fmla="*/ 0 h 201394"/>
                <a:gd name="connsiteX1" fmla="*/ 63912 w 63912"/>
                <a:gd name="connsiteY1" fmla="*/ 201395 h 201394"/>
              </a:gdLst>
              <a:ahLst/>
              <a:cxnLst>
                <a:cxn ang="0">
                  <a:pos x="connsiteX0" y="connsiteY0"/>
                </a:cxn>
                <a:cxn ang="0">
                  <a:pos x="connsiteX1" y="connsiteY1"/>
                </a:cxn>
              </a:cxnLst>
              <a:rect l="l" t="t" r="r" b="b"/>
              <a:pathLst>
                <a:path w="63912" h="201394">
                  <a:moveTo>
                    <a:pt x="0" y="0"/>
                  </a:moveTo>
                  <a:cubicBezTo>
                    <a:pt x="0" y="0"/>
                    <a:pt x="28973" y="90671"/>
                    <a:pt x="63912" y="201395"/>
                  </a:cubicBezTo>
                </a:path>
              </a:pathLst>
            </a:custGeom>
            <a:noFill/>
            <a:ln w="26436" cap="rnd">
              <a:solidFill>
                <a:srgbClr val="1B3C87"/>
              </a:solidFill>
              <a:prstDash val="solid"/>
              <a:round/>
            </a:ln>
          </p:spPr>
          <p:txBody>
            <a:bodyPr rtlCol="0" anchor="ctr"/>
            <a:lstStyle/>
            <a:p>
              <a:endParaRPr lang="zh-CN" altLang="en-US"/>
            </a:p>
          </p:txBody>
        </p:sp>
        <p:sp>
          <p:nvSpPr>
            <p:cNvPr id="93" name="任意多边形: 形状 92"/>
            <p:cNvSpPr/>
            <p:nvPr/>
          </p:nvSpPr>
          <p:spPr>
            <a:xfrm>
              <a:off x="9222473" y="3560882"/>
              <a:ext cx="645530" cy="737048"/>
            </a:xfrm>
            <a:custGeom>
              <a:avLst/>
              <a:gdLst>
                <a:gd name="connsiteX0" fmla="*/ 85980 w 645530"/>
                <a:gd name="connsiteY0" fmla="*/ 10017 h 737048"/>
                <a:gd name="connsiteX1" fmla="*/ 643230 w 645530"/>
                <a:gd name="connsiteY1" fmla="*/ 560808 h 737048"/>
                <a:gd name="connsiteX2" fmla="*/ 174067 w 645530"/>
                <a:gd name="connsiteY2" fmla="*/ 731815 h 737048"/>
                <a:gd name="connsiteX3" fmla="*/ 85980 w 645530"/>
                <a:gd name="connsiteY3" fmla="*/ 10017 h 737048"/>
              </a:gdLst>
              <a:ahLst/>
              <a:cxnLst>
                <a:cxn ang="0">
                  <a:pos x="connsiteX0" y="connsiteY0"/>
                </a:cxn>
                <a:cxn ang="0">
                  <a:pos x="connsiteX1" y="connsiteY1"/>
                </a:cxn>
                <a:cxn ang="0">
                  <a:pos x="connsiteX2" y="connsiteY2"/>
                </a:cxn>
                <a:cxn ang="0">
                  <a:pos x="connsiteX3" y="connsiteY3"/>
                </a:cxn>
              </a:cxnLst>
              <a:rect l="l" t="t" r="r" b="b"/>
              <a:pathLst>
                <a:path w="645530" h="737048">
                  <a:moveTo>
                    <a:pt x="85980" y="10017"/>
                  </a:moveTo>
                  <a:cubicBezTo>
                    <a:pt x="409909" y="-81576"/>
                    <a:pt x="673002" y="483055"/>
                    <a:pt x="643230" y="560808"/>
                  </a:cubicBezTo>
                  <a:cubicBezTo>
                    <a:pt x="613457" y="638561"/>
                    <a:pt x="237611" y="764232"/>
                    <a:pt x="174067" y="731815"/>
                  </a:cubicBezTo>
                  <a:cubicBezTo>
                    <a:pt x="110524" y="699397"/>
                    <a:pt x="-124887" y="69624"/>
                    <a:pt x="85980" y="10017"/>
                  </a:cubicBezTo>
                </a:path>
              </a:pathLst>
            </a:custGeom>
            <a:solidFill>
              <a:srgbClr val="46DBC9"/>
            </a:solidFill>
            <a:ln w="6148" cap="flat">
              <a:noFill/>
              <a:prstDash val="solid"/>
              <a:miter/>
            </a:ln>
          </p:spPr>
          <p:txBody>
            <a:bodyPr rtlCol="0" anchor="ctr"/>
            <a:lstStyle/>
            <a:p>
              <a:endParaRPr lang="zh-CN" altLang="en-US"/>
            </a:p>
          </p:txBody>
        </p:sp>
        <p:sp>
          <p:nvSpPr>
            <p:cNvPr id="94" name="任意多边形: 形状 93"/>
            <p:cNvSpPr/>
            <p:nvPr/>
          </p:nvSpPr>
          <p:spPr>
            <a:xfrm>
              <a:off x="9272344" y="4091671"/>
              <a:ext cx="162395" cy="171973"/>
            </a:xfrm>
            <a:custGeom>
              <a:avLst/>
              <a:gdLst>
                <a:gd name="connsiteX0" fmla="*/ 162395 w 162395"/>
                <a:gd name="connsiteY0" fmla="*/ 168547 h 171973"/>
                <a:gd name="connsiteX1" fmla="*/ 89932 w 162395"/>
                <a:gd name="connsiteY1" fmla="*/ 166763 h 171973"/>
                <a:gd name="connsiteX2" fmla="*/ 0 w 162395"/>
                <a:gd name="connsiteY2" fmla="*/ 0 h 171973"/>
              </a:gdLst>
              <a:ahLst/>
              <a:cxnLst>
                <a:cxn ang="0">
                  <a:pos x="connsiteX0" y="connsiteY0"/>
                </a:cxn>
                <a:cxn ang="0">
                  <a:pos x="connsiteX1" y="connsiteY1"/>
                </a:cxn>
                <a:cxn ang="0">
                  <a:pos x="connsiteX2" y="connsiteY2"/>
                </a:cxn>
              </a:cxnLst>
              <a:rect l="l" t="t" r="r" b="b"/>
              <a:pathLst>
                <a:path w="162395" h="171973">
                  <a:moveTo>
                    <a:pt x="162395" y="168547"/>
                  </a:moveTo>
                  <a:cubicBezTo>
                    <a:pt x="128932" y="173406"/>
                    <a:pt x="102912" y="173345"/>
                    <a:pt x="89932" y="166763"/>
                  </a:cubicBezTo>
                  <a:cubicBezTo>
                    <a:pt x="70310" y="156736"/>
                    <a:pt x="34570" y="89687"/>
                    <a:pt x="0" y="0"/>
                  </a:cubicBezTo>
                </a:path>
              </a:pathLst>
            </a:custGeom>
            <a:noFill/>
            <a:ln w="26436" cap="rnd">
              <a:solidFill>
                <a:srgbClr val="1B3C87"/>
              </a:solidFill>
              <a:prstDash val="solid"/>
              <a:round/>
            </a:ln>
          </p:spPr>
          <p:txBody>
            <a:bodyPr rtlCol="0" anchor="ctr"/>
            <a:lstStyle/>
            <a:p>
              <a:endParaRPr lang="zh-CN" altLang="en-US"/>
            </a:p>
          </p:txBody>
        </p:sp>
        <p:sp>
          <p:nvSpPr>
            <p:cNvPr id="95" name="任意多边形: 形状 94"/>
            <p:cNvSpPr/>
            <p:nvPr/>
          </p:nvSpPr>
          <p:spPr>
            <a:xfrm>
              <a:off x="9592706" y="4009366"/>
              <a:ext cx="240920" cy="210559"/>
            </a:xfrm>
            <a:custGeom>
              <a:avLst/>
              <a:gdLst>
                <a:gd name="connsiteX0" fmla="*/ 229014 w 240920"/>
                <a:gd name="connsiteY0" fmla="*/ 0 h 210559"/>
                <a:gd name="connsiteX1" fmla="*/ 238610 w 240920"/>
                <a:gd name="connsiteY1" fmla="*/ 77999 h 210559"/>
                <a:gd name="connsiteX2" fmla="*/ 0 w 240920"/>
                <a:gd name="connsiteY2" fmla="*/ 210560 h 210559"/>
              </a:gdLst>
              <a:ahLst/>
              <a:cxnLst>
                <a:cxn ang="0">
                  <a:pos x="connsiteX0" y="connsiteY0"/>
                </a:cxn>
                <a:cxn ang="0">
                  <a:pos x="connsiteX1" y="connsiteY1"/>
                </a:cxn>
                <a:cxn ang="0">
                  <a:pos x="connsiteX2" y="connsiteY2"/>
                </a:cxn>
              </a:cxnLst>
              <a:rect l="l" t="t" r="r" b="b"/>
              <a:pathLst>
                <a:path w="240920" h="210559">
                  <a:moveTo>
                    <a:pt x="229014" y="0"/>
                  </a:moveTo>
                  <a:cubicBezTo>
                    <a:pt x="240148" y="36601"/>
                    <a:pt x="243777" y="64589"/>
                    <a:pt x="238610" y="77999"/>
                  </a:cubicBezTo>
                  <a:cubicBezTo>
                    <a:pt x="222924" y="118905"/>
                    <a:pt x="111401" y="173099"/>
                    <a:pt x="0" y="210560"/>
                  </a:cubicBezTo>
                </a:path>
              </a:pathLst>
            </a:custGeom>
            <a:noFill/>
            <a:ln w="26436" cap="rnd">
              <a:solidFill>
                <a:srgbClr val="1B3C87"/>
              </a:solidFill>
              <a:prstDash val="solid"/>
              <a:round/>
            </a:ln>
          </p:spPr>
          <p:txBody>
            <a:bodyPr rtlCol="0" anchor="ctr"/>
            <a:lstStyle/>
            <a:p>
              <a:endParaRPr lang="zh-CN" altLang="en-US"/>
            </a:p>
          </p:txBody>
        </p:sp>
        <p:sp>
          <p:nvSpPr>
            <p:cNvPr id="128" name="任意多边形: 形状 127"/>
            <p:cNvSpPr/>
            <p:nvPr/>
          </p:nvSpPr>
          <p:spPr>
            <a:xfrm>
              <a:off x="9188203" y="3526570"/>
              <a:ext cx="527959" cy="266330"/>
            </a:xfrm>
            <a:custGeom>
              <a:avLst/>
              <a:gdLst>
                <a:gd name="connsiteX0" fmla="*/ 4358 w 527959"/>
                <a:gd name="connsiteY0" fmla="*/ 255259 h 266330"/>
                <a:gd name="connsiteX1" fmla="*/ 85925 w 527959"/>
                <a:gd name="connsiteY1" fmla="*/ 10005 h 266330"/>
                <a:gd name="connsiteX2" fmla="*/ 527960 w 527959"/>
                <a:gd name="connsiteY2" fmla="*/ 266331 h 266330"/>
              </a:gdLst>
              <a:ahLst/>
              <a:cxnLst>
                <a:cxn ang="0">
                  <a:pos x="connsiteX0" y="connsiteY0"/>
                </a:cxn>
                <a:cxn ang="0">
                  <a:pos x="connsiteX1" y="connsiteY1"/>
                </a:cxn>
                <a:cxn ang="0">
                  <a:pos x="connsiteX2" y="connsiteY2"/>
                </a:cxn>
              </a:cxnLst>
              <a:rect l="l" t="t" r="r" b="b"/>
              <a:pathLst>
                <a:path w="527959" h="266330">
                  <a:moveTo>
                    <a:pt x="4358" y="255259"/>
                  </a:moveTo>
                  <a:cubicBezTo>
                    <a:pt x="-9359" y="134446"/>
                    <a:pt x="7064" y="32334"/>
                    <a:pt x="85925" y="10005"/>
                  </a:cubicBezTo>
                  <a:cubicBezTo>
                    <a:pt x="264867" y="-40559"/>
                    <a:pt x="425294" y="109103"/>
                    <a:pt x="527960" y="266331"/>
                  </a:cubicBezTo>
                </a:path>
              </a:pathLst>
            </a:custGeom>
            <a:noFill/>
            <a:ln w="26436" cap="rnd">
              <a:solidFill>
                <a:srgbClr val="1B3C87"/>
              </a:solidFill>
              <a:prstDash val="solid"/>
              <a:round/>
            </a:ln>
          </p:spPr>
          <p:txBody>
            <a:bodyPr rtlCol="0" anchor="ctr"/>
            <a:lstStyle/>
            <a:p>
              <a:endParaRPr lang="zh-CN" altLang="en-US"/>
            </a:p>
          </p:txBody>
        </p:sp>
        <p:sp>
          <p:nvSpPr>
            <p:cNvPr id="129" name="任意多边形: 形状 128"/>
            <p:cNvSpPr/>
            <p:nvPr/>
          </p:nvSpPr>
          <p:spPr>
            <a:xfrm>
              <a:off x="8012859" y="5044635"/>
              <a:ext cx="1870317" cy="908428"/>
            </a:xfrm>
            <a:custGeom>
              <a:avLst/>
              <a:gdLst>
                <a:gd name="connsiteX0" fmla="*/ 349888 w 1870317"/>
                <a:gd name="connsiteY0" fmla="*/ 0 h 908428"/>
                <a:gd name="connsiteX1" fmla="*/ 1869944 w 1870317"/>
                <a:gd name="connsiteY1" fmla="*/ 638877 h 908428"/>
                <a:gd name="connsiteX2" fmla="*/ 1835004 w 1870317"/>
                <a:gd name="connsiteY2" fmla="*/ 908429 h 908428"/>
                <a:gd name="connsiteX3" fmla="*/ 0 w 1870317"/>
                <a:gd name="connsiteY3" fmla="*/ 251405 h 908428"/>
                <a:gd name="connsiteX4" fmla="*/ 349888 w 1870317"/>
                <a:gd name="connsiteY4" fmla="*/ 0 h 908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317" h="908428">
                  <a:moveTo>
                    <a:pt x="349888" y="0"/>
                  </a:moveTo>
                  <a:cubicBezTo>
                    <a:pt x="675170" y="0"/>
                    <a:pt x="1869944" y="601354"/>
                    <a:pt x="1869944" y="638877"/>
                  </a:cubicBezTo>
                  <a:cubicBezTo>
                    <a:pt x="1869944" y="676401"/>
                    <a:pt x="1876464" y="908429"/>
                    <a:pt x="1835004" y="908429"/>
                  </a:cubicBezTo>
                  <a:cubicBezTo>
                    <a:pt x="567830" y="908429"/>
                    <a:pt x="0" y="664836"/>
                    <a:pt x="0" y="251405"/>
                  </a:cubicBezTo>
                  <a:cubicBezTo>
                    <a:pt x="0" y="86857"/>
                    <a:pt x="169715" y="0"/>
                    <a:pt x="349888" y="0"/>
                  </a:cubicBezTo>
                </a:path>
              </a:pathLst>
            </a:custGeom>
            <a:solidFill>
              <a:srgbClr val="3C3744"/>
            </a:solidFill>
            <a:ln w="6148" cap="flat">
              <a:noFill/>
              <a:prstDash val="solid"/>
              <a:miter/>
            </a:ln>
          </p:spPr>
          <p:txBody>
            <a:bodyPr rtlCol="0" anchor="ctr"/>
            <a:lstStyle/>
            <a:p>
              <a:endParaRPr lang="zh-CN" altLang="en-US"/>
            </a:p>
          </p:txBody>
        </p:sp>
        <p:sp>
          <p:nvSpPr>
            <p:cNvPr id="130" name="任意多边形: 形状 129"/>
            <p:cNvSpPr/>
            <p:nvPr/>
          </p:nvSpPr>
          <p:spPr>
            <a:xfrm>
              <a:off x="9918377" y="5693293"/>
              <a:ext cx="424361" cy="302522"/>
            </a:xfrm>
            <a:custGeom>
              <a:avLst/>
              <a:gdLst>
                <a:gd name="connsiteX0" fmla="*/ 30860 w 424361"/>
                <a:gd name="connsiteY0" fmla="*/ 0 h 302522"/>
                <a:gd name="connsiteX1" fmla="*/ 6255 w 424361"/>
                <a:gd name="connsiteY1" fmla="*/ 259771 h 302522"/>
                <a:gd name="connsiteX2" fmla="*/ 248310 w 424361"/>
                <a:gd name="connsiteY2" fmla="*/ 302523 h 302522"/>
                <a:gd name="connsiteX3" fmla="*/ 424361 w 424361"/>
                <a:gd name="connsiteY3" fmla="*/ 130285 h 302522"/>
                <a:gd name="connsiteX4" fmla="*/ 30676 w 424361"/>
                <a:gd name="connsiteY4" fmla="*/ 246 h 302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61" h="302522">
                  <a:moveTo>
                    <a:pt x="30860" y="0"/>
                  </a:moveTo>
                  <a:cubicBezTo>
                    <a:pt x="5517" y="0"/>
                    <a:pt x="-9062" y="233751"/>
                    <a:pt x="6255" y="259771"/>
                  </a:cubicBezTo>
                  <a:cubicBezTo>
                    <a:pt x="50052" y="276810"/>
                    <a:pt x="222536" y="302523"/>
                    <a:pt x="248310" y="302523"/>
                  </a:cubicBezTo>
                  <a:cubicBezTo>
                    <a:pt x="274084" y="302523"/>
                    <a:pt x="424361" y="276810"/>
                    <a:pt x="424361" y="130285"/>
                  </a:cubicBezTo>
                  <a:cubicBezTo>
                    <a:pt x="424361" y="32418"/>
                    <a:pt x="272731" y="246"/>
                    <a:pt x="30676" y="246"/>
                  </a:cubicBezTo>
                </a:path>
              </a:pathLst>
            </a:custGeom>
            <a:solidFill>
              <a:srgbClr val="FFFFFF"/>
            </a:solidFill>
            <a:ln w="6148" cap="flat">
              <a:noFill/>
              <a:prstDash val="solid"/>
              <a:miter/>
            </a:ln>
          </p:spPr>
          <p:txBody>
            <a:bodyPr rtlCol="0" anchor="ctr"/>
            <a:lstStyle/>
            <a:p>
              <a:endParaRPr lang="zh-CN" altLang="en-US"/>
            </a:p>
          </p:txBody>
        </p:sp>
        <p:sp>
          <p:nvSpPr>
            <p:cNvPr id="131" name="任意多边形: 形状 130"/>
            <p:cNvSpPr/>
            <p:nvPr/>
          </p:nvSpPr>
          <p:spPr>
            <a:xfrm>
              <a:off x="7978842" y="5010372"/>
              <a:ext cx="1870330" cy="908428"/>
            </a:xfrm>
            <a:custGeom>
              <a:avLst/>
              <a:gdLst>
                <a:gd name="connsiteX0" fmla="*/ 741789 w 1870330"/>
                <a:gd name="connsiteY0" fmla="*/ 100759 h 908428"/>
                <a:gd name="connsiteX1" fmla="*/ 1870005 w 1870330"/>
                <a:gd name="connsiteY1" fmla="*/ 638878 h 908428"/>
                <a:gd name="connsiteX2" fmla="*/ 1835004 w 1870330"/>
                <a:gd name="connsiteY2" fmla="*/ 908429 h 908428"/>
                <a:gd name="connsiteX3" fmla="*/ 0 w 1870330"/>
                <a:gd name="connsiteY3" fmla="*/ 251405 h 908428"/>
                <a:gd name="connsiteX4" fmla="*/ 349888 w 1870330"/>
                <a:gd name="connsiteY4" fmla="*/ 0 h 908428"/>
                <a:gd name="connsiteX5" fmla="*/ 436622 w 1870330"/>
                <a:gd name="connsiteY5" fmla="*/ 9596 h 9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330" h="908428">
                  <a:moveTo>
                    <a:pt x="741789" y="100759"/>
                  </a:moveTo>
                  <a:cubicBezTo>
                    <a:pt x="1213966" y="273673"/>
                    <a:pt x="1870005" y="611012"/>
                    <a:pt x="1870005" y="638878"/>
                  </a:cubicBezTo>
                  <a:cubicBezTo>
                    <a:pt x="1870005" y="676462"/>
                    <a:pt x="1876157" y="908429"/>
                    <a:pt x="1835004" y="908429"/>
                  </a:cubicBezTo>
                  <a:cubicBezTo>
                    <a:pt x="567830" y="908429"/>
                    <a:pt x="0" y="664775"/>
                    <a:pt x="0" y="251405"/>
                  </a:cubicBezTo>
                  <a:cubicBezTo>
                    <a:pt x="0" y="86857"/>
                    <a:pt x="169777" y="0"/>
                    <a:pt x="349888" y="0"/>
                  </a:cubicBezTo>
                  <a:cubicBezTo>
                    <a:pt x="379027" y="591"/>
                    <a:pt x="408055" y="3802"/>
                    <a:pt x="436622" y="9596"/>
                  </a:cubicBezTo>
                </a:path>
              </a:pathLst>
            </a:custGeom>
            <a:noFill/>
            <a:ln w="26436" cap="rnd">
              <a:solidFill>
                <a:srgbClr val="1B3C87"/>
              </a:solidFill>
              <a:prstDash val="solid"/>
              <a:round/>
            </a:ln>
          </p:spPr>
          <p:txBody>
            <a:bodyPr rtlCol="0" anchor="ctr"/>
            <a:lstStyle/>
            <a:p>
              <a:endParaRPr lang="zh-CN" altLang="en-US"/>
            </a:p>
          </p:txBody>
        </p:sp>
        <p:sp>
          <p:nvSpPr>
            <p:cNvPr id="132" name="任意多边形: 形状 131"/>
            <p:cNvSpPr/>
            <p:nvPr/>
          </p:nvSpPr>
          <p:spPr>
            <a:xfrm>
              <a:off x="9893075" y="5658969"/>
              <a:ext cx="21837" cy="67172"/>
            </a:xfrm>
            <a:custGeom>
              <a:avLst/>
              <a:gdLst>
                <a:gd name="connsiteX0" fmla="*/ 21838 w 21837"/>
                <a:gd name="connsiteY0" fmla="*/ 0 h 67172"/>
                <a:gd name="connsiteX1" fmla="*/ 0 w 21837"/>
                <a:gd name="connsiteY1" fmla="*/ 67173 h 67172"/>
              </a:gdLst>
              <a:ahLst/>
              <a:cxnLst>
                <a:cxn ang="0">
                  <a:pos x="connsiteX0" y="connsiteY0"/>
                </a:cxn>
                <a:cxn ang="0">
                  <a:pos x="connsiteX1" y="connsiteY1"/>
                </a:cxn>
              </a:cxnLst>
              <a:rect l="l" t="t" r="r" b="b"/>
              <a:pathLst>
                <a:path w="21837" h="67172">
                  <a:moveTo>
                    <a:pt x="21838" y="0"/>
                  </a:moveTo>
                  <a:cubicBezTo>
                    <a:pt x="12980" y="0"/>
                    <a:pt x="5413" y="28788"/>
                    <a:pt x="0" y="67173"/>
                  </a:cubicBezTo>
                </a:path>
              </a:pathLst>
            </a:custGeom>
            <a:noFill/>
            <a:ln w="26436" cap="rnd">
              <a:solidFill>
                <a:srgbClr val="1B3C87"/>
              </a:solidFill>
              <a:prstDash val="solid"/>
              <a:round/>
            </a:ln>
          </p:spPr>
          <p:txBody>
            <a:bodyPr rtlCol="0" anchor="ctr"/>
            <a:lstStyle/>
            <a:p>
              <a:endParaRPr lang="zh-CN" altLang="en-US"/>
            </a:p>
          </p:txBody>
        </p:sp>
        <p:sp>
          <p:nvSpPr>
            <p:cNvPr id="133" name="任意多边形: 形状 132"/>
            <p:cNvSpPr/>
            <p:nvPr/>
          </p:nvSpPr>
          <p:spPr>
            <a:xfrm>
              <a:off x="9884103" y="5664259"/>
              <a:ext cx="424494" cy="297539"/>
            </a:xfrm>
            <a:custGeom>
              <a:avLst/>
              <a:gdLst>
                <a:gd name="connsiteX0" fmla="*/ 8972 w 424494"/>
                <a:gd name="connsiteY0" fmla="*/ 61882 h 297539"/>
                <a:gd name="connsiteX1" fmla="*/ 6327 w 424494"/>
                <a:gd name="connsiteY1" fmla="*/ 254481 h 297539"/>
                <a:gd name="connsiteX2" fmla="*/ 248382 w 424494"/>
                <a:gd name="connsiteY2" fmla="*/ 297540 h 297539"/>
                <a:gd name="connsiteX3" fmla="*/ 424495 w 424494"/>
                <a:gd name="connsiteY3" fmla="*/ 125303 h 297539"/>
                <a:gd name="connsiteX4" fmla="*/ 173028 w 424494"/>
                <a:gd name="connsiteY4" fmla="*/ 0 h 2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94" h="297539">
                  <a:moveTo>
                    <a:pt x="8972" y="61882"/>
                  </a:moveTo>
                  <a:cubicBezTo>
                    <a:pt x="-1055" y="133115"/>
                    <a:pt x="-3700" y="237626"/>
                    <a:pt x="6327" y="254481"/>
                  </a:cubicBezTo>
                  <a:cubicBezTo>
                    <a:pt x="50124" y="271458"/>
                    <a:pt x="222608" y="297540"/>
                    <a:pt x="248382" y="297540"/>
                  </a:cubicBezTo>
                  <a:cubicBezTo>
                    <a:pt x="274156" y="297540"/>
                    <a:pt x="424495" y="271766"/>
                    <a:pt x="424495" y="125303"/>
                  </a:cubicBezTo>
                  <a:cubicBezTo>
                    <a:pt x="424495" y="48349"/>
                    <a:pt x="330748" y="11995"/>
                    <a:pt x="173028" y="0"/>
                  </a:cubicBezTo>
                </a:path>
              </a:pathLst>
            </a:custGeom>
            <a:noFill/>
            <a:ln w="26436" cap="rnd">
              <a:solidFill>
                <a:srgbClr val="1B3C87"/>
              </a:solidFill>
              <a:prstDash val="solid"/>
              <a:round/>
            </a:ln>
          </p:spPr>
          <p:txBody>
            <a:bodyPr rtlCol="0" anchor="ctr"/>
            <a:lstStyle/>
            <a:p>
              <a:endParaRPr lang="zh-CN" altLang="en-US"/>
            </a:p>
          </p:txBody>
        </p:sp>
        <p:sp>
          <p:nvSpPr>
            <p:cNvPr id="134" name="任意多边形: 形状 133"/>
            <p:cNvSpPr/>
            <p:nvPr/>
          </p:nvSpPr>
          <p:spPr>
            <a:xfrm>
              <a:off x="7344588" y="3317870"/>
              <a:ext cx="55412" cy="98445"/>
            </a:xfrm>
            <a:custGeom>
              <a:avLst/>
              <a:gdLst>
                <a:gd name="connsiteX0" fmla="*/ 55413 w 55412"/>
                <a:gd name="connsiteY0" fmla="*/ 39270 h 98445"/>
                <a:gd name="connsiteX1" fmla="*/ 31792 w 55412"/>
                <a:gd name="connsiteY1" fmla="*/ 5622 h 98445"/>
                <a:gd name="connsiteX2" fmla="*/ 19920 w 55412"/>
                <a:gd name="connsiteY2" fmla="*/ 98446 h 98445"/>
              </a:gdLst>
              <a:ahLst/>
              <a:cxnLst>
                <a:cxn ang="0">
                  <a:pos x="connsiteX0" y="connsiteY0"/>
                </a:cxn>
                <a:cxn ang="0">
                  <a:pos x="connsiteX1" y="connsiteY1"/>
                </a:cxn>
                <a:cxn ang="0">
                  <a:pos x="connsiteX2" y="connsiteY2"/>
                </a:cxn>
              </a:cxnLst>
              <a:rect l="l" t="t" r="r" b="b"/>
              <a:pathLst>
                <a:path w="55412" h="98445">
                  <a:moveTo>
                    <a:pt x="55413" y="39270"/>
                  </a:moveTo>
                  <a:cubicBezTo>
                    <a:pt x="46537" y="28794"/>
                    <a:pt x="38632" y="17531"/>
                    <a:pt x="31792" y="5622"/>
                  </a:cubicBezTo>
                  <a:cubicBezTo>
                    <a:pt x="22749" y="-16461"/>
                    <a:pt x="-27138" y="28997"/>
                    <a:pt x="19920" y="98446"/>
                  </a:cubicBezTo>
                </a:path>
              </a:pathLst>
            </a:custGeom>
            <a:noFill/>
            <a:ln w="26436" cap="rnd">
              <a:solidFill>
                <a:srgbClr val="1B3C87"/>
              </a:solidFill>
              <a:prstDash val="solid"/>
              <a:round/>
            </a:ln>
          </p:spPr>
          <p:txBody>
            <a:bodyPr rtlCol="0" anchor="ctr"/>
            <a:lstStyle/>
            <a:p>
              <a:endParaRPr lang="zh-CN" altLang="en-US"/>
            </a:p>
          </p:txBody>
        </p:sp>
        <p:sp>
          <p:nvSpPr>
            <p:cNvPr id="135" name="任意多边形: 形状 134"/>
            <p:cNvSpPr/>
            <p:nvPr/>
          </p:nvSpPr>
          <p:spPr>
            <a:xfrm>
              <a:off x="7445029" y="3412133"/>
              <a:ext cx="88394" cy="96945"/>
            </a:xfrm>
            <a:custGeom>
              <a:avLst/>
              <a:gdLst>
                <a:gd name="connsiteX0" fmla="*/ 88395 w 88394"/>
                <a:gd name="connsiteY0" fmla="*/ 96945 h 96945"/>
                <a:gd name="connsiteX1" fmla="*/ 0 w 88394"/>
                <a:gd name="connsiteY1" fmla="*/ 0 h 96945"/>
              </a:gdLst>
              <a:ahLst/>
              <a:cxnLst>
                <a:cxn ang="0">
                  <a:pos x="connsiteX0" y="connsiteY0"/>
                </a:cxn>
                <a:cxn ang="0">
                  <a:pos x="connsiteX1" y="connsiteY1"/>
                </a:cxn>
              </a:cxnLst>
              <a:rect l="l" t="t" r="r" b="b"/>
              <a:pathLst>
                <a:path w="88394" h="96945">
                  <a:moveTo>
                    <a:pt x="88395" y="96945"/>
                  </a:moveTo>
                  <a:cubicBezTo>
                    <a:pt x="77015" y="87656"/>
                    <a:pt x="36908" y="43305"/>
                    <a:pt x="0" y="0"/>
                  </a:cubicBezTo>
                </a:path>
              </a:pathLst>
            </a:custGeom>
            <a:noFill/>
            <a:ln w="26436" cap="rnd">
              <a:solidFill>
                <a:srgbClr val="1B3C87"/>
              </a:solidFill>
              <a:prstDash val="solid"/>
              <a:round/>
            </a:ln>
          </p:spPr>
          <p:txBody>
            <a:bodyPr rtlCol="0" anchor="ctr"/>
            <a:lstStyle/>
            <a:p>
              <a:endParaRPr lang="zh-CN" altLang="en-US"/>
            </a:p>
          </p:txBody>
        </p:sp>
        <p:sp>
          <p:nvSpPr>
            <p:cNvPr id="136" name="任意多边形: 形状 135"/>
            <p:cNvSpPr/>
            <p:nvPr/>
          </p:nvSpPr>
          <p:spPr>
            <a:xfrm>
              <a:off x="7351560" y="3496283"/>
              <a:ext cx="78828" cy="149477"/>
            </a:xfrm>
            <a:custGeom>
              <a:avLst/>
              <a:gdLst>
                <a:gd name="connsiteX0" fmla="*/ 17315 w 78828"/>
                <a:gd name="connsiteY0" fmla="*/ 0 h 149477"/>
                <a:gd name="connsiteX1" fmla="*/ 78829 w 78828"/>
                <a:gd name="connsiteY1" fmla="*/ 149478 h 149477"/>
              </a:gdLst>
              <a:ahLst/>
              <a:cxnLst>
                <a:cxn ang="0">
                  <a:pos x="connsiteX0" y="connsiteY0"/>
                </a:cxn>
                <a:cxn ang="0">
                  <a:pos x="connsiteX1" y="connsiteY1"/>
                </a:cxn>
              </a:cxnLst>
              <a:rect l="l" t="t" r="r" b="b"/>
              <a:pathLst>
                <a:path w="78828" h="149477">
                  <a:moveTo>
                    <a:pt x="17315" y="0"/>
                  </a:moveTo>
                  <a:cubicBezTo>
                    <a:pt x="-33864" y="19561"/>
                    <a:pt x="41059" y="115215"/>
                    <a:pt x="78829" y="149478"/>
                  </a:cubicBezTo>
                </a:path>
              </a:pathLst>
            </a:custGeom>
            <a:noFill/>
            <a:ln w="26436" cap="rnd">
              <a:solidFill>
                <a:srgbClr val="1B3C87"/>
              </a:solidFill>
              <a:prstDash val="solid"/>
              <a:round/>
            </a:ln>
          </p:spPr>
          <p:txBody>
            <a:bodyPr rtlCol="0" anchor="ctr"/>
            <a:lstStyle/>
            <a:p>
              <a:endParaRPr lang="zh-CN" altLang="en-US"/>
            </a:p>
          </p:txBody>
        </p:sp>
        <p:sp>
          <p:nvSpPr>
            <p:cNvPr id="138" name="任意多边形: 形状 137"/>
            <p:cNvSpPr/>
            <p:nvPr/>
          </p:nvSpPr>
          <p:spPr>
            <a:xfrm>
              <a:off x="7309480" y="3546724"/>
              <a:ext cx="88060" cy="135944"/>
            </a:xfrm>
            <a:custGeom>
              <a:avLst/>
              <a:gdLst>
                <a:gd name="connsiteX0" fmla="*/ 6494 w 88060"/>
                <a:gd name="connsiteY0" fmla="*/ 0 h 135944"/>
                <a:gd name="connsiteX1" fmla="*/ 88061 w 88060"/>
                <a:gd name="connsiteY1" fmla="*/ 135944 h 135944"/>
              </a:gdLst>
              <a:ahLst/>
              <a:cxnLst>
                <a:cxn ang="0">
                  <a:pos x="connsiteX0" y="connsiteY0"/>
                </a:cxn>
                <a:cxn ang="0">
                  <a:pos x="connsiteX1" y="connsiteY1"/>
                </a:cxn>
              </a:cxnLst>
              <a:rect l="l" t="t" r="r" b="b"/>
              <a:pathLst>
                <a:path w="88060" h="135944">
                  <a:moveTo>
                    <a:pt x="6494" y="0"/>
                  </a:moveTo>
                  <a:cubicBezTo>
                    <a:pt x="-24263" y="40291"/>
                    <a:pt x="62840" y="123519"/>
                    <a:pt x="88061" y="135944"/>
                  </a:cubicBezTo>
                </a:path>
              </a:pathLst>
            </a:custGeom>
            <a:noFill/>
            <a:ln w="26436" cap="rnd">
              <a:solidFill>
                <a:srgbClr val="1B3C87"/>
              </a:solidFill>
              <a:prstDash val="solid"/>
              <a:round/>
            </a:ln>
          </p:spPr>
          <p:txBody>
            <a:bodyPr rtlCol="0" anchor="ctr"/>
            <a:lstStyle/>
            <a:p>
              <a:endParaRPr lang="zh-CN" altLang="en-US"/>
            </a:p>
          </p:txBody>
        </p:sp>
        <p:sp>
          <p:nvSpPr>
            <p:cNvPr id="147" name="任意多边形: 形状 146"/>
            <p:cNvSpPr/>
            <p:nvPr/>
          </p:nvSpPr>
          <p:spPr>
            <a:xfrm>
              <a:off x="8533508" y="4811377"/>
              <a:ext cx="1809168" cy="1141687"/>
            </a:xfrm>
            <a:custGeom>
              <a:avLst/>
              <a:gdLst>
                <a:gd name="connsiteX0" fmla="*/ 1538510 w 1809168"/>
                <a:gd name="connsiteY0" fmla="*/ 0 h 1141687"/>
                <a:gd name="connsiteX1" fmla="*/ 1809169 w 1809168"/>
                <a:gd name="connsiteY1" fmla="*/ 274718 h 1141687"/>
                <a:gd name="connsiteX2" fmla="*/ 86795 w 1809168"/>
                <a:gd name="connsiteY2" fmla="*/ 1141687 h 1141687"/>
                <a:gd name="connsiteX3" fmla="*/ 0 w 1809168"/>
                <a:gd name="connsiteY3" fmla="*/ 901785 h 1141687"/>
                <a:gd name="connsiteX4" fmla="*/ 1538510 w 1809168"/>
                <a:gd name="connsiteY4" fmla="*/ 0 h 114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168" h="1141687">
                  <a:moveTo>
                    <a:pt x="1538510" y="0"/>
                  </a:moveTo>
                  <a:cubicBezTo>
                    <a:pt x="1710747" y="0"/>
                    <a:pt x="1809169" y="172237"/>
                    <a:pt x="1809169" y="274718"/>
                  </a:cubicBezTo>
                  <a:cubicBezTo>
                    <a:pt x="1809169" y="859095"/>
                    <a:pt x="127087" y="1141687"/>
                    <a:pt x="86795" y="1141687"/>
                  </a:cubicBezTo>
                  <a:cubicBezTo>
                    <a:pt x="46504" y="1141687"/>
                    <a:pt x="0" y="918825"/>
                    <a:pt x="0" y="901785"/>
                  </a:cubicBezTo>
                  <a:cubicBezTo>
                    <a:pt x="0" y="884746"/>
                    <a:pt x="1176996" y="0"/>
                    <a:pt x="1538510" y="0"/>
                  </a:cubicBezTo>
                </a:path>
              </a:pathLst>
            </a:custGeom>
            <a:solidFill>
              <a:srgbClr val="3C3744"/>
            </a:solidFill>
            <a:ln w="6148" cap="flat">
              <a:noFill/>
              <a:prstDash val="solid"/>
              <a:miter/>
            </a:ln>
          </p:spPr>
          <p:txBody>
            <a:bodyPr rtlCol="0" anchor="ctr"/>
            <a:lstStyle/>
            <a:p>
              <a:endParaRPr lang="zh-CN" altLang="en-US"/>
            </a:p>
          </p:txBody>
        </p:sp>
        <p:sp>
          <p:nvSpPr>
            <p:cNvPr id="151" name="任意多边形: 形状 150"/>
            <p:cNvSpPr/>
            <p:nvPr/>
          </p:nvSpPr>
          <p:spPr>
            <a:xfrm>
              <a:off x="8822313" y="4991734"/>
              <a:ext cx="683167" cy="442895"/>
            </a:xfrm>
            <a:custGeom>
              <a:avLst/>
              <a:gdLst>
                <a:gd name="connsiteX0" fmla="*/ 0 w 683167"/>
                <a:gd name="connsiteY0" fmla="*/ 442896 h 442895"/>
                <a:gd name="connsiteX1" fmla="*/ 683167 w 683167"/>
                <a:gd name="connsiteY1" fmla="*/ 0 h 442895"/>
              </a:gdLst>
              <a:ahLst/>
              <a:cxnLst>
                <a:cxn ang="0">
                  <a:pos x="connsiteX0" y="connsiteY0"/>
                </a:cxn>
                <a:cxn ang="0">
                  <a:pos x="connsiteX1" y="connsiteY1"/>
                </a:cxn>
              </a:cxnLst>
              <a:rect l="l" t="t" r="r" b="b"/>
              <a:pathLst>
                <a:path w="683167" h="442895">
                  <a:moveTo>
                    <a:pt x="0" y="442896"/>
                  </a:moveTo>
                  <a:cubicBezTo>
                    <a:pt x="194689" y="304429"/>
                    <a:pt x="449478" y="132930"/>
                    <a:pt x="683167" y="0"/>
                  </a:cubicBezTo>
                </a:path>
              </a:pathLst>
            </a:custGeom>
            <a:noFill/>
            <a:ln w="26436" cap="rnd">
              <a:solidFill>
                <a:srgbClr val="1B3C87"/>
              </a:solidFill>
              <a:prstDash val="solid"/>
              <a:round/>
            </a:ln>
          </p:spPr>
          <p:txBody>
            <a:bodyPr rtlCol="0" anchor="ctr"/>
            <a:lstStyle/>
            <a:p>
              <a:endParaRPr lang="zh-CN" altLang="en-US"/>
            </a:p>
          </p:txBody>
        </p:sp>
        <p:sp>
          <p:nvSpPr>
            <p:cNvPr id="152" name="任意多边形: 形状 151"/>
            <p:cNvSpPr/>
            <p:nvPr/>
          </p:nvSpPr>
          <p:spPr>
            <a:xfrm>
              <a:off x="8499491" y="5564177"/>
              <a:ext cx="1065534" cy="354624"/>
            </a:xfrm>
            <a:custGeom>
              <a:avLst/>
              <a:gdLst>
                <a:gd name="connsiteX0" fmla="*/ 1065534 w 1065534"/>
                <a:gd name="connsiteY0" fmla="*/ 104204 h 354624"/>
                <a:gd name="connsiteX1" fmla="*/ 86857 w 1065534"/>
                <a:gd name="connsiteY1" fmla="*/ 354624 h 354624"/>
                <a:gd name="connsiteX2" fmla="*/ 0 w 1065534"/>
                <a:gd name="connsiteY2" fmla="*/ 114722 h 354624"/>
                <a:gd name="connsiteX3" fmla="*/ 144556 w 1065534"/>
                <a:gd name="connsiteY3" fmla="*/ 0 h 354624"/>
              </a:gdLst>
              <a:ahLst/>
              <a:cxnLst>
                <a:cxn ang="0">
                  <a:pos x="connsiteX0" y="connsiteY0"/>
                </a:cxn>
                <a:cxn ang="0">
                  <a:pos x="connsiteX1" y="connsiteY1"/>
                </a:cxn>
                <a:cxn ang="0">
                  <a:pos x="connsiteX2" y="connsiteY2"/>
                </a:cxn>
                <a:cxn ang="0">
                  <a:pos x="connsiteX3" y="connsiteY3"/>
                </a:cxn>
              </a:cxnLst>
              <a:rect l="l" t="t" r="r" b="b"/>
              <a:pathLst>
                <a:path w="1065534" h="354624">
                  <a:moveTo>
                    <a:pt x="1065534" y="104204"/>
                  </a:moveTo>
                  <a:cubicBezTo>
                    <a:pt x="609474" y="272196"/>
                    <a:pt x="108510" y="354624"/>
                    <a:pt x="86857" y="354624"/>
                  </a:cubicBezTo>
                  <a:cubicBezTo>
                    <a:pt x="46627" y="354624"/>
                    <a:pt x="0" y="131761"/>
                    <a:pt x="0" y="114722"/>
                  </a:cubicBezTo>
                  <a:cubicBezTo>
                    <a:pt x="0" y="111093"/>
                    <a:pt x="54870" y="66927"/>
                    <a:pt x="144556" y="0"/>
                  </a:cubicBezTo>
                </a:path>
              </a:pathLst>
            </a:custGeom>
            <a:noFill/>
            <a:ln w="26436" cap="rnd">
              <a:solidFill>
                <a:srgbClr val="1B3C87"/>
              </a:solidFill>
              <a:prstDash val="solid"/>
              <a:round/>
            </a:ln>
          </p:spPr>
          <p:txBody>
            <a:bodyPr rtlCol="0" anchor="ctr"/>
            <a:lstStyle/>
            <a:p>
              <a:endParaRPr lang="zh-CN" altLang="en-US"/>
            </a:p>
          </p:txBody>
        </p:sp>
        <p:sp>
          <p:nvSpPr>
            <p:cNvPr id="167" name="任意多边形: 形状 166"/>
            <p:cNvSpPr/>
            <p:nvPr/>
          </p:nvSpPr>
          <p:spPr>
            <a:xfrm>
              <a:off x="9697586" y="4777114"/>
              <a:ext cx="610827" cy="648719"/>
            </a:xfrm>
            <a:custGeom>
              <a:avLst/>
              <a:gdLst>
                <a:gd name="connsiteX0" fmla="*/ 0 w 610827"/>
                <a:gd name="connsiteY0" fmla="*/ 111954 h 648719"/>
                <a:gd name="connsiteX1" fmla="*/ 340169 w 610827"/>
                <a:gd name="connsiteY1" fmla="*/ 0 h 648719"/>
                <a:gd name="connsiteX2" fmla="*/ 610827 w 610827"/>
                <a:gd name="connsiteY2" fmla="*/ 274718 h 648719"/>
                <a:gd name="connsiteX3" fmla="*/ 358930 w 610827"/>
                <a:gd name="connsiteY3" fmla="*/ 648720 h 648719"/>
              </a:gdLst>
              <a:ahLst/>
              <a:cxnLst>
                <a:cxn ang="0">
                  <a:pos x="connsiteX0" y="connsiteY0"/>
                </a:cxn>
                <a:cxn ang="0">
                  <a:pos x="connsiteX1" y="connsiteY1"/>
                </a:cxn>
                <a:cxn ang="0">
                  <a:pos x="connsiteX2" y="connsiteY2"/>
                </a:cxn>
                <a:cxn ang="0">
                  <a:pos x="connsiteX3" y="connsiteY3"/>
                </a:cxn>
              </a:cxnLst>
              <a:rect l="l" t="t" r="r" b="b"/>
              <a:pathLst>
                <a:path w="610827" h="648719">
                  <a:moveTo>
                    <a:pt x="0" y="111954"/>
                  </a:moveTo>
                  <a:cubicBezTo>
                    <a:pt x="139082" y="43736"/>
                    <a:pt x="259771" y="0"/>
                    <a:pt x="340169" y="0"/>
                  </a:cubicBezTo>
                  <a:cubicBezTo>
                    <a:pt x="512406" y="0"/>
                    <a:pt x="610827" y="172237"/>
                    <a:pt x="610827" y="274718"/>
                  </a:cubicBezTo>
                  <a:cubicBezTo>
                    <a:pt x="610827" y="417245"/>
                    <a:pt x="510807" y="541810"/>
                    <a:pt x="358930" y="648720"/>
                  </a:cubicBezTo>
                </a:path>
              </a:pathLst>
            </a:custGeom>
            <a:noFill/>
            <a:ln w="26436" cap="rnd">
              <a:solidFill>
                <a:srgbClr val="1B3C87"/>
              </a:solidFill>
              <a:prstDash val="solid"/>
              <a:round/>
            </a:ln>
          </p:spPr>
          <p:txBody>
            <a:bodyPr rtlCol="0" anchor="ctr"/>
            <a:lstStyle/>
            <a:p>
              <a:endParaRPr lang="zh-CN" altLang="en-US"/>
            </a:p>
          </p:txBody>
        </p:sp>
        <p:sp>
          <p:nvSpPr>
            <p:cNvPr id="168" name="任意多边形: 形状 167"/>
            <p:cNvSpPr/>
            <p:nvPr/>
          </p:nvSpPr>
          <p:spPr>
            <a:xfrm>
              <a:off x="8065760" y="5725465"/>
              <a:ext cx="464056" cy="357884"/>
            </a:xfrm>
            <a:custGeom>
              <a:avLst/>
              <a:gdLst>
                <a:gd name="connsiteX0" fmla="*/ 399099 w 464056"/>
                <a:gd name="connsiteY0" fmla="*/ 0 h 357884"/>
                <a:gd name="connsiteX1" fmla="*/ 0 w 464056"/>
                <a:gd name="connsiteY1" fmla="*/ 175067 h 357884"/>
                <a:gd name="connsiteX2" fmla="*/ 122350 w 464056"/>
                <a:gd name="connsiteY2" fmla="*/ 357884 h 357884"/>
                <a:gd name="connsiteX3" fmla="*/ 459628 w 464056"/>
                <a:gd name="connsiteY3" fmla="*/ 257495 h 357884"/>
                <a:gd name="connsiteX4" fmla="*/ 399099 w 464056"/>
                <a:gd name="connsiteY4" fmla="*/ 0 h 35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56" h="357884">
                  <a:moveTo>
                    <a:pt x="399099" y="0"/>
                  </a:moveTo>
                  <a:cubicBezTo>
                    <a:pt x="364343" y="0"/>
                    <a:pt x="0" y="61513"/>
                    <a:pt x="0" y="175067"/>
                  </a:cubicBezTo>
                  <a:cubicBezTo>
                    <a:pt x="0" y="305106"/>
                    <a:pt x="78552" y="357884"/>
                    <a:pt x="122350" y="357884"/>
                  </a:cubicBezTo>
                  <a:cubicBezTo>
                    <a:pt x="166147" y="357884"/>
                    <a:pt x="435145" y="298709"/>
                    <a:pt x="459628" y="257495"/>
                  </a:cubicBezTo>
                  <a:cubicBezTo>
                    <a:pt x="484110" y="216281"/>
                    <a:pt x="399099" y="0"/>
                    <a:pt x="399099" y="0"/>
                  </a:cubicBezTo>
                </a:path>
              </a:pathLst>
            </a:custGeom>
            <a:solidFill>
              <a:srgbClr val="FFFFFF"/>
            </a:solidFill>
            <a:ln w="6148" cap="flat">
              <a:noFill/>
              <a:prstDash val="solid"/>
              <a:miter/>
            </a:ln>
          </p:spPr>
          <p:txBody>
            <a:bodyPr rtlCol="0" anchor="ctr"/>
            <a:lstStyle/>
            <a:p>
              <a:endParaRPr lang="zh-CN" altLang="en-US"/>
            </a:p>
          </p:txBody>
        </p:sp>
        <p:sp>
          <p:nvSpPr>
            <p:cNvPr id="169" name="任意多边形: 形状 168"/>
            <p:cNvSpPr/>
            <p:nvPr/>
          </p:nvSpPr>
          <p:spPr>
            <a:xfrm>
              <a:off x="8031497" y="5691448"/>
              <a:ext cx="464032" cy="357884"/>
            </a:xfrm>
            <a:custGeom>
              <a:avLst/>
              <a:gdLst>
                <a:gd name="connsiteX0" fmla="*/ 336539 w 464032"/>
                <a:gd name="connsiteY0" fmla="*/ 312488 h 357884"/>
                <a:gd name="connsiteX1" fmla="*/ 459566 w 464032"/>
                <a:gd name="connsiteY1" fmla="*/ 257495 h 357884"/>
                <a:gd name="connsiteX2" fmla="*/ 399099 w 464032"/>
                <a:gd name="connsiteY2" fmla="*/ 0 h 357884"/>
                <a:gd name="connsiteX3" fmla="*/ 0 w 464032"/>
                <a:gd name="connsiteY3" fmla="*/ 175067 h 357884"/>
                <a:gd name="connsiteX4" fmla="*/ 122289 w 464032"/>
                <a:gd name="connsiteY4" fmla="*/ 357884 h 357884"/>
                <a:gd name="connsiteX5" fmla="*/ 167747 w 464032"/>
                <a:gd name="connsiteY5" fmla="*/ 352102 h 35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032" h="357884">
                  <a:moveTo>
                    <a:pt x="336539" y="312488"/>
                  </a:moveTo>
                  <a:cubicBezTo>
                    <a:pt x="397315" y="294710"/>
                    <a:pt x="449416" y="274534"/>
                    <a:pt x="459566" y="257495"/>
                  </a:cubicBezTo>
                  <a:cubicBezTo>
                    <a:pt x="484171" y="216281"/>
                    <a:pt x="399099" y="0"/>
                    <a:pt x="399099" y="0"/>
                  </a:cubicBezTo>
                  <a:cubicBezTo>
                    <a:pt x="364344" y="0"/>
                    <a:pt x="0" y="61821"/>
                    <a:pt x="0" y="175067"/>
                  </a:cubicBezTo>
                  <a:cubicBezTo>
                    <a:pt x="0" y="305106"/>
                    <a:pt x="78552" y="357884"/>
                    <a:pt x="122289" y="357884"/>
                  </a:cubicBezTo>
                  <a:cubicBezTo>
                    <a:pt x="137556" y="357023"/>
                    <a:pt x="152750" y="355092"/>
                    <a:pt x="167747" y="352102"/>
                  </a:cubicBezTo>
                </a:path>
              </a:pathLst>
            </a:custGeom>
            <a:noFill/>
            <a:ln w="26436" cap="rnd">
              <a:solidFill>
                <a:srgbClr val="1B3C87"/>
              </a:solidFill>
              <a:prstDash val="solid"/>
              <a:round/>
            </a:ln>
          </p:spPr>
          <p:txBody>
            <a:bodyPr rtlCol="0" anchor="ctr"/>
            <a:lstStyle/>
            <a:p>
              <a:endParaRPr lang="zh-CN" altLang="en-US"/>
            </a:p>
          </p:txBody>
        </p:sp>
        <p:sp>
          <p:nvSpPr>
            <p:cNvPr id="172" name="任意多边形: 形状 171"/>
            <p:cNvSpPr/>
            <p:nvPr/>
          </p:nvSpPr>
          <p:spPr>
            <a:xfrm>
              <a:off x="9802803" y="1542396"/>
              <a:ext cx="851330" cy="540310"/>
            </a:xfrm>
            <a:custGeom>
              <a:avLst/>
              <a:gdLst>
                <a:gd name="connsiteX0" fmla="*/ 835506 w 851330"/>
                <a:gd name="connsiteY0" fmla="*/ 540311 h 540310"/>
                <a:gd name="connsiteX1" fmla="*/ 540206 w 851330"/>
                <a:gd name="connsiteY1" fmla="*/ 15825 h 540310"/>
                <a:gd name="connsiteX2" fmla="*/ 15718 w 851330"/>
                <a:gd name="connsiteY2" fmla="*/ 311125 h 540310"/>
                <a:gd name="connsiteX3" fmla="*/ 15718 w 851330"/>
                <a:gd name="connsiteY3" fmla="*/ 540311 h 540310"/>
              </a:gdLst>
              <a:ahLst/>
              <a:cxnLst>
                <a:cxn ang="0">
                  <a:pos x="connsiteX0" y="connsiteY0"/>
                </a:cxn>
                <a:cxn ang="0">
                  <a:pos x="connsiteX1" y="connsiteY1"/>
                </a:cxn>
                <a:cxn ang="0">
                  <a:pos x="connsiteX2" y="connsiteY2"/>
                </a:cxn>
                <a:cxn ang="0">
                  <a:pos x="connsiteX3" y="connsiteY3"/>
                </a:cxn>
              </a:cxnLst>
              <a:rect l="l" t="t" r="r" b="b"/>
              <a:pathLst>
                <a:path w="851330" h="540310">
                  <a:moveTo>
                    <a:pt x="835506" y="540311"/>
                  </a:moveTo>
                  <a:cubicBezTo>
                    <a:pt x="898792" y="313930"/>
                    <a:pt x="766581" y="79115"/>
                    <a:pt x="540206" y="15825"/>
                  </a:cubicBezTo>
                  <a:cubicBezTo>
                    <a:pt x="313824" y="-47462"/>
                    <a:pt x="79003" y="84749"/>
                    <a:pt x="15718" y="311125"/>
                  </a:cubicBezTo>
                  <a:cubicBezTo>
                    <a:pt x="-5239" y="386085"/>
                    <a:pt x="-5239" y="465351"/>
                    <a:pt x="15718" y="540311"/>
                  </a:cubicBezTo>
                  <a:close/>
                </a:path>
              </a:pathLst>
            </a:custGeom>
            <a:noFill/>
            <a:ln w="26436" cap="rnd">
              <a:solidFill>
                <a:srgbClr val="1B3C87"/>
              </a:solidFill>
              <a:prstDash val="solid"/>
              <a:round/>
            </a:ln>
          </p:spPr>
          <p:txBody>
            <a:bodyPr rtlCol="0" anchor="ctr"/>
            <a:lstStyle/>
            <a:p>
              <a:endParaRPr lang="zh-CN" altLang="en-US"/>
            </a:p>
          </p:txBody>
        </p:sp>
        <p:sp>
          <p:nvSpPr>
            <p:cNvPr id="173" name="任意多边形: 形状 172"/>
            <p:cNvSpPr/>
            <p:nvPr/>
          </p:nvSpPr>
          <p:spPr>
            <a:xfrm>
              <a:off x="11033225" y="5802356"/>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noFill/>
            <a:ln w="27297" cap="rnd">
              <a:solidFill>
                <a:srgbClr val="1B3C87"/>
              </a:solidFill>
              <a:prstDash val="solid"/>
              <a:round/>
            </a:ln>
          </p:spPr>
          <p:txBody>
            <a:bodyPr rtlCol="0" anchor="ctr"/>
            <a:lstStyle/>
            <a:p>
              <a:endParaRPr lang="zh-CN" altLang="en-US"/>
            </a:p>
          </p:txBody>
        </p:sp>
        <p:sp>
          <p:nvSpPr>
            <p:cNvPr id="174" name="任意多边形: 形状 173"/>
            <p:cNvSpPr/>
            <p:nvPr/>
          </p:nvSpPr>
          <p:spPr>
            <a:xfrm>
              <a:off x="10228384" y="1319265"/>
              <a:ext cx="1087555" cy="4483091"/>
            </a:xfrm>
            <a:custGeom>
              <a:avLst/>
              <a:gdLst>
                <a:gd name="connsiteX0" fmla="*/ 1087556 w 1087555"/>
                <a:gd name="connsiteY0" fmla="*/ 4483091 h 4483091"/>
                <a:gd name="connsiteX1" fmla="*/ 1087556 w 1087555"/>
                <a:gd name="connsiteY1" fmla="*/ 0 h 4483091"/>
                <a:gd name="connsiteX2" fmla="*/ 0 w 1087555"/>
                <a:gd name="connsiteY2" fmla="*/ 0 h 4483091"/>
                <a:gd name="connsiteX3" fmla="*/ 0 w 1087555"/>
                <a:gd name="connsiteY3" fmla="*/ 223355 h 4483091"/>
              </a:gdLst>
              <a:ahLst/>
              <a:cxnLst>
                <a:cxn ang="0">
                  <a:pos x="connsiteX0" y="connsiteY0"/>
                </a:cxn>
                <a:cxn ang="0">
                  <a:pos x="connsiteX1" y="connsiteY1"/>
                </a:cxn>
                <a:cxn ang="0">
                  <a:pos x="connsiteX2" y="connsiteY2"/>
                </a:cxn>
                <a:cxn ang="0">
                  <a:pos x="connsiteX3" y="connsiteY3"/>
                </a:cxn>
              </a:cxnLst>
              <a:rect l="l" t="t" r="r" b="b"/>
              <a:pathLst>
                <a:path w="1087555" h="4483091">
                  <a:moveTo>
                    <a:pt x="1087556" y="4483091"/>
                  </a:moveTo>
                  <a:lnTo>
                    <a:pt x="1087556" y="0"/>
                  </a:lnTo>
                  <a:lnTo>
                    <a:pt x="0" y="0"/>
                  </a:lnTo>
                  <a:lnTo>
                    <a:pt x="0" y="223355"/>
                  </a:lnTo>
                </a:path>
              </a:pathLst>
            </a:custGeom>
            <a:noFill/>
            <a:ln w="27297" cap="rnd">
              <a:solidFill>
                <a:srgbClr val="1B3C87"/>
              </a:solidFill>
              <a:prstDash val="solid"/>
              <a:round/>
            </a:ln>
          </p:spPr>
          <p:txBody>
            <a:bodyPr rtlCol="0" anchor="ctr"/>
            <a:lstStyle/>
            <a:p>
              <a:endParaRPr lang="zh-CN" altLang="en-US"/>
            </a:p>
          </p:txBody>
        </p:sp>
        <p:sp>
          <p:nvSpPr>
            <p:cNvPr id="205" name="任意多边形: 形状 204"/>
            <p:cNvSpPr/>
            <p:nvPr/>
          </p:nvSpPr>
          <p:spPr>
            <a:xfrm>
              <a:off x="6122123" y="5881955"/>
              <a:ext cx="1158911" cy="167131"/>
            </a:xfrm>
            <a:custGeom>
              <a:avLst/>
              <a:gdLst>
                <a:gd name="connsiteX0" fmla="*/ 0 w 1158911"/>
                <a:gd name="connsiteY0" fmla="*/ 0 h 167131"/>
                <a:gd name="connsiteX1" fmla="*/ 1158911 w 1158911"/>
                <a:gd name="connsiteY1" fmla="*/ 0 h 167131"/>
                <a:gd name="connsiteX2" fmla="*/ 1158911 w 1158911"/>
                <a:gd name="connsiteY2" fmla="*/ 167132 h 167131"/>
                <a:gd name="connsiteX3" fmla="*/ 0 w 1158911"/>
                <a:gd name="connsiteY3" fmla="*/ 167132 h 167131"/>
              </a:gdLst>
              <a:ahLst/>
              <a:cxnLst>
                <a:cxn ang="0">
                  <a:pos x="connsiteX0" y="connsiteY0"/>
                </a:cxn>
                <a:cxn ang="0">
                  <a:pos x="connsiteX1" y="connsiteY1"/>
                </a:cxn>
                <a:cxn ang="0">
                  <a:pos x="connsiteX2" y="connsiteY2"/>
                </a:cxn>
                <a:cxn ang="0">
                  <a:pos x="connsiteX3" y="connsiteY3"/>
                </a:cxn>
              </a:cxnLst>
              <a:rect l="l" t="t" r="r" b="b"/>
              <a:pathLst>
                <a:path w="1158911" h="167131">
                  <a:moveTo>
                    <a:pt x="0" y="0"/>
                  </a:moveTo>
                  <a:lnTo>
                    <a:pt x="1158911" y="0"/>
                  </a:lnTo>
                  <a:lnTo>
                    <a:pt x="1158911" y="167132"/>
                  </a:lnTo>
                  <a:lnTo>
                    <a:pt x="0" y="167132"/>
                  </a:lnTo>
                  <a:close/>
                </a:path>
              </a:pathLst>
            </a:custGeom>
            <a:solidFill>
              <a:srgbClr val="D7E0FF"/>
            </a:solidFill>
            <a:ln w="6148" cap="flat">
              <a:noFill/>
              <a:prstDash val="solid"/>
              <a:miter/>
            </a:ln>
          </p:spPr>
          <p:txBody>
            <a:bodyPr rtlCol="0" anchor="ctr"/>
            <a:lstStyle/>
            <a:p>
              <a:endParaRPr lang="zh-CN" altLang="en-US"/>
            </a:p>
          </p:txBody>
        </p:sp>
        <p:sp>
          <p:nvSpPr>
            <p:cNvPr id="206" name="任意多边形: 形状 205"/>
            <p:cNvSpPr/>
            <p:nvPr/>
          </p:nvSpPr>
          <p:spPr>
            <a:xfrm>
              <a:off x="6299036" y="5747117"/>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8088DC"/>
            </a:solidFill>
            <a:ln w="6148" cap="flat">
              <a:noFill/>
              <a:prstDash val="solid"/>
              <a:miter/>
            </a:ln>
          </p:spPr>
          <p:txBody>
            <a:bodyPr rtlCol="0" anchor="ctr"/>
            <a:lstStyle/>
            <a:p>
              <a:endParaRPr lang="zh-CN" altLang="en-US"/>
            </a:p>
          </p:txBody>
        </p:sp>
        <p:sp>
          <p:nvSpPr>
            <p:cNvPr id="209" name="任意多边形: 形状 208"/>
            <p:cNvSpPr/>
            <p:nvPr/>
          </p:nvSpPr>
          <p:spPr>
            <a:xfrm>
              <a:off x="6165982" y="5608343"/>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D7E0FF"/>
            </a:solidFill>
            <a:ln w="6148" cap="flat">
              <a:noFill/>
              <a:prstDash val="solid"/>
              <a:miter/>
            </a:ln>
          </p:spPr>
          <p:txBody>
            <a:bodyPr rtlCol="0" anchor="ctr"/>
            <a:lstStyle/>
            <a:p>
              <a:endParaRPr lang="zh-CN" altLang="en-US"/>
            </a:p>
          </p:txBody>
        </p:sp>
        <p:sp>
          <p:nvSpPr>
            <p:cNvPr id="210" name="任意多边形: 形状 209"/>
            <p:cNvSpPr/>
            <p:nvPr/>
          </p:nvSpPr>
          <p:spPr>
            <a:xfrm>
              <a:off x="6775278" y="4437868"/>
              <a:ext cx="355691" cy="482131"/>
            </a:xfrm>
            <a:custGeom>
              <a:avLst/>
              <a:gdLst>
                <a:gd name="connsiteX0" fmla="*/ 45636 w 355691"/>
                <a:gd name="connsiteY0" fmla="*/ 480850 h 482131"/>
                <a:gd name="connsiteX1" fmla="*/ 14142 w 355691"/>
                <a:gd name="connsiteY1" fmla="*/ 314764 h 482131"/>
                <a:gd name="connsiteX2" fmla="*/ 352773 w 355691"/>
                <a:gd name="connsiteY2" fmla="*/ 0 h 482131"/>
                <a:gd name="connsiteX3" fmla="*/ 45636 w 355691"/>
                <a:gd name="connsiteY3" fmla="*/ 480727 h 482131"/>
              </a:gdLst>
              <a:ahLst/>
              <a:cxnLst>
                <a:cxn ang="0">
                  <a:pos x="connsiteX0" y="connsiteY0"/>
                </a:cxn>
                <a:cxn ang="0">
                  <a:pos x="connsiteX1" y="connsiteY1"/>
                </a:cxn>
                <a:cxn ang="0">
                  <a:pos x="connsiteX2" y="connsiteY2"/>
                </a:cxn>
                <a:cxn ang="0">
                  <a:pos x="connsiteX3" y="connsiteY3"/>
                </a:cxn>
              </a:cxnLst>
              <a:rect l="l" t="t" r="r" b="b"/>
              <a:pathLst>
                <a:path w="355691" h="482131">
                  <a:moveTo>
                    <a:pt x="45636" y="480850"/>
                  </a:moveTo>
                  <a:cubicBezTo>
                    <a:pt x="17525" y="478574"/>
                    <a:pt x="-21228" y="369388"/>
                    <a:pt x="14142" y="314764"/>
                  </a:cubicBezTo>
                  <a:cubicBezTo>
                    <a:pt x="88511" y="199918"/>
                    <a:pt x="281356" y="162580"/>
                    <a:pt x="352773" y="0"/>
                  </a:cubicBezTo>
                  <a:cubicBezTo>
                    <a:pt x="352219" y="55916"/>
                    <a:pt x="409057" y="510561"/>
                    <a:pt x="45636" y="480727"/>
                  </a:cubicBezTo>
                </a:path>
              </a:pathLst>
            </a:custGeom>
            <a:solidFill>
              <a:srgbClr val="8088DC"/>
            </a:solidFill>
            <a:ln w="6148" cap="flat">
              <a:noFill/>
              <a:prstDash val="solid"/>
              <a:miter/>
            </a:ln>
          </p:spPr>
          <p:txBody>
            <a:bodyPr rtlCol="0" anchor="ctr"/>
            <a:lstStyle/>
            <a:p>
              <a:endParaRPr lang="zh-CN" altLang="en-US"/>
            </a:p>
          </p:txBody>
        </p:sp>
        <p:sp>
          <p:nvSpPr>
            <p:cNvPr id="211" name="任意多边形: 形状 210"/>
            <p:cNvSpPr/>
            <p:nvPr/>
          </p:nvSpPr>
          <p:spPr>
            <a:xfrm>
              <a:off x="6701579" y="4734916"/>
              <a:ext cx="244700" cy="583453"/>
            </a:xfrm>
            <a:custGeom>
              <a:avLst/>
              <a:gdLst>
                <a:gd name="connsiteX0" fmla="*/ 0 w 244700"/>
                <a:gd name="connsiteY0" fmla="*/ 583454 h 583453"/>
                <a:gd name="connsiteX1" fmla="*/ 244700 w 244700"/>
                <a:gd name="connsiteY1" fmla="*/ 0 h 583453"/>
              </a:gdLst>
              <a:ahLst/>
              <a:cxnLst>
                <a:cxn ang="0">
                  <a:pos x="connsiteX0" y="connsiteY0"/>
                </a:cxn>
                <a:cxn ang="0">
                  <a:pos x="connsiteX1" y="connsiteY1"/>
                </a:cxn>
              </a:cxnLst>
              <a:rect l="l" t="t" r="r" b="b"/>
              <a:pathLst>
                <a:path w="244700" h="583453">
                  <a:moveTo>
                    <a:pt x="0" y="583454"/>
                  </a:moveTo>
                  <a:cubicBezTo>
                    <a:pt x="0" y="383905"/>
                    <a:pt x="149662" y="65881"/>
                    <a:pt x="244700" y="0"/>
                  </a:cubicBezTo>
                </a:path>
              </a:pathLst>
            </a:custGeom>
            <a:noFill/>
            <a:ln w="14325" cap="rnd">
              <a:solidFill>
                <a:srgbClr val="1B3C87"/>
              </a:solidFill>
              <a:prstDash val="solid"/>
              <a:round/>
            </a:ln>
          </p:spPr>
          <p:txBody>
            <a:bodyPr rtlCol="0" anchor="ctr"/>
            <a:lstStyle/>
            <a:p>
              <a:endParaRPr lang="zh-CN" altLang="en-US"/>
            </a:p>
          </p:txBody>
        </p:sp>
        <p:sp>
          <p:nvSpPr>
            <p:cNvPr id="212" name="任意多边形: 形状 211"/>
            <p:cNvSpPr/>
            <p:nvPr/>
          </p:nvSpPr>
          <p:spPr>
            <a:xfrm>
              <a:off x="6846861" y="4750971"/>
              <a:ext cx="14160" cy="85688"/>
            </a:xfrm>
            <a:custGeom>
              <a:avLst/>
              <a:gdLst>
                <a:gd name="connsiteX0" fmla="*/ 14161 w 14160"/>
                <a:gd name="connsiteY0" fmla="*/ 85688 h 85688"/>
                <a:gd name="connsiteX1" fmla="*/ 874 w 14160"/>
                <a:gd name="connsiteY1" fmla="*/ 0 h 85688"/>
              </a:gdLst>
              <a:ahLst/>
              <a:cxnLst>
                <a:cxn ang="0">
                  <a:pos x="connsiteX0" y="connsiteY0"/>
                </a:cxn>
                <a:cxn ang="0">
                  <a:pos x="connsiteX1" y="connsiteY1"/>
                </a:cxn>
              </a:cxnLst>
              <a:rect l="l" t="t" r="r" b="b"/>
              <a:pathLst>
                <a:path w="14160" h="85688">
                  <a:moveTo>
                    <a:pt x="14161" y="85688"/>
                  </a:moveTo>
                  <a:cubicBezTo>
                    <a:pt x="7517" y="71540"/>
                    <a:pt x="-3124" y="25836"/>
                    <a:pt x="874" y="0"/>
                  </a:cubicBezTo>
                </a:path>
              </a:pathLst>
            </a:custGeom>
            <a:noFill/>
            <a:ln w="14325" cap="rnd">
              <a:solidFill>
                <a:srgbClr val="1B3C87"/>
              </a:solidFill>
              <a:prstDash val="solid"/>
              <a:round/>
            </a:ln>
          </p:spPr>
          <p:txBody>
            <a:bodyPr rtlCol="0" anchor="ctr"/>
            <a:lstStyle/>
            <a:p>
              <a:endParaRPr lang="zh-CN" altLang="en-US"/>
            </a:p>
          </p:txBody>
        </p:sp>
        <p:sp>
          <p:nvSpPr>
            <p:cNvPr id="213" name="任意多边形: 形状 212"/>
            <p:cNvSpPr/>
            <p:nvPr/>
          </p:nvSpPr>
          <p:spPr>
            <a:xfrm>
              <a:off x="6911093" y="4758045"/>
              <a:ext cx="95222" cy="10582"/>
            </a:xfrm>
            <a:custGeom>
              <a:avLst/>
              <a:gdLst>
                <a:gd name="connsiteX0" fmla="*/ 0 w 95222"/>
                <a:gd name="connsiteY0" fmla="*/ 9473 h 10582"/>
                <a:gd name="connsiteX1" fmla="*/ 95223 w 95222"/>
                <a:gd name="connsiteY1" fmla="*/ 0 h 10582"/>
              </a:gdLst>
              <a:ahLst/>
              <a:cxnLst>
                <a:cxn ang="0">
                  <a:pos x="connsiteX0" y="connsiteY0"/>
                </a:cxn>
                <a:cxn ang="0">
                  <a:pos x="connsiteX1" y="connsiteY1"/>
                </a:cxn>
              </a:cxnLst>
              <a:rect l="l" t="t" r="r" b="b"/>
              <a:pathLst>
                <a:path w="95222" h="10582">
                  <a:moveTo>
                    <a:pt x="0" y="9473"/>
                  </a:moveTo>
                  <a:cubicBezTo>
                    <a:pt x="11811" y="12610"/>
                    <a:pt x="65143" y="8981"/>
                    <a:pt x="95223" y="0"/>
                  </a:cubicBezTo>
                </a:path>
              </a:pathLst>
            </a:custGeom>
            <a:noFill/>
            <a:ln w="14325" cap="rnd">
              <a:solidFill>
                <a:srgbClr val="1B3C87"/>
              </a:solidFill>
              <a:prstDash val="solid"/>
              <a:round/>
            </a:ln>
          </p:spPr>
          <p:txBody>
            <a:bodyPr rtlCol="0" anchor="ctr"/>
            <a:lstStyle/>
            <a:p>
              <a:endParaRPr lang="zh-CN" altLang="en-US"/>
            </a:p>
          </p:txBody>
        </p:sp>
        <p:sp>
          <p:nvSpPr>
            <p:cNvPr id="214" name="任意多边形: 形状 213"/>
            <p:cNvSpPr/>
            <p:nvPr/>
          </p:nvSpPr>
          <p:spPr>
            <a:xfrm>
              <a:off x="6579106" y="5062410"/>
              <a:ext cx="142341" cy="108758"/>
            </a:xfrm>
            <a:custGeom>
              <a:avLst/>
              <a:gdLst>
                <a:gd name="connsiteX0" fmla="*/ 142342 w 142341"/>
                <a:gd name="connsiteY0" fmla="*/ 108758 h 108758"/>
                <a:gd name="connsiteX1" fmla="*/ 0 w 142341"/>
                <a:gd name="connsiteY1" fmla="*/ 1171 h 108758"/>
              </a:gdLst>
              <a:ahLst/>
              <a:cxnLst>
                <a:cxn ang="0">
                  <a:pos x="connsiteX0" y="connsiteY0"/>
                </a:cxn>
                <a:cxn ang="0">
                  <a:pos x="connsiteX1" y="connsiteY1"/>
                </a:cxn>
              </a:cxnLst>
              <a:rect l="l" t="t" r="r" b="b"/>
              <a:pathLst>
                <a:path w="142341" h="108758">
                  <a:moveTo>
                    <a:pt x="142342" y="108758"/>
                  </a:moveTo>
                  <a:cubicBezTo>
                    <a:pt x="141481" y="89751"/>
                    <a:pt x="112139" y="-11993"/>
                    <a:pt x="0" y="1171"/>
                  </a:cubicBezTo>
                </a:path>
              </a:pathLst>
            </a:custGeom>
            <a:noFill/>
            <a:ln w="14325" cap="rnd">
              <a:solidFill>
                <a:srgbClr val="1B3C87"/>
              </a:solidFill>
              <a:prstDash val="solid"/>
              <a:round/>
            </a:ln>
          </p:spPr>
          <p:txBody>
            <a:bodyPr rtlCol="0" anchor="ctr"/>
            <a:lstStyle/>
            <a:p>
              <a:endParaRPr lang="zh-CN" altLang="en-US"/>
            </a:p>
          </p:txBody>
        </p:sp>
        <p:sp>
          <p:nvSpPr>
            <p:cNvPr id="215" name="任意多边形: 形状 214"/>
            <p:cNvSpPr/>
            <p:nvPr/>
          </p:nvSpPr>
          <p:spPr>
            <a:xfrm>
              <a:off x="6583043" y="5033440"/>
              <a:ext cx="28603" cy="29341"/>
            </a:xfrm>
            <a:custGeom>
              <a:avLst/>
              <a:gdLst>
                <a:gd name="connsiteX0" fmla="*/ 28604 w 28603"/>
                <a:gd name="connsiteY0" fmla="*/ 29342 h 29341"/>
                <a:gd name="connsiteX1" fmla="*/ 0 w 28603"/>
                <a:gd name="connsiteY1" fmla="*/ 0 h 29341"/>
              </a:gdLst>
              <a:ahLst/>
              <a:cxnLst>
                <a:cxn ang="0">
                  <a:pos x="connsiteX0" y="connsiteY0"/>
                </a:cxn>
                <a:cxn ang="0">
                  <a:pos x="connsiteX1" y="connsiteY1"/>
                </a:cxn>
              </a:cxnLst>
              <a:rect l="l" t="t" r="r" b="b"/>
              <a:pathLst>
                <a:path w="28603" h="29341">
                  <a:moveTo>
                    <a:pt x="28604" y="29342"/>
                  </a:moveTo>
                  <a:cubicBezTo>
                    <a:pt x="24605" y="20546"/>
                    <a:pt x="8427" y="2645"/>
                    <a:pt x="0" y="0"/>
                  </a:cubicBezTo>
                </a:path>
              </a:pathLst>
            </a:custGeom>
            <a:noFill/>
            <a:ln w="14325" cap="rnd">
              <a:solidFill>
                <a:srgbClr val="1B3C87"/>
              </a:solidFill>
              <a:prstDash val="solid"/>
              <a:round/>
            </a:ln>
          </p:spPr>
          <p:txBody>
            <a:bodyPr rtlCol="0" anchor="ctr"/>
            <a:lstStyle/>
            <a:p>
              <a:endParaRPr lang="zh-CN" altLang="en-US"/>
            </a:p>
          </p:txBody>
        </p:sp>
        <p:sp>
          <p:nvSpPr>
            <p:cNvPr id="216" name="任意多边形: 形状 215"/>
            <p:cNvSpPr/>
            <p:nvPr/>
          </p:nvSpPr>
          <p:spPr>
            <a:xfrm>
              <a:off x="6520914" y="5318369"/>
              <a:ext cx="378922" cy="289973"/>
            </a:xfrm>
            <a:custGeom>
              <a:avLst/>
              <a:gdLst>
                <a:gd name="connsiteX0" fmla="*/ 319193 w 378922"/>
                <a:gd name="connsiteY0" fmla="*/ 289974 h 289973"/>
                <a:gd name="connsiteX1" fmla="*/ 378922 w 378922"/>
                <a:gd name="connsiteY1" fmla="*/ 0 h 289973"/>
                <a:gd name="connsiteX2" fmla="*/ 0 w 378922"/>
                <a:gd name="connsiteY2" fmla="*/ 0 h 289973"/>
                <a:gd name="connsiteX3" fmla="*/ 59606 w 378922"/>
                <a:gd name="connsiteY3" fmla="*/ 289974 h 289973"/>
              </a:gdLst>
              <a:ahLst/>
              <a:cxnLst>
                <a:cxn ang="0">
                  <a:pos x="connsiteX0" y="connsiteY0"/>
                </a:cxn>
                <a:cxn ang="0">
                  <a:pos x="connsiteX1" y="connsiteY1"/>
                </a:cxn>
                <a:cxn ang="0">
                  <a:pos x="connsiteX2" y="connsiteY2"/>
                </a:cxn>
                <a:cxn ang="0">
                  <a:pos x="connsiteX3" y="connsiteY3"/>
                </a:cxn>
              </a:cxnLst>
              <a:rect l="l" t="t" r="r" b="b"/>
              <a:pathLst>
                <a:path w="378922" h="289973">
                  <a:moveTo>
                    <a:pt x="319193" y="289974"/>
                  </a:moveTo>
                  <a:lnTo>
                    <a:pt x="378922" y="0"/>
                  </a:lnTo>
                  <a:lnTo>
                    <a:pt x="0" y="0"/>
                  </a:lnTo>
                  <a:lnTo>
                    <a:pt x="59606" y="289974"/>
                  </a:lnTo>
                  <a:close/>
                </a:path>
              </a:pathLst>
            </a:custGeom>
            <a:solidFill>
              <a:srgbClr val="FB5D64"/>
            </a:solidFill>
            <a:ln w="6148" cap="flat">
              <a:noFill/>
              <a:prstDash val="solid"/>
              <a:miter/>
            </a:ln>
          </p:spPr>
          <p:txBody>
            <a:bodyPr rtlCol="0" anchor="ctr"/>
            <a:lstStyle/>
            <a:p>
              <a:endParaRPr lang="zh-CN" altLang="en-US"/>
            </a:p>
          </p:txBody>
        </p:sp>
        <p:sp>
          <p:nvSpPr>
            <p:cNvPr id="217" name="任意多边形: 形状 216"/>
            <p:cNvSpPr/>
            <p:nvPr/>
          </p:nvSpPr>
          <p:spPr>
            <a:xfrm>
              <a:off x="5563459" y="2686645"/>
              <a:ext cx="1827684" cy="1775951"/>
            </a:xfrm>
            <a:custGeom>
              <a:avLst/>
              <a:gdLst>
                <a:gd name="connsiteX0" fmla="*/ 0 w 1827684"/>
                <a:gd name="connsiteY0" fmla="*/ 0 h 1775951"/>
                <a:gd name="connsiteX1" fmla="*/ 703220 w 1827684"/>
                <a:gd name="connsiteY1" fmla="*/ 1775951 h 1775951"/>
                <a:gd name="connsiteX2" fmla="*/ 1827684 w 1827684"/>
                <a:gd name="connsiteY2" fmla="*/ 528338 h 1775951"/>
              </a:gdLst>
              <a:ahLst/>
              <a:cxnLst>
                <a:cxn ang="0">
                  <a:pos x="connsiteX0" y="connsiteY0"/>
                </a:cxn>
                <a:cxn ang="0">
                  <a:pos x="connsiteX1" y="connsiteY1"/>
                </a:cxn>
                <a:cxn ang="0">
                  <a:pos x="connsiteX2" y="connsiteY2"/>
                </a:cxn>
              </a:cxnLst>
              <a:rect l="l" t="t" r="r" b="b"/>
              <a:pathLst>
                <a:path w="1827684" h="1775951">
                  <a:moveTo>
                    <a:pt x="0" y="0"/>
                  </a:moveTo>
                  <a:lnTo>
                    <a:pt x="703220" y="1775951"/>
                  </a:lnTo>
                  <a:lnTo>
                    <a:pt x="1827684" y="528338"/>
                  </a:lnTo>
                  <a:close/>
                </a:path>
              </a:pathLst>
            </a:custGeom>
            <a:noFill/>
            <a:ln w="21456" cap="rnd">
              <a:solidFill>
                <a:srgbClr val="B2C3FB"/>
              </a:solidFill>
              <a:prstDash val="solid"/>
              <a:round/>
            </a:ln>
          </p:spPr>
          <p:txBody>
            <a:bodyPr rtlCol="0" anchor="ctr"/>
            <a:lstStyle/>
            <a:p>
              <a:endParaRPr lang="zh-CN" altLang="en-US"/>
            </a:p>
          </p:txBody>
        </p:sp>
        <p:sp>
          <p:nvSpPr>
            <p:cNvPr id="218" name="任意多边形: 形状 217"/>
            <p:cNvSpPr/>
            <p:nvPr/>
          </p:nvSpPr>
          <p:spPr>
            <a:xfrm>
              <a:off x="6678819" y="2565341"/>
              <a:ext cx="700390" cy="724257"/>
            </a:xfrm>
            <a:custGeom>
              <a:avLst/>
              <a:gdLst>
                <a:gd name="connsiteX0" fmla="*/ 0 w 700390"/>
                <a:gd name="connsiteY0" fmla="*/ 0 h 724257"/>
                <a:gd name="connsiteX1" fmla="*/ 0 w 700390"/>
                <a:gd name="connsiteY1" fmla="*/ 526185 h 724257"/>
                <a:gd name="connsiteX2" fmla="*/ 235042 w 700390"/>
                <a:gd name="connsiteY2" fmla="*/ 526185 h 724257"/>
                <a:gd name="connsiteX3" fmla="*/ 350195 w 700390"/>
                <a:gd name="connsiteY3" fmla="*/ 724258 h 724257"/>
                <a:gd name="connsiteX4" fmla="*/ 465348 w 700390"/>
                <a:gd name="connsiteY4" fmla="*/ 526123 h 724257"/>
                <a:gd name="connsiteX5" fmla="*/ 700391 w 700390"/>
                <a:gd name="connsiteY5" fmla="*/ 526123 h 724257"/>
                <a:gd name="connsiteX6" fmla="*/ 700391 w 700390"/>
                <a:gd name="connsiteY6" fmla="*/ 0 h 72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90" h="724257">
                  <a:moveTo>
                    <a:pt x="0" y="0"/>
                  </a:moveTo>
                  <a:lnTo>
                    <a:pt x="0" y="526185"/>
                  </a:lnTo>
                  <a:lnTo>
                    <a:pt x="235042" y="526185"/>
                  </a:lnTo>
                  <a:lnTo>
                    <a:pt x="350195" y="724258"/>
                  </a:lnTo>
                  <a:lnTo>
                    <a:pt x="465348" y="526123"/>
                  </a:lnTo>
                  <a:lnTo>
                    <a:pt x="700391" y="526123"/>
                  </a:lnTo>
                  <a:lnTo>
                    <a:pt x="700391" y="0"/>
                  </a:lnTo>
                  <a:close/>
                </a:path>
              </a:pathLst>
            </a:custGeom>
            <a:solidFill>
              <a:srgbClr val="F4F7FF"/>
            </a:solidFill>
            <a:ln w="6148" cap="flat">
              <a:noFill/>
              <a:prstDash val="solid"/>
              <a:miter/>
            </a:ln>
          </p:spPr>
          <p:txBody>
            <a:bodyPr rtlCol="0" anchor="ctr"/>
            <a:lstStyle/>
            <a:p>
              <a:endParaRPr lang="zh-CN" altLang="en-US"/>
            </a:p>
          </p:txBody>
        </p:sp>
        <p:sp>
          <p:nvSpPr>
            <p:cNvPr id="219" name="任意多边形: 形状 218"/>
            <p:cNvSpPr/>
            <p:nvPr/>
          </p:nvSpPr>
          <p:spPr>
            <a:xfrm>
              <a:off x="6851856" y="2784328"/>
              <a:ext cx="73201" cy="73200"/>
            </a:xfrm>
            <a:custGeom>
              <a:avLst/>
              <a:gdLst>
                <a:gd name="connsiteX0" fmla="*/ 73201 w 73201"/>
                <a:gd name="connsiteY0" fmla="*/ 36539 h 73200"/>
                <a:gd name="connsiteX1" fmla="*/ 36662 w 73201"/>
                <a:gd name="connsiteY1" fmla="*/ 73201 h 73200"/>
                <a:gd name="connsiteX2" fmla="*/ 0 w 73201"/>
                <a:gd name="connsiteY2" fmla="*/ 36662 h 73200"/>
                <a:gd name="connsiteX3" fmla="*/ 36539 w 73201"/>
                <a:gd name="connsiteY3" fmla="*/ 0 h 73200"/>
                <a:gd name="connsiteX4" fmla="*/ 36600 w 73201"/>
                <a:gd name="connsiteY4" fmla="*/ 0 h 73200"/>
                <a:gd name="connsiteX5" fmla="*/ 73201 w 73201"/>
                <a:gd name="connsiteY5" fmla="*/ 36477 h 73200"/>
                <a:gd name="connsiteX6" fmla="*/ 73201 w 73201"/>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1" h="73200">
                  <a:moveTo>
                    <a:pt x="73201" y="36539"/>
                  </a:moveTo>
                  <a:cubicBezTo>
                    <a:pt x="73238" y="56752"/>
                    <a:pt x="56875" y="73164"/>
                    <a:pt x="36662" y="73201"/>
                  </a:cubicBezTo>
                  <a:cubicBezTo>
                    <a:pt x="16449" y="73238"/>
                    <a:pt x="37" y="56875"/>
                    <a:pt x="0" y="36662"/>
                  </a:cubicBezTo>
                  <a:cubicBezTo>
                    <a:pt x="-31" y="16449"/>
                    <a:pt x="16326" y="37"/>
                    <a:pt x="36539" y="0"/>
                  </a:cubicBezTo>
                  <a:cubicBezTo>
                    <a:pt x="36557" y="0"/>
                    <a:pt x="36582" y="0"/>
                    <a:pt x="36600" y="0"/>
                  </a:cubicBezTo>
                  <a:cubicBezTo>
                    <a:pt x="56783" y="-37"/>
                    <a:pt x="73164" y="16295"/>
                    <a:pt x="73201" y="36477"/>
                  </a:cubicBezTo>
                  <a:cubicBezTo>
                    <a:pt x="73201" y="36496"/>
                    <a:pt x="73201" y="36520"/>
                    <a:pt x="73201" y="36539"/>
                  </a:cubicBezTo>
                </a:path>
              </a:pathLst>
            </a:custGeom>
            <a:solidFill>
              <a:srgbClr val="FB5D64"/>
            </a:solidFill>
            <a:ln w="6148" cap="flat">
              <a:noFill/>
              <a:prstDash val="solid"/>
              <a:miter/>
            </a:ln>
          </p:spPr>
          <p:txBody>
            <a:bodyPr rtlCol="0" anchor="ctr"/>
            <a:lstStyle/>
            <a:p>
              <a:endParaRPr lang="zh-CN" altLang="en-US"/>
            </a:p>
          </p:txBody>
        </p:sp>
        <p:sp>
          <p:nvSpPr>
            <p:cNvPr id="220" name="任意多边形: 形状 219"/>
            <p:cNvSpPr/>
            <p:nvPr/>
          </p:nvSpPr>
          <p:spPr>
            <a:xfrm>
              <a:off x="6992352" y="2784328"/>
              <a:ext cx="73262" cy="73200"/>
            </a:xfrm>
            <a:custGeom>
              <a:avLst/>
              <a:gdLst>
                <a:gd name="connsiteX0" fmla="*/ 73201 w 73262"/>
                <a:gd name="connsiteY0" fmla="*/ 36539 h 73200"/>
                <a:gd name="connsiteX1" fmla="*/ 36662 w 73262"/>
                <a:gd name="connsiteY1" fmla="*/ 73201 h 73200"/>
                <a:gd name="connsiteX2" fmla="*/ 0 w 73262"/>
                <a:gd name="connsiteY2" fmla="*/ 36662 h 73200"/>
                <a:gd name="connsiteX3" fmla="*/ 36539 w 73262"/>
                <a:gd name="connsiteY3" fmla="*/ 0 h 73200"/>
                <a:gd name="connsiteX4" fmla="*/ 36662 w 73262"/>
                <a:gd name="connsiteY4" fmla="*/ 0 h 73200"/>
                <a:gd name="connsiteX5" fmla="*/ 73262 w 73262"/>
                <a:gd name="connsiteY5" fmla="*/ 36477 h 73200"/>
                <a:gd name="connsiteX6" fmla="*/ 73262 w 73262"/>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62" h="73200">
                  <a:moveTo>
                    <a:pt x="73201" y="36539"/>
                  </a:moveTo>
                  <a:cubicBezTo>
                    <a:pt x="73238" y="56752"/>
                    <a:pt x="56875" y="73164"/>
                    <a:pt x="36662" y="73201"/>
                  </a:cubicBezTo>
                  <a:cubicBezTo>
                    <a:pt x="16449" y="73238"/>
                    <a:pt x="37" y="56875"/>
                    <a:pt x="0" y="36662"/>
                  </a:cubicBezTo>
                  <a:cubicBezTo>
                    <a:pt x="-31" y="16449"/>
                    <a:pt x="16326" y="37"/>
                    <a:pt x="36539" y="0"/>
                  </a:cubicBezTo>
                  <a:cubicBezTo>
                    <a:pt x="36582" y="0"/>
                    <a:pt x="36619" y="0"/>
                    <a:pt x="36662" y="0"/>
                  </a:cubicBezTo>
                  <a:cubicBezTo>
                    <a:pt x="56845" y="-37"/>
                    <a:pt x="73226" y="16295"/>
                    <a:pt x="73262" y="36477"/>
                  </a:cubicBezTo>
                  <a:cubicBezTo>
                    <a:pt x="73262" y="36496"/>
                    <a:pt x="73262" y="36520"/>
                    <a:pt x="73262" y="36539"/>
                  </a:cubicBezTo>
                </a:path>
              </a:pathLst>
            </a:custGeom>
            <a:solidFill>
              <a:srgbClr val="FB5D64"/>
            </a:solidFill>
            <a:ln w="6148" cap="flat">
              <a:noFill/>
              <a:prstDash val="solid"/>
              <a:miter/>
            </a:ln>
          </p:spPr>
          <p:txBody>
            <a:bodyPr rtlCol="0" anchor="ctr"/>
            <a:lstStyle/>
            <a:p>
              <a:endParaRPr lang="zh-CN" altLang="en-US"/>
            </a:p>
          </p:txBody>
        </p:sp>
        <p:sp>
          <p:nvSpPr>
            <p:cNvPr id="221" name="任意多边形: 形状 220"/>
            <p:cNvSpPr/>
            <p:nvPr/>
          </p:nvSpPr>
          <p:spPr>
            <a:xfrm>
              <a:off x="7132972" y="2784328"/>
              <a:ext cx="73077" cy="73077"/>
            </a:xfrm>
            <a:custGeom>
              <a:avLst/>
              <a:gdLst>
                <a:gd name="connsiteX0" fmla="*/ 73078 w 73077"/>
                <a:gd name="connsiteY0" fmla="*/ 36539 h 73077"/>
                <a:gd name="connsiteX1" fmla="*/ 36539 w 73077"/>
                <a:gd name="connsiteY1" fmla="*/ 73078 h 73077"/>
                <a:gd name="connsiteX2" fmla="*/ 0 w 73077"/>
                <a:gd name="connsiteY2" fmla="*/ 36539 h 73077"/>
                <a:gd name="connsiteX3" fmla="*/ 36539 w 73077"/>
                <a:gd name="connsiteY3" fmla="*/ 0 h 73077"/>
                <a:gd name="connsiteX4" fmla="*/ 73078 w 73077"/>
                <a:gd name="connsiteY4" fmla="*/ 36539 h 73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7" h="73077">
                  <a:moveTo>
                    <a:pt x="73078" y="36539"/>
                  </a:moveTo>
                  <a:cubicBezTo>
                    <a:pt x="73078" y="56721"/>
                    <a:pt x="56721" y="73078"/>
                    <a:pt x="36539" y="73078"/>
                  </a:cubicBezTo>
                  <a:cubicBezTo>
                    <a:pt x="16356" y="73078"/>
                    <a:pt x="0" y="56721"/>
                    <a:pt x="0" y="36539"/>
                  </a:cubicBezTo>
                  <a:cubicBezTo>
                    <a:pt x="0" y="16356"/>
                    <a:pt x="16356" y="0"/>
                    <a:pt x="36539" y="0"/>
                  </a:cubicBezTo>
                  <a:cubicBezTo>
                    <a:pt x="56721" y="0"/>
                    <a:pt x="73078" y="16356"/>
                    <a:pt x="73078" y="36539"/>
                  </a:cubicBezTo>
                </a:path>
              </a:pathLst>
            </a:custGeom>
            <a:solidFill>
              <a:srgbClr val="FB5D64"/>
            </a:solidFill>
            <a:ln w="6148" cap="flat">
              <a:noFill/>
              <a:prstDash val="solid"/>
              <a:miter/>
            </a:ln>
          </p:spPr>
          <p:txBody>
            <a:bodyPr rtlCol="0" anchor="ctr"/>
            <a:lstStyle/>
            <a:p>
              <a:endParaRPr lang="zh-CN" altLang="en-US"/>
            </a:p>
          </p:txBody>
        </p:sp>
      </p:grpSp>
      <p:grpSp>
        <p:nvGrpSpPr>
          <p:cNvPr id="236" name="组合 235"/>
          <p:cNvGrpSpPr/>
          <p:nvPr/>
        </p:nvGrpSpPr>
        <p:grpSpPr>
          <a:xfrm>
            <a:off x="719454" y="5725465"/>
            <a:ext cx="2574422" cy="835261"/>
            <a:chOff x="927101" y="3472852"/>
            <a:chExt cx="5126599" cy="1178203"/>
          </a:xfrm>
        </p:grpSpPr>
        <p:grpSp>
          <p:nvGrpSpPr>
            <p:cNvPr id="237" name="组合 236"/>
            <p:cNvGrpSpPr/>
            <p:nvPr/>
          </p:nvGrpSpPr>
          <p:grpSpPr>
            <a:xfrm>
              <a:off x="927101" y="3472852"/>
              <a:ext cx="5126599" cy="589101"/>
              <a:chOff x="927101" y="3472852"/>
              <a:chExt cx="5126599" cy="589101"/>
            </a:xfrm>
          </p:grpSpPr>
          <p:cxnSp>
            <p:nvCxnSpPr>
              <p:cNvPr id="239" name="直接连接符 238"/>
              <p:cNvCxnSpPr/>
              <p:nvPr/>
            </p:nvCxnSpPr>
            <p:spPr>
              <a:xfrm>
                <a:off x="927101" y="4061953"/>
                <a:ext cx="4834211"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240" name="弧形 239"/>
              <p:cNvSpPr/>
              <p:nvPr/>
            </p:nvSpPr>
            <p:spPr>
              <a:xfrm rot="10800000">
                <a:off x="5468925" y="3472852"/>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8" name="弧形 237"/>
            <p:cNvSpPr/>
            <p:nvPr/>
          </p:nvSpPr>
          <p:spPr>
            <a:xfrm rot="10800000" flipV="1">
              <a:off x="5468924" y="4066280"/>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1" name="文本框 240"/>
          <p:cNvSpPr txBox="1"/>
          <p:nvPr/>
        </p:nvSpPr>
        <p:spPr>
          <a:xfrm>
            <a:off x="690340" y="522789"/>
            <a:ext cx="1624077" cy="923330"/>
          </a:xfrm>
          <a:prstGeom prst="rect">
            <a:avLst/>
          </a:prstGeom>
          <a:noFill/>
          <a:ln>
            <a:noFill/>
          </a:ln>
        </p:spPr>
        <p:txBody>
          <a:bodyPr wrap="square" rtlCol="0">
            <a:spAutoFit/>
          </a:bodyPr>
          <a:lstStyle/>
          <a:p>
            <a:r>
              <a:rPr lang="en-US" altLang="zh-CN" sz="54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ONE</a:t>
            </a:r>
            <a:endParaRPr lang="zh-CN" altLang="en-US" sz="5400" spc="300" dirty="0">
              <a:solidFill>
                <a:schemeClr val="tx1">
                  <a:lumMod val="75000"/>
                  <a:lumOff val="25000"/>
                </a:schemeClr>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43" name="文本框 242"/>
          <p:cNvSpPr txBox="1"/>
          <p:nvPr/>
        </p:nvSpPr>
        <p:spPr>
          <a:xfrm>
            <a:off x="274115" y="2654135"/>
            <a:ext cx="4336999" cy="1200329"/>
          </a:xfrm>
          <a:prstGeom prst="rect">
            <a:avLst/>
          </a:prstGeom>
          <a:noFill/>
        </p:spPr>
        <p:txBody>
          <a:bodyPr wrap="square" rtlCol="0">
            <a:spAutoFit/>
          </a:bodyPr>
          <a:lstStyle/>
          <a:p>
            <a:pPr algn="ctr"/>
            <a:r>
              <a:rPr lang="zh-CN" altLang="en-US" sz="7200" spc="30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项目</a:t>
            </a:r>
            <a:r>
              <a:rPr lang="zh-CN" altLang="en-US" sz="7200" spc="30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rPr>
              <a:t>背景</a:t>
            </a:r>
            <a:endParaRPr lang="zh-CN" altLang="en-US" sz="7200" spc="300" dirty="0">
              <a:solidFill>
                <a:srgbClr val="1B3C87"/>
              </a:solidFill>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44" name="矩形 243"/>
          <p:cNvSpPr/>
          <p:nvPr/>
        </p:nvSpPr>
        <p:spPr>
          <a:xfrm>
            <a:off x="757323" y="2333474"/>
            <a:ext cx="622259" cy="901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框 244"/>
          <p:cNvSpPr txBox="1"/>
          <p:nvPr/>
        </p:nvSpPr>
        <p:spPr>
          <a:xfrm>
            <a:off x="683069" y="3775079"/>
            <a:ext cx="4942423" cy="461665"/>
          </a:xfrm>
          <a:prstGeom prst="rect">
            <a:avLst/>
          </a:prstGeom>
          <a:noFill/>
        </p:spPr>
        <p:txBody>
          <a:bodyPr wrap="square" rtlCol="0">
            <a:spAutoFit/>
          </a:bodyPr>
          <a:lstStyle/>
          <a:p>
            <a:r>
              <a:rPr lang="en-US" altLang="zh-CN" sz="24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rPr>
              <a:t>Job overview</a:t>
            </a:r>
            <a:endParaRPr lang="zh-CN" altLang="en-US" sz="24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sp>
        <p:nvSpPr>
          <p:cNvPr id="2" name="矩形 1"/>
          <p:cNvSpPr/>
          <p:nvPr/>
        </p:nvSpPr>
        <p:spPr>
          <a:xfrm>
            <a:off x="683069" y="482386"/>
            <a:ext cx="1674898" cy="855580"/>
          </a:xfrm>
          <a:prstGeom prst="rect">
            <a:avLst/>
          </a:prstGeom>
          <a:noFill/>
          <a:ln>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p:cNvSpPr/>
          <p:nvPr/>
        </p:nvSpPr>
        <p:spPr>
          <a:xfrm>
            <a:off x="2289061" y="1240716"/>
            <a:ext cx="167127" cy="169333"/>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137" name="椭圆 136"/>
          <p:cNvSpPr/>
          <p:nvPr/>
        </p:nvSpPr>
        <p:spPr>
          <a:xfrm>
            <a:off x="5731083" y="1031467"/>
            <a:ext cx="1558598" cy="1558598"/>
          </a:xfrm>
          <a:prstGeom prst="ellipse">
            <a:avLst/>
          </a:prstGeom>
          <a:solidFill>
            <a:srgbClr val="1B3C87">
              <a:alpha val="74000"/>
            </a:srgbClr>
          </a:soli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809625" y="304635"/>
            <a:ext cx="2251075" cy="645160"/>
          </a:xfrm>
          <a:prstGeom prst="rect">
            <a:avLst/>
          </a:prstGeom>
          <a:noFill/>
        </p:spPr>
        <p:txBody>
          <a:bodyPr wrap="square" rtlCol="0">
            <a:spAutoFit/>
          </a:bodyPr>
          <a:lstStyle/>
          <a:p>
            <a:r>
              <a:rPr lang="zh-CN" altLang="en-US" sz="3600" spc="300">
                <a:solidFill>
                  <a:srgbClr val="FB5D64"/>
                </a:solidFill>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项目背景</a:t>
            </a:r>
            <a:endParaRPr lang="zh-CN" altLang="en-US" sz="36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cxnSp>
        <p:nvCxnSpPr>
          <p:cNvPr id="114" name="直接连接符 113"/>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2750629" y="573443"/>
            <a:ext cx="1679131" cy="338554"/>
          </a:xfrm>
          <a:prstGeom prst="rect">
            <a:avLst/>
          </a:prstGeom>
          <a:noFill/>
        </p:spPr>
        <p:txBody>
          <a:bodyPr wrap="square" rtlCol="0">
            <a:spAutoFit/>
          </a:bodyPr>
          <a:lstStyle/>
          <a:p>
            <a:r>
              <a:rPr lang="en-US" altLang="zh-CN"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rPr>
              <a:t>Job overview</a:t>
            </a:r>
            <a:endParaRPr lang="zh-CN" altLang="en-US"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19" name="直接连接符 118"/>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9441371"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810500" y="6078125"/>
            <a:ext cx="4914901" cy="707886"/>
          </a:xfrm>
          <a:prstGeom prst="rect">
            <a:avLst/>
          </a:prstGeom>
          <a:noFill/>
        </p:spPr>
        <p:txBody>
          <a:bodyPr wrap="square" rtlCol="0">
            <a:spAutoFit/>
          </a:bodyPr>
          <a:lstStyle/>
          <a:p>
            <a:r>
              <a:rPr lang="en-US" altLang="zh-CN"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rPr>
              <a:t>Annual Report</a:t>
            </a:r>
            <a:endParaRPr lang="zh-CN" altLang="en-US"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r>
              <a:rPr lang="en-US" altLang="zh-CN"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PART 1</a:t>
            </a:r>
            <a:endParaRPr lang="zh-CN" altLang="en-US"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6" name="矩形: 圆角 5"/>
          <p:cNvSpPr/>
          <p:nvPr/>
        </p:nvSpPr>
        <p:spPr>
          <a:xfrm>
            <a:off x="1283970" y="1863090"/>
            <a:ext cx="3007995" cy="4044315"/>
          </a:xfrm>
          <a:prstGeom prst="roundRect">
            <a:avLst>
              <a:gd name="adj" fmla="val 762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a:off x="4725035" y="1862455"/>
            <a:ext cx="6816090" cy="4044315"/>
          </a:xfrm>
          <a:prstGeom prst="roundRect">
            <a:avLst>
              <a:gd name="adj" fmla="val 809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58665" y="4819202"/>
            <a:ext cx="2070995" cy="2070995"/>
          </a:xfrm>
          <a:prstGeom prst="ellipse">
            <a:avLst/>
          </a:prstGeom>
          <a:solidFill>
            <a:srgbClr val="8088DC">
              <a:alpha val="74000"/>
            </a:srgbClr>
          </a:solidFill>
          <a:ln>
            <a:noFill/>
          </a:ln>
          <a:effectLst>
            <a:softEdge rad="711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1476233" y="543738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4912995" y="2058670"/>
            <a:ext cx="3761105" cy="4457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a:t>
            </a:r>
            <a:r>
              <a:rPr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sym typeface="+mn-ea"/>
              </a:rPr>
              <a:t>算法+数据结构=程序</a:t>
            </a:r>
            <a:r>
              <a:rPr 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a:t>
            </a:r>
            <a:endParaRPr 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endParaRPr>
          </a:p>
        </p:txBody>
      </p:sp>
      <p:sp>
        <p:nvSpPr>
          <p:cNvPr id="2" name="文本框 1"/>
          <p:cNvSpPr txBox="1"/>
          <p:nvPr/>
        </p:nvSpPr>
        <p:spPr>
          <a:xfrm>
            <a:off x="5095240" y="2601595"/>
            <a:ext cx="6149975" cy="3138170"/>
          </a:xfrm>
          <a:prstGeom prst="rect">
            <a:avLst/>
          </a:prstGeom>
          <a:noFill/>
        </p:spPr>
        <p:txBody>
          <a:bodyPr wrap="square" rtlCol="0">
            <a:spAutoFit/>
          </a:bodyPr>
          <a:p>
            <a:r>
              <a:rPr lang="zh-CN" altLang="en-US"/>
              <a:t>图灵奖获得者、Pascal之父尼古拉斯·沃斯（Niklaus Wirth)曾提出“算法+数据结构=程序”这一个著名的公式，如果说数据结构是一个程序的骨，那么算法就是一个程序的魂，是解决问题的具体方法和步骤。在一个程序设计的职业生涯中总是无法避免地面对各式各样的算法。</a:t>
            </a:r>
            <a:endParaRPr lang="zh-CN" altLang="en-US"/>
          </a:p>
          <a:p>
            <a:endParaRPr lang="zh-CN" altLang="en-US"/>
          </a:p>
          <a:p>
            <a:r>
              <a:rPr lang="zh-CN" altLang="en-US"/>
              <a:t>算法（Algorithm）是指解题方案的准确而完整的描述，是一系列解决问题的清晰指令，算法代表着用系统的方法描述解决问题的策略机制。也就是说，能够对一定规范的输入，在有限时间内获得所要求的输出。不同的算法可能用不同的时间，空间或效率来完成同样的任务。</a:t>
            </a:r>
            <a:endParaRPr lang="zh-CN" altLang="en-US"/>
          </a:p>
        </p:txBody>
      </p:sp>
      <p:pic>
        <p:nvPicPr>
          <p:cNvPr id="3" name="图片 2" descr="f7426d8d70fb202db21bba69"/>
          <p:cNvPicPr>
            <a:picLocks noChangeAspect="1"/>
          </p:cNvPicPr>
          <p:nvPr/>
        </p:nvPicPr>
        <p:blipFill>
          <a:blip r:embed="rId1"/>
          <a:stretch>
            <a:fillRect/>
          </a:stretch>
        </p:blipFill>
        <p:spPr>
          <a:xfrm>
            <a:off x="1735455" y="2275205"/>
            <a:ext cx="2105025"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137" name="椭圆 136"/>
          <p:cNvSpPr/>
          <p:nvPr/>
        </p:nvSpPr>
        <p:spPr>
          <a:xfrm>
            <a:off x="5731083" y="1031467"/>
            <a:ext cx="1558598" cy="1558598"/>
          </a:xfrm>
          <a:prstGeom prst="ellipse">
            <a:avLst/>
          </a:prstGeom>
          <a:solidFill>
            <a:srgbClr val="1B3C87">
              <a:alpha val="74000"/>
            </a:srgbClr>
          </a:soli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809625" y="304635"/>
            <a:ext cx="2251075" cy="645160"/>
          </a:xfrm>
          <a:prstGeom prst="rect">
            <a:avLst/>
          </a:prstGeom>
          <a:noFill/>
        </p:spPr>
        <p:txBody>
          <a:bodyPr wrap="square" rtlCol="0">
            <a:spAutoFit/>
          </a:bodyPr>
          <a:lstStyle/>
          <a:p>
            <a:r>
              <a:rPr lang="zh-CN" altLang="en-US" sz="3600" spc="300">
                <a:solidFill>
                  <a:srgbClr val="FB5D64"/>
                </a:solidFill>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项目背景</a:t>
            </a:r>
            <a:endParaRPr lang="zh-CN" altLang="en-US" sz="36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cxnSp>
        <p:nvCxnSpPr>
          <p:cNvPr id="114" name="直接连接符 113"/>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2750629" y="573443"/>
            <a:ext cx="1679131" cy="338554"/>
          </a:xfrm>
          <a:prstGeom prst="rect">
            <a:avLst/>
          </a:prstGeom>
          <a:noFill/>
        </p:spPr>
        <p:txBody>
          <a:bodyPr wrap="square" rtlCol="0">
            <a:spAutoFit/>
          </a:bodyPr>
          <a:lstStyle/>
          <a:p>
            <a:r>
              <a:rPr lang="en-US" altLang="zh-CN"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rPr>
              <a:t>Job overview</a:t>
            </a:r>
            <a:endParaRPr lang="zh-CN" altLang="en-US"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19" name="直接连接符 118"/>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9441371"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810500" y="6078125"/>
            <a:ext cx="4914901" cy="707886"/>
          </a:xfrm>
          <a:prstGeom prst="rect">
            <a:avLst/>
          </a:prstGeom>
          <a:noFill/>
        </p:spPr>
        <p:txBody>
          <a:bodyPr wrap="square" rtlCol="0">
            <a:spAutoFit/>
          </a:bodyPr>
          <a:lstStyle/>
          <a:p>
            <a:r>
              <a:rPr lang="en-US" altLang="zh-CN"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rPr>
              <a:t>Annual Report</a:t>
            </a:r>
            <a:endParaRPr lang="zh-CN" altLang="en-US"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r>
              <a:rPr lang="en-US" altLang="zh-CN"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PART 1</a:t>
            </a:r>
            <a:endParaRPr lang="zh-CN" altLang="en-US"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127" name="椭圆 126"/>
          <p:cNvSpPr/>
          <p:nvPr/>
        </p:nvSpPr>
        <p:spPr>
          <a:xfrm>
            <a:off x="458665" y="4819202"/>
            <a:ext cx="2070995" cy="2070995"/>
          </a:xfrm>
          <a:prstGeom prst="ellipse">
            <a:avLst/>
          </a:prstGeom>
          <a:solidFill>
            <a:srgbClr val="8088DC">
              <a:alpha val="74000"/>
            </a:srgbClr>
          </a:solidFill>
          <a:ln>
            <a:noFill/>
          </a:ln>
          <a:effectLst>
            <a:softEdge rad="711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854835" y="1871980"/>
            <a:ext cx="8482330" cy="4044315"/>
            <a:chOff x="2921" y="2948"/>
            <a:chExt cx="13358" cy="6369"/>
          </a:xfrm>
        </p:grpSpPr>
        <p:sp>
          <p:nvSpPr>
            <p:cNvPr id="126" name="矩形: 圆角 125"/>
            <p:cNvSpPr/>
            <p:nvPr/>
          </p:nvSpPr>
          <p:spPr>
            <a:xfrm>
              <a:off x="2921" y="2948"/>
              <a:ext cx="13358" cy="6369"/>
            </a:xfrm>
            <a:prstGeom prst="roundRect">
              <a:avLst>
                <a:gd name="adj" fmla="val 809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3217" y="3257"/>
              <a:ext cx="7370" cy="70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开源软件的</a:t>
              </a:r>
              <a:r>
                <a:rPr lang="zh-CN" alt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发展</a:t>
              </a:r>
              <a:endParaRPr lang="zh-CN" alt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endParaRPr>
            </a:p>
          </p:txBody>
        </p:sp>
        <p:sp>
          <p:nvSpPr>
            <p:cNvPr id="2" name="文本框 1"/>
            <p:cNvSpPr txBox="1"/>
            <p:nvPr/>
          </p:nvSpPr>
          <p:spPr>
            <a:xfrm>
              <a:off x="3504" y="4112"/>
              <a:ext cx="12052" cy="4519"/>
            </a:xfrm>
            <a:prstGeom prst="rect">
              <a:avLst/>
            </a:prstGeom>
            <a:noFill/>
          </p:spPr>
          <p:txBody>
            <a:bodyPr wrap="square" rtlCol="0">
              <a:noAutofit/>
            </a:bodyPr>
            <a:p>
              <a:r>
                <a:rPr lang="zh-CN" altLang="en-US"/>
                <a:t>21世纪，随着MySQL,Linux,Apache等著名的开源软件的高速发展，人们愈发注意到开源对于计算机科学与技术生态的重要性。在开源软件的开发过程中，用户具有双重的身份——既是软件的用户同时也是软件的开发者。成千上万的软件用户在网络平台，“虚拟的”开源社区贡献自己的知识，发表自己的创新，自发的参与一个软件算法产品的开发与维护。无数人无偿的贡献出自己的时间和精力，一同推进开源软件的创新与进步。</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sp>
        <p:nvSpPr>
          <p:cNvPr id="137" name="椭圆 136"/>
          <p:cNvSpPr/>
          <p:nvPr/>
        </p:nvSpPr>
        <p:spPr>
          <a:xfrm>
            <a:off x="5731083" y="1031467"/>
            <a:ext cx="1558598" cy="1558598"/>
          </a:xfrm>
          <a:prstGeom prst="ellipse">
            <a:avLst/>
          </a:prstGeom>
          <a:solidFill>
            <a:srgbClr val="1B3C87">
              <a:alpha val="74000"/>
            </a:srgbClr>
          </a:soli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809625" y="304635"/>
            <a:ext cx="2251075" cy="645160"/>
          </a:xfrm>
          <a:prstGeom prst="rect">
            <a:avLst/>
          </a:prstGeom>
          <a:noFill/>
        </p:spPr>
        <p:txBody>
          <a:bodyPr wrap="square" rtlCol="0">
            <a:spAutoFit/>
          </a:bodyPr>
          <a:lstStyle/>
          <a:p>
            <a:r>
              <a:rPr lang="zh-CN" altLang="en-US" sz="3600" spc="300">
                <a:solidFill>
                  <a:srgbClr val="FB5D64"/>
                </a:solidFill>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项目背景</a:t>
            </a:r>
            <a:endParaRPr lang="zh-CN" altLang="en-US" sz="36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cxnSp>
        <p:nvCxnSpPr>
          <p:cNvPr id="114" name="直接连接符 113"/>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2750629" y="573443"/>
            <a:ext cx="1679131" cy="338554"/>
          </a:xfrm>
          <a:prstGeom prst="rect">
            <a:avLst/>
          </a:prstGeom>
          <a:noFill/>
        </p:spPr>
        <p:txBody>
          <a:bodyPr wrap="square" rtlCol="0">
            <a:spAutoFit/>
          </a:bodyPr>
          <a:lstStyle/>
          <a:p>
            <a:r>
              <a:rPr lang="en-US" altLang="zh-CN"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rPr>
              <a:t>Job overview</a:t>
            </a:r>
            <a:endParaRPr lang="zh-CN" altLang="en-US" sz="1600" dirty="0">
              <a:solidFill>
                <a:schemeClr val="tx1">
                  <a:lumMod val="65000"/>
                  <a:lumOff val="35000"/>
                </a:schemeClr>
              </a:solidFill>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19" name="直接连接符 118"/>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9441371"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810500" y="6078125"/>
            <a:ext cx="4914901" cy="707886"/>
          </a:xfrm>
          <a:prstGeom prst="rect">
            <a:avLst/>
          </a:prstGeom>
          <a:noFill/>
        </p:spPr>
        <p:txBody>
          <a:bodyPr wrap="square" rtlCol="0">
            <a:spAutoFit/>
          </a:bodyPr>
          <a:lstStyle/>
          <a:p>
            <a:r>
              <a:rPr lang="en-US" altLang="zh-CN"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rPr>
              <a:t>Annual Report</a:t>
            </a:r>
            <a:endParaRPr lang="zh-CN" altLang="en-US" sz="4000" dirty="0">
              <a:ln>
                <a:solidFill>
                  <a:srgbClr val="1B3C87">
                    <a:alpha val="76000"/>
                  </a:srgbClr>
                </a:solidFill>
              </a:ln>
              <a:no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r>
              <a:rPr lang="en-US" altLang="zh-CN"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rPr>
              <a:t>PART 1</a:t>
            </a:r>
            <a:endParaRPr lang="zh-CN" altLang="en-US" sz="3200" spc="300" dirty="0">
              <a:solidFill>
                <a:srgbClr val="FB5D64"/>
              </a:solidFill>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6" name="矩形: 圆角 5"/>
          <p:cNvSpPr/>
          <p:nvPr/>
        </p:nvSpPr>
        <p:spPr>
          <a:xfrm>
            <a:off x="8683625" y="1862455"/>
            <a:ext cx="3007995" cy="4044315"/>
          </a:xfrm>
          <a:prstGeom prst="roundRect">
            <a:avLst>
              <a:gd name="adj" fmla="val 762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a:off x="1476375" y="1862455"/>
            <a:ext cx="6816090" cy="4044315"/>
          </a:xfrm>
          <a:prstGeom prst="roundRect">
            <a:avLst>
              <a:gd name="adj" fmla="val 809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58665" y="4819202"/>
            <a:ext cx="2070995" cy="2070995"/>
          </a:xfrm>
          <a:prstGeom prst="ellipse">
            <a:avLst/>
          </a:prstGeom>
          <a:solidFill>
            <a:srgbClr val="8088DC">
              <a:alpha val="74000"/>
            </a:srgbClr>
          </a:solidFill>
          <a:ln>
            <a:noFill/>
          </a:ln>
          <a:effectLst>
            <a:softEdge rad="711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10900268" y="5649475"/>
            <a:ext cx="622259" cy="90140"/>
          </a:xfrm>
          <a:prstGeom prst="rect">
            <a:avLst/>
          </a:prstGeom>
          <a:solidFill>
            <a:srgbClr val="FB5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1846580" y="2058670"/>
            <a:ext cx="3761105" cy="4457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代码托管</a:t>
            </a:r>
            <a:endParaRPr lang="zh-CN" altLang="en-US" sz="2000" dirty="0">
              <a:solidFill>
                <a:srgbClr val="1B3C87"/>
              </a:solidFill>
              <a:latin typeface="迷你简汉真广标" panose="02010609000101010101" pitchFamily="49" charset="-122"/>
              <a:ea typeface="迷你简汉真广标" panose="02010609000101010101" pitchFamily="49" charset="-122"/>
              <a:cs typeface="迷你简汉真广标" panose="02010609000101010101" pitchFamily="49" charset="-122"/>
            </a:endParaRPr>
          </a:p>
        </p:txBody>
      </p:sp>
      <p:sp>
        <p:nvSpPr>
          <p:cNvPr id="2" name="文本框 1"/>
          <p:cNvSpPr txBox="1"/>
          <p:nvPr/>
        </p:nvSpPr>
        <p:spPr>
          <a:xfrm>
            <a:off x="1809115" y="2590165"/>
            <a:ext cx="6149975" cy="2584450"/>
          </a:xfrm>
          <a:prstGeom prst="rect">
            <a:avLst/>
          </a:prstGeom>
          <a:noFill/>
        </p:spPr>
        <p:txBody>
          <a:bodyPr wrap="square" rtlCol="0">
            <a:spAutoFit/>
          </a:bodyPr>
          <a:p>
            <a:r>
              <a:rPr lang="zh-CN" altLang="en-US"/>
              <a:t>代码托管的应用在开源软件在互联网上的传播和交流之中也扮演着重要的角色。由于计算机数据保存环境的特殊性，仅仅一份的本地数据不足以保障数据的安全稳定，所以许多个人和企业会选择将自己的代码放入代码托管平台类似Github等。又由于这些网站的开放性，开源项目在这个网站上焕发了新的生机。不论是国外的Github,还是国内的Gitee等代码托管平台都让用户可以随时随地的分享自己设计的算法或者软件，也可以同世界上各类的爱好者或专业人员共同探讨一类问题。</a:t>
            </a:r>
            <a:endParaRPr lang="zh-CN" altLang="en-US"/>
          </a:p>
        </p:txBody>
      </p:sp>
      <p:pic>
        <p:nvPicPr>
          <p:cNvPr id="7" name="图片 6" descr="20130417214726_527"/>
          <p:cNvPicPr>
            <a:picLocks noChangeAspect="1"/>
          </p:cNvPicPr>
          <p:nvPr/>
        </p:nvPicPr>
        <p:blipFill>
          <a:blip r:embed="rId1"/>
          <a:stretch>
            <a:fillRect/>
          </a:stretch>
        </p:blipFill>
        <p:spPr>
          <a:xfrm>
            <a:off x="9072880" y="2226945"/>
            <a:ext cx="2237105" cy="1270000"/>
          </a:xfrm>
          <a:prstGeom prst="rect">
            <a:avLst/>
          </a:prstGeom>
        </p:spPr>
      </p:pic>
      <p:pic>
        <p:nvPicPr>
          <p:cNvPr id="8" name="图片 7" descr="f8fba7a2f3c35d3d7c16892b38ba4785"/>
          <p:cNvPicPr>
            <a:picLocks noChangeAspect="1"/>
          </p:cNvPicPr>
          <p:nvPr/>
        </p:nvPicPr>
        <p:blipFill>
          <a:blip r:embed="rId2"/>
          <a:stretch>
            <a:fillRect/>
          </a:stretch>
        </p:blipFill>
        <p:spPr>
          <a:xfrm>
            <a:off x="9570085" y="4166235"/>
            <a:ext cx="1242695"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grpSp>
        <p:nvGrpSpPr>
          <p:cNvPr id="18" name="组合 17"/>
          <p:cNvGrpSpPr/>
          <p:nvPr/>
        </p:nvGrpSpPr>
        <p:grpSpPr>
          <a:xfrm rot="10800000">
            <a:off x="-2244702" y="1526108"/>
            <a:ext cx="8699075" cy="8493212"/>
            <a:chOff x="7111919" y="-1352757"/>
            <a:chExt cx="6808385" cy="6647265"/>
          </a:xfrm>
        </p:grpSpPr>
        <p:sp>
          <p:nvSpPr>
            <p:cNvPr id="19" name="任意多边形: 形状 18"/>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112"/>
          <p:cNvSpPr txBox="1"/>
          <p:nvPr/>
        </p:nvSpPr>
        <p:spPr>
          <a:xfrm>
            <a:off x="809625" y="304635"/>
            <a:ext cx="225107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300">
                <a:solidFill>
                  <a:srgbClr val="FB5D64"/>
                </a:solidFill>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项目背景</a:t>
            </a:r>
            <a:endParaRPr kumimoji="0" lang="zh-CN" altLang="en-US" sz="36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cxnSp>
        <p:nvCxnSpPr>
          <p:cNvPr id="114" name="直接连接符 113"/>
          <p:cNvCxnSpPr/>
          <p:nvPr/>
        </p:nvCxnSpPr>
        <p:spPr>
          <a:xfrm flipV="1">
            <a:off x="695325" y="0"/>
            <a:ext cx="0" cy="125730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 y="950966"/>
            <a:ext cx="3174997" cy="106309"/>
          </a:xfrm>
          <a:prstGeom prst="rect">
            <a:avLst/>
          </a:pr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8" name="文本框 117"/>
          <p:cNvSpPr txBox="1"/>
          <p:nvPr/>
        </p:nvSpPr>
        <p:spPr>
          <a:xfrm>
            <a:off x="2750629" y="573443"/>
            <a:ext cx="167913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Job overview</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cxnSp>
        <p:nvCxnSpPr>
          <p:cNvPr id="119" name="直接连接符 118"/>
          <p:cNvCxnSpPr/>
          <p:nvPr/>
        </p:nvCxnSpPr>
        <p:spPr>
          <a:xfrm flipV="1">
            <a:off x="627948" y="0"/>
            <a:ext cx="0" cy="1257300"/>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9441371" y="-1771847"/>
            <a:ext cx="4462384" cy="4462384"/>
          </a:xfrm>
          <a:prstGeom prst="ellipse">
            <a:avLst/>
          </a:prstGeom>
          <a:solidFill>
            <a:srgbClr val="FB5D64">
              <a:alpha val="7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1" name="文本框 120"/>
          <p:cNvSpPr txBox="1"/>
          <p:nvPr/>
        </p:nvSpPr>
        <p:spPr>
          <a:xfrm>
            <a:off x="7810500" y="6078125"/>
            <a:ext cx="491490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rPr>
              <a:t>Annual Report</a:t>
            </a:r>
            <a:endParaRPr kumimoji="0" lang="zh-CN" altLang="en-US" sz="4000" b="0" i="0" u="none" strike="noStrike" kern="1200" cap="none" spc="0" normalizeH="0" baseline="0" noProof="0" dirty="0">
              <a:ln>
                <a:solidFill>
                  <a:srgbClr val="1B3C87">
                    <a:alpha val="76000"/>
                  </a:srgbClr>
                </a:solidFill>
              </a:ln>
              <a:no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1</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36" name="椭圆 35"/>
          <p:cNvSpPr/>
          <p:nvPr/>
        </p:nvSpPr>
        <p:spPr>
          <a:xfrm>
            <a:off x="10151460" y="5008525"/>
            <a:ext cx="1558598" cy="1558598"/>
          </a:xfrm>
          <a:prstGeom prst="ellipse">
            <a:avLst/>
          </a:prstGeom>
          <a:solidFill>
            <a:srgbClr val="1B3C87">
              <a:alpha val="74000"/>
            </a:srgbClr>
          </a:soli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椭圆 36"/>
          <p:cNvSpPr/>
          <p:nvPr/>
        </p:nvSpPr>
        <p:spPr>
          <a:xfrm>
            <a:off x="-656232" y="1677137"/>
            <a:ext cx="3027145" cy="3027145"/>
          </a:xfrm>
          <a:prstGeom prst="ellipse">
            <a:avLst/>
          </a:prstGeom>
          <a:solidFill>
            <a:srgbClr val="8088DC">
              <a:alpha val="49000"/>
            </a:srgbClr>
          </a:soli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9328150" y="3928857"/>
            <a:ext cx="927100" cy="3170099"/>
          </a:xfrm>
          <a:prstGeom prst="rect">
            <a:avLst/>
          </a:prstGeom>
          <a:noFill/>
        </p:spPr>
        <p:txBody>
          <a:bodyPr wrap="square" rtlCol="0">
            <a:spAutoFit/>
          </a:bodyPr>
          <a:lstStyle/>
          <a:p>
            <a:r>
              <a:rPr lang="en-US" altLang="zh-CN" sz="20000" dirty="0">
                <a:solidFill>
                  <a:srgbClr val="1B3C87"/>
                </a:solidFill>
                <a:latin typeface="OPPOSans H" panose="00020600040101010101" pitchFamily="18" charset="-122"/>
                <a:ea typeface="OPPOSans H" panose="00020600040101010101" pitchFamily="18" charset="-122"/>
                <a:cs typeface="OPPOSans H" panose="00020600040101010101" pitchFamily="18" charset="-122"/>
              </a:rPr>
              <a:t>”</a:t>
            </a:r>
            <a:endParaRPr lang="zh-CN" altLang="en-US" sz="20000" dirty="0">
              <a:solidFill>
                <a:srgbClr val="1B3C87"/>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32" name="文本框 31"/>
          <p:cNvSpPr txBox="1"/>
          <p:nvPr/>
        </p:nvSpPr>
        <p:spPr>
          <a:xfrm>
            <a:off x="1136303" y="1751818"/>
            <a:ext cx="927100" cy="1877437"/>
          </a:xfrm>
          <a:prstGeom prst="rect">
            <a:avLst/>
          </a:prstGeom>
          <a:noFill/>
        </p:spPr>
        <p:txBody>
          <a:bodyPr wrap="square" rtlCol="0">
            <a:spAutoFit/>
          </a:bodyPr>
          <a:lstStyle/>
          <a:p>
            <a:r>
              <a:rPr lang="en-US" altLang="zh-CN" sz="11600" dirty="0">
                <a:solidFill>
                  <a:srgbClr val="8088DC"/>
                </a:solidFill>
                <a:latin typeface="OPPOSans H" panose="00020600040101010101" pitchFamily="18" charset="-122"/>
                <a:ea typeface="OPPOSans H" panose="00020600040101010101" pitchFamily="18" charset="-122"/>
                <a:cs typeface="OPPOSans H" panose="00020600040101010101" pitchFamily="18" charset="-122"/>
              </a:rPr>
              <a:t>“</a:t>
            </a:r>
            <a:endParaRPr lang="zh-CN" altLang="en-US" sz="11600" dirty="0">
              <a:solidFill>
                <a:srgbClr val="8088DC"/>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33" name="文本框 32"/>
          <p:cNvSpPr txBox="1"/>
          <p:nvPr/>
        </p:nvSpPr>
        <p:spPr>
          <a:xfrm>
            <a:off x="1936750" y="2522592"/>
            <a:ext cx="8761428" cy="1753235"/>
          </a:xfrm>
          <a:prstGeom prst="rect">
            <a:avLst/>
          </a:prstGeom>
          <a:noFill/>
        </p:spPr>
        <p:txBody>
          <a:bodyPr wrap="square" rtlCol="0">
            <a:spAutoFit/>
          </a:bodyPr>
          <a:lstStyle/>
          <a:p>
            <a:r>
              <a:rPr lang="zh-CN" altLang="en-US" sz="5400" spc="300" dirty="0">
                <a:solidFill>
                  <a:schemeClr val="tx1">
                    <a:lumMod val="75000"/>
                    <a:lumOff val="25000"/>
                  </a:schemeClr>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本项目希望建设一个开源</a:t>
            </a:r>
            <a:r>
              <a:rPr lang="en-US" altLang="zh-CN" sz="5400" spc="300" dirty="0">
                <a:solidFill>
                  <a:schemeClr val="tx1">
                    <a:lumMod val="75000"/>
                    <a:lumOff val="25000"/>
                  </a:schemeClr>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                       </a:t>
            </a:r>
            <a:r>
              <a:rPr lang="zh-CN" altLang="en-US" sz="5400" spc="300" dirty="0">
                <a:solidFill>
                  <a:schemeClr val="tx1">
                    <a:lumMod val="75000"/>
                    <a:lumOff val="25000"/>
                  </a:schemeClr>
                </a:solidFill>
                <a:latin typeface="迷你简汉真广标" panose="02010609000101010101" pitchFamily="49" charset="-122"/>
                <a:ea typeface="迷你简汉真广标" panose="02010609000101010101" pitchFamily="49" charset="-122"/>
                <a:cs typeface="迷你简汉真广标" panose="02010609000101010101" pitchFamily="49" charset="-122"/>
              </a:rPr>
              <a:t>算法分享平台</a:t>
            </a:r>
            <a:endParaRPr lang="zh-CN" altLang="en-US" sz="5400" spc="300" dirty="0">
              <a:solidFill>
                <a:schemeClr val="tx1">
                  <a:lumMod val="75000"/>
                  <a:lumOff val="25000"/>
                </a:schemeClr>
              </a:solidFill>
              <a:latin typeface="迷你简汉真广标" panose="02010609000101010101" pitchFamily="49" charset="-122"/>
              <a:ea typeface="迷你简汉真广标" panose="02010609000101010101" pitchFamily="49" charset="-122"/>
              <a:cs typeface="迷你简汉真广标" panose="02010609000101010101" pitchFamily="49" charset="-122"/>
            </a:endParaRPr>
          </a:p>
        </p:txBody>
      </p:sp>
      <p:cxnSp>
        <p:nvCxnSpPr>
          <p:cNvPr id="43" name="直接连接符 42"/>
          <p:cNvCxnSpPr/>
          <p:nvPr/>
        </p:nvCxnSpPr>
        <p:spPr>
          <a:xfrm flipH="1">
            <a:off x="8681076" y="2251578"/>
            <a:ext cx="1901027" cy="0"/>
          </a:xfrm>
          <a:prstGeom prst="line">
            <a:avLst/>
          </a:prstGeom>
          <a:ln w="63500">
            <a:solidFill>
              <a:srgbClr val="8088DC"/>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241027" y="1867241"/>
            <a:ext cx="0" cy="891002"/>
          </a:xfrm>
          <a:prstGeom prst="line">
            <a:avLst/>
          </a:prstGeom>
          <a:ln w="19050">
            <a:solidFill>
              <a:srgbClr val="1B3C8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chemeClr val="bg1"/>
            </a:gs>
          </a:gsLst>
          <a:lin ang="13500000" scaled="1"/>
          <a:tileRect/>
        </a:gradFill>
        <a:effectLst/>
      </p:bgPr>
    </p:bg>
    <p:spTree>
      <p:nvGrpSpPr>
        <p:cNvPr id="1" name=""/>
        <p:cNvGrpSpPr/>
        <p:nvPr/>
      </p:nvGrpSpPr>
      <p:grpSpPr>
        <a:xfrm>
          <a:off x="0" y="0"/>
          <a:ext cx="0" cy="0"/>
          <a:chOff x="0" y="0"/>
          <a:chExt cx="0" cy="0"/>
        </a:xfrm>
      </p:grpSpPr>
      <p:grpSp>
        <p:nvGrpSpPr>
          <p:cNvPr id="223" name="组合 222"/>
          <p:cNvGrpSpPr/>
          <p:nvPr/>
        </p:nvGrpSpPr>
        <p:grpSpPr>
          <a:xfrm>
            <a:off x="3955074" y="-2167162"/>
            <a:ext cx="10622603" cy="10371220"/>
            <a:chOff x="7111919" y="-1352757"/>
            <a:chExt cx="6808385" cy="6647265"/>
          </a:xfrm>
        </p:grpSpPr>
        <p:sp>
          <p:nvSpPr>
            <p:cNvPr id="224" name="任意多边形: 形状 223"/>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6" name="任意多边形: 形状 225"/>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7" name="任意多边形: 形状 226"/>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27000"/>
                    </a:srgbClr>
                  </a:gs>
                  <a:gs pos="100000">
                    <a:srgbClr val="1B3C87">
                      <a:alpha val="70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27000"/>
                    </a:srgbClr>
                  </a:gs>
                  <a:gs pos="100000">
                    <a:srgbClr val="1B3C87">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 name="平行四边形 6"/>
          <p:cNvSpPr/>
          <p:nvPr/>
        </p:nvSpPr>
        <p:spPr>
          <a:xfrm rot="20474684">
            <a:off x="-1461810" y="3104741"/>
            <a:ext cx="8342985" cy="2016031"/>
          </a:xfrm>
          <a:prstGeom prst="parallelogram">
            <a:avLst/>
          </a:prstGeom>
          <a:gradFill flip="none" rotWithShape="1">
            <a:gsLst>
              <a:gs pos="0">
                <a:schemeClr val="bg1"/>
              </a:gs>
              <a:gs pos="100000">
                <a:srgbClr val="CDE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2" name="等腰三角形 221"/>
          <p:cNvSpPr/>
          <p:nvPr/>
        </p:nvSpPr>
        <p:spPr>
          <a:xfrm rot="21197063">
            <a:off x="5286856" y="1965191"/>
            <a:ext cx="1110056" cy="1559798"/>
          </a:xfrm>
          <a:prstGeom prst="triangle">
            <a:avLst>
              <a:gd name="adj" fmla="val 100000"/>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平行四边形 72"/>
          <p:cNvSpPr/>
          <p:nvPr/>
        </p:nvSpPr>
        <p:spPr>
          <a:xfrm rot="20875951">
            <a:off x="5298863" y="1191593"/>
            <a:ext cx="10028271" cy="3748259"/>
          </a:xfrm>
          <a:custGeom>
            <a:avLst/>
            <a:gdLst>
              <a:gd name="connsiteX0" fmla="*/ 0 w 10811777"/>
              <a:gd name="connsiteY0" fmla="*/ 2091148 h 2091148"/>
              <a:gd name="connsiteX1" fmla="*/ 522787 w 10811777"/>
              <a:gd name="connsiteY1" fmla="*/ 0 h 2091148"/>
              <a:gd name="connsiteX2" fmla="*/ 10811777 w 10811777"/>
              <a:gd name="connsiteY2" fmla="*/ 0 h 2091148"/>
              <a:gd name="connsiteX3" fmla="*/ 10288990 w 10811777"/>
              <a:gd name="connsiteY3" fmla="*/ 2091148 h 2091148"/>
              <a:gd name="connsiteX4" fmla="*/ 0 w 10811777"/>
              <a:gd name="connsiteY4" fmla="*/ 2091148 h 2091148"/>
              <a:gd name="connsiteX0-1" fmla="*/ 0 w 10811777"/>
              <a:gd name="connsiteY0-2" fmla="*/ 2091148 h 2091148"/>
              <a:gd name="connsiteX1-3" fmla="*/ 82289 w 10811777"/>
              <a:gd name="connsiteY1-4" fmla="*/ 724007 h 2091148"/>
              <a:gd name="connsiteX2-5" fmla="*/ 10811777 w 10811777"/>
              <a:gd name="connsiteY2-6" fmla="*/ 0 h 2091148"/>
              <a:gd name="connsiteX3-7" fmla="*/ 10288990 w 10811777"/>
              <a:gd name="connsiteY3-8" fmla="*/ 2091148 h 2091148"/>
              <a:gd name="connsiteX4-9" fmla="*/ 0 w 10811777"/>
              <a:gd name="connsiteY4-10" fmla="*/ 2091148 h 2091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11777" h="2091148">
                <a:moveTo>
                  <a:pt x="0" y="2091148"/>
                </a:moveTo>
                <a:lnTo>
                  <a:pt x="82289" y="724007"/>
                </a:lnTo>
                <a:lnTo>
                  <a:pt x="10811777" y="0"/>
                </a:lnTo>
                <a:lnTo>
                  <a:pt x="10288990" y="2091148"/>
                </a:lnTo>
                <a:lnTo>
                  <a:pt x="0" y="2091148"/>
                </a:lnTo>
                <a:close/>
              </a:path>
            </a:pathLst>
          </a:custGeom>
          <a:solidFill>
            <a:srgbClr val="808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图形 5"/>
          <p:cNvGrpSpPr/>
          <p:nvPr/>
        </p:nvGrpSpPr>
        <p:grpSpPr>
          <a:xfrm>
            <a:off x="6573450" y="1798318"/>
            <a:ext cx="5236659" cy="4105653"/>
            <a:chOff x="5563459" y="1319265"/>
            <a:chExt cx="6076471" cy="4764084"/>
          </a:xfrm>
        </p:grpSpPr>
        <p:sp>
          <p:nvSpPr>
            <p:cNvPr id="13" name="任意多边形: 形状 12"/>
            <p:cNvSpPr/>
            <p:nvPr/>
          </p:nvSpPr>
          <p:spPr>
            <a:xfrm>
              <a:off x="10494860" y="5491653"/>
              <a:ext cx="339246" cy="451569"/>
            </a:xfrm>
            <a:custGeom>
              <a:avLst/>
              <a:gdLst>
                <a:gd name="connsiteX0" fmla="*/ 0 w 339246"/>
                <a:gd name="connsiteY0" fmla="*/ 0 h 451569"/>
                <a:gd name="connsiteX1" fmla="*/ 339246 w 339246"/>
                <a:gd name="connsiteY1" fmla="*/ 0 h 451569"/>
                <a:gd name="connsiteX2" fmla="*/ 339246 w 339246"/>
                <a:gd name="connsiteY2" fmla="*/ 451569 h 451569"/>
                <a:gd name="connsiteX3" fmla="*/ 0 w 339246"/>
                <a:gd name="connsiteY3" fmla="*/ 451569 h 451569"/>
              </a:gdLst>
              <a:ahLst/>
              <a:cxnLst>
                <a:cxn ang="0">
                  <a:pos x="connsiteX0" y="connsiteY0"/>
                </a:cxn>
                <a:cxn ang="0">
                  <a:pos x="connsiteX1" y="connsiteY1"/>
                </a:cxn>
                <a:cxn ang="0">
                  <a:pos x="connsiteX2" y="connsiteY2"/>
                </a:cxn>
                <a:cxn ang="0">
                  <a:pos x="connsiteX3" y="connsiteY3"/>
                </a:cxn>
              </a:cxnLst>
              <a:rect l="l" t="t" r="r" b="b"/>
              <a:pathLst>
                <a:path w="339246" h="451569">
                  <a:moveTo>
                    <a:pt x="0" y="0"/>
                  </a:moveTo>
                  <a:lnTo>
                    <a:pt x="339246" y="0"/>
                  </a:lnTo>
                  <a:lnTo>
                    <a:pt x="339246" y="451569"/>
                  </a:lnTo>
                  <a:lnTo>
                    <a:pt x="0" y="451569"/>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任意多边形: 形状 15"/>
            <p:cNvSpPr/>
            <p:nvPr/>
          </p:nvSpPr>
          <p:spPr>
            <a:xfrm>
              <a:off x="5993622" y="1762038"/>
              <a:ext cx="4238330" cy="3207427"/>
            </a:xfrm>
            <a:custGeom>
              <a:avLst/>
              <a:gdLst>
                <a:gd name="connsiteX0" fmla="*/ 0 w 4238330"/>
                <a:gd name="connsiteY0" fmla="*/ 0 h 3207427"/>
                <a:gd name="connsiteX1" fmla="*/ 4238330 w 4238330"/>
                <a:gd name="connsiteY1" fmla="*/ 0 h 3207427"/>
                <a:gd name="connsiteX2" fmla="*/ 4238330 w 4238330"/>
                <a:gd name="connsiteY2" fmla="*/ 3207428 h 3207427"/>
                <a:gd name="connsiteX3" fmla="*/ 0 w 4238330"/>
                <a:gd name="connsiteY3" fmla="*/ 3207428 h 3207427"/>
              </a:gdLst>
              <a:ahLst/>
              <a:cxnLst>
                <a:cxn ang="0">
                  <a:pos x="connsiteX0" y="connsiteY0"/>
                </a:cxn>
                <a:cxn ang="0">
                  <a:pos x="connsiteX1" y="connsiteY1"/>
                </a:cxn>
                <a:cxn ang="0">
                  <a:pos x="connsiteX2" y="connsiteY2"/>
                </a:cxn>
                <a:cxn ang="0">
                  <a:pos x="connsiteX3" y="connsiteY3"/>
                </a:cxn>
              </a:cxnLst>
              <a:rect l="l" t="t" r="r" b="b"/>
              <a:pathLst>
                <a:path w="4238330" h="3207427">
                  <a:moveTo>
                    <a:pt x="0" y="0"/>
                  </a:moveTo>
                  <a:lnTo>
                    <a:pt x="4238330" y="0"/>
                  </a:lnTo>
                  <a:lnTo>
                    <a:pt x="4238330" y="3207428"/>
                  </a:lnTo>
                  <a:lnTo>
                    <a:pt x="0" y="3207428"/>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任意多边形: 形状 16"/>
            <p:cNvSpPr/>
            <p:nvPr/>
          </p:nvSpPr>
          <p:spPr>
            <a:xfrm>
              <a:off x="6079618"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68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6" y="120849"/>
                    <a:pt x="34" y="93826"/>
                    <a:pt x="0" y="60468"/>
                  </a:cubicBezTo>
                  <a:cubicBezTo>
                    <a:pt x="-34" y="27109"/>
                    <a:pt x="26983" y="37"/>
                    <a:pt x="60345" y="0"/>
                  </a:cubicBezTo>
                  <a:cubicBezTo>
                    <a:pt x="60386" y="0"/>
                    <a:pt x="60426" y="0"/>
                    <a:pt x="60468" y="0"/>
                  </a:cubicBezTo>
                  <a:cubicBezTo>
                    <a:pt x="93796" y="0"/>
                    <a:pt x="120812" y="27017"/>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a:xfrm>
              <a:off x="6311523" y="1832901"/>
              <a:ext cx="120812" cy="120812"/>
            </a:xfrm>
            <a:custGeom>
              <a:avLst/>
              <a:gdLst>
                <a:gd name="connsiteX0" fmla="*/ 120812 w 120812"/>
                <a:gd name="connsiteY0" fmla="*/ 60345 h 120812"/>
                <a:gd name="connsiteX1" fmla="*/ 60468 w 120812"/>
                <a:gd name="connsiteY1" fmla="*/ 120812 h 120812"/>
                <a:gd name="connsiteX2" fmla="*/ 0 w 120812"/>
                <a:gd name="connsiteY2" fmla="*/ 60468 h 120812"/>
                <a:gd name="connsiteX3" fmla="*/ 60345 w 120812"/>
                <a:gd name="connsiteY3" fmla="*/ 0 h 120812"/>
                <a:gd name="connsiteX4" fmla="*/ 60406 w 120812"/>
                <a:gd name="connsiteY4" fmla="*/ 0 h 120812"/>
                <a:gd name="connsiteX5" fmla="*/ 120812 w 120812"/>
                <a:gd name="connsiteY5" fmla="*/ 60345 h 1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12" h="120812">
                  <a:moveTo>
                    <a:pt x="120812" y="60345"/>
                  </a:moveTo>
                  <a:cubicBezTo>
                    <a:pt x="120849" y="93703"/>
                    <a:pt x="93826" y="120775"/>
                    <a:pt x="60468" y="120812"/>
                  </a:cubicBezTo>
                  <a:cubicBezTo>
                    <a:pt x="27109" y="120849"/>
                    <a:pt x="37" y="93826"/>
                    <a:pt x="0" y="60468"/>
                  </a:cubicBezTo>
                  <a:cubicBezTo>
                    <a:pt x="-37" y="27109"/>
                    <a:pt x="26986" y="37"/>
                    <a:pt x="60345" y="0"/>
                  </a:cubicBezTo>
                  <a:cubicBezTo>
                    <a:pt x="60363" y="0"/>
                    <a:pt x="60388" y="0"/>
                    <a:pt x="60406" y="0"/>
                  </a:cubicBezTo>
                  <a:cubicBezTo>
                    <a:pt x="93746" y="0"/>
                    <a:pt x="120775" y="27004"/>
                    <a:pt x="120812"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任意多边形: 形状 18"/>
            <p:cNvSpPr/>
            <p:nvPr/>
          </p:nvSpPr>
          <p:spPr>
            <a:xfrm>
              <a:off x="6543736" y="1832901"/>
              <a:ext cx="120689" cy="120689"/>
            </a:xfrm>
            <a:custGeom>
              <a:avLst/>
              <a:gdLst>
                <a:gd name="connsiteX0" fmla="*/ 120689 w 120689"/>
                <a:gd name="connsiteY0" fmla="*/ 60345 h 120689"/>
                <a:gd name="connsiteX1" fmla="*/ 60345 w 120689"/>
                <a:gd name="connsiteY1" fmla="*/ 120689 h 120689"/>
                <a:gd name="connsiteX2" fmla="*/ 0 w 120689"/>
                <a:gd name="connsiteY2" fmla="*/ 60345 h 120689"/>
                <a:gd name="connsiteX3" fmla="*/ 60345 w 120689"/>
                <a:gd name="connsiteY3" fmla="*/ 0 h 120689"/>
                <a:gd name="connsiteX4" fmla="*/ 120689 w 120689"/>
                <a:gd name="connsiteY4" fmla="*/ 60345 h 1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9" h="120689">
                  <a:moveTo>
                    <a:pt x="120689" y="60345"/>
                  </a:moveTo>
                  <a:cubicBezTo>
                    <a:pt x="120689" y="93673"/>
                    <a:pt x="93672" y="120689"/>
                    <a:pt x="60345" y="120689"/>
                  </a:cubicBezTo>
                  <a:cubicBezTo>
                    <a:pt x="27017" y="120689"/>
                    <a:pt x="0" y="93673"/>
                    <a:pt x="0" y="60345"/>
                  </a:cubicBezTo>
                  <a:cubicBezTo>
                    <a:pt x="0" y="27017"/>
                    <a:pt x="27017" y="0"/>
                    <a:pt x="60345" y="0"/>
                  </a:cubicBezTo>
                  <a:cubicBezTo>
                    <a:pt x="93672" y="0"/>
                    <a:pt x="120689" y="27017"/>
                    <a:pt x="120689" y="60345"/>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19"/>
            <p:cNvSpPr/>
            <p:nvPr/>
          </p:nvSpPr>
          <p:spPr>
            <a:xfrm>
              <a:off x="10542902" y="5658969"/>
              <a:ext cx="85257" cy="85257"/>
            </a:xfrm>
            <a:custGeom>
              <a:avLst/>
              <a:gdLst>
                <a:gd name="connsiteX0" fmla="*/ 0 w 85257"/>
                <a:gd name="connsiteY0" fmla="*/ 0 h 85257"/>
                <a:gd name="connsiteX1" fmla="*/ 85257 w 85257"/>
                <a:gd name="connsiteY1" fmla="*/ 0 h 85257"/>
                <a:gd name="connsiteX2" fmla="*/ 85257 w 85257"/>
                <a:gd name="connsiteY2" fmla="*/ 85257 h 85257"/>
                <a:gd name="connsiteX3" fmla="*/ 0 w 85257"/>
                <a:gd name="connsiteY3" fmla="*/ 85257 h 85257"/>
              </a:gdLst>
              <a:ahLst/>
              <a:cxnLst>
                <a:cxn ang="0">
                  <a:pos x="connsiteX0" y="connsiteY0"/>
                </a:cxn>
                <a:cxn ang="0">
                  <a:pos x="connsiteX1" y="connsiteY1"/>
                </a:cxn>
                <a:cxn ang="0">
                  <a:pos x="connsiteX2" y="connsiteY2"/>
                </a:cxn>
                <a:cxn ang="0">
                  <a:pos x="connsiteX3" y="connsiteY3"/>
                </a:cxn>
              </a:cxnLst>
              <a:rect l="l" t="t" r="r" b="b"/>
              <a:pathLst>
                <a:path w="85257" h="85257">
                  <a:moveTo>
                    <a:pt x="0" y="0"/>
                  </a:moveTo>
                  <a:lnTo>
                    <a:pt x="85257" y="0"/>
                  </a:lnTo>
                  <a:lnTo>
                    <a:pt x="85257" y="85257"/>
                  </a:lnTo>
                  <a:lnTo>
                    <a:pt x="0" y="85257"/>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任意多边形: 形状 20"/>
            <p:cNvSpPr/>
            <p:nvPr/>
          </p:nvSpPr>
          <p:spPr>
            <a:xfrm>
              <a:off x="10585531" y="5491652"/>
              <a:ext cx="6151" cy="167316"/>
            </a:xfrm>
            <a:custGeom>
              <a:avLst/>
              <a:gdLst>
                <a:gd name="connsiteX0" fmla="*/ 0 w 6151"/>
                <a:gd name="connsiteY0" fmla="*/ 167316 h 167316"/>
                <a:gd name="connsiteX1" fmla="*/ 0 w 6151"/>
                <a:gd name="connsiteY1" fmla="*/ 0 h 167316"/>
              </a:gdLst>
              <a:ahLst/>
              <a:cxnLst>
                <a:cxn ang="0">
                  <a:pos x="connsiteX0" y="connsiteY0"/>
                </a:cxn>
                <a:cxn ang="0">
                  <a:pos x="connsiteX1" y="connsiteY1"/>
                </a:cxn>
              </a:cxnLst>
              <a:rect l="l" t="t" r="r" b="b"/>
              <a:pathLst>
                <a:path w="6151" h="167316">
                  <a:moveTo>
                    <a:pt x="0" y="167316"/>
                  </a:moveTo>
                  <a:lnTo>
                    <a:pt x="0" y="0"/>
                  </a:lnTo>
                </a:path>
              </a:pathLst>
            </a:custGeom>
            <a:solidFill>
              <a:srgbClr val="D7E0FF"/>
            </a:solidFill>
            <a:ln w="14325" cap="flat">
              <a:solidFill>
                <a:srgbClr val="1B3C8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任意多边形: 形状 21"/>
            <p:cNvSpPr/>
            <p:nvPr/>
          </p:nvSpPr>
          <p:spPr>
            <a:xfrm>
              <a:off x="10712556" y="5604591"/>
              <a:ext cx="233012" cy="233012"/>
            </a:xfrm>
            <a:custGeom>
              <a:avLst/>
              <a:gdLst>
                <a:gd name="connsiteX0" fmla="*/ 233013 w 233012"/>
                <a:gd name="connsiteY0" fmla="*/ 116506 h 233012"/>
                <a:gd name="connsiteX1" fmla="*/ 116506 w 233012"/>
                <a:gd name="connsiteY1" fmla="*/ 233013 h 233012"/>
                <a:gd name="connsiteX2" fmla="*/ 0 w 233012"/>
                <a:gd name="connsiteY2" fmla="*/ 116506 h 233012"/>
                <a:gd name="connsiteX3" fmla="*/ 116506 w 233012"/>
                <a:gd name="connsiteY3" fmla="*/ 0 h 233012"/>
                <a:gd name="connsiteX4" fmla="*/ 233013 w 233012"/>
                <a:gd name="connsiteY4" fmla="*/ 116506 h 23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12" h="233012">
                  <a:moveTo>
                    <a:pt x="233013" y="116506"/>
                  </a:moveTo>
                  <a:cubicBezTo>
                    <a:pt x="233013" y="180851"/>
                    <a:pt x="180851" y="233013"/>
                    <a:pt x="116506" y="233013"/>
                  </a:cubicBezTo>
                  <a:cubicBezTo>
                    <a:pt x="52162" y="233013"/>
                    <a:pt x="0" y="180851"/>
                    <a:pt x="0" y="116506"/>
                  </a:cubicBezTo>
                  <a:cubicBezTo>
                    <a:pt x="0" y="52162"/>
                    <a:pt x="52162" y="0"/>
                    <a:pt x="116506" y="0"/>
                  </a:cubicBezTo>
                  <a:cubicBezTo>
                    <a:pt x="180851" y="0"/>
                    <a:pt x="233013" y="52162"/>
                    <a:pt x="233013" y="116506"/>
                  </a:cubicBezTo>
                  <a:close/>
                </a:path>
              </a:pathLst>
            </a:custGeom>
            <a:noFill/>
            <a:ln w="42974" cap="flat">
              <a:solidFill>
                <a:srgbClr val="D7E0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rot="-3599999">
              <a:off x="8235437" y="1982980"/>
              <a:ext cx="2051530" cy="2051530"/>
            </a:xfrm>
            <a:custGeom>
              <a:avLst/>
              <a:gdLst>
                <a:gd name="connsiteX0" fmla="*/ 0 w 2051530"/>
                <a:gd name="connsiteY0" fmla="*/ 0 h 2051530"/>
                <a:gd name="connsiteX1" fmla="*/ 2051531 w 2051530"/>
                <a:gd name="connsiteY1" fmla="*/ 0 h 2051530"/>
                <a:gd name="connsiteX2" fmla="*/ 2051531 w 2051530"/>
                <a:gd name="connsiteY2" fmla="*/ 2051530 h 2051530"/>
                <a:gd name="connsiteX3" fmla="*/ 0 w 2051530"/>
                <a:gd name="connsiteY3" fmla="*/ 2051530 h 2051530"/>
              </a:gdLst>
              <a:ahLst/>
              <a:cxnLst>
                <a:cxn ang="0">
                  <a:pos x="connsiteX0" y="connsiteY0"/>
                </a:cxn>
                <a:cxn ang="0">
                  <a:pos x="connsiteX1" y="connsiteY1"/>
                </a:cxn>
                <a:cxn ang="0">
                  <a:pos x="connsiteX2" y="connsiteY2"/>
                </a:cxn>
                <a:cxn ang="0">
                  <a:pos x="connsiteX3" y="connsiteY3"/>
                </a:cxn>
              </a:cxnLst>
              <a:rect l="l" t="t" r="r" b="b"/>
              <a:pathLst>
                <a:path w="2051530" h="2051530">
                  <a:moveTo>
                    <a:pt x="0" y="0"/>
                  </a:moveTo>
                  <a:lnTo>
                    <a:pt x="2051531" y="0"/>
                  </a:lnTo>
                  <a:lnTo>
                    <a:pt x="2051531" y="2051530"/>
                  </a:lnTo>
                  <a:lnTo>
                    <a:pt x="0" y="2051530"/>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任意多边形: 形状 23"/>
            <p:cNvSpPr/>
            <p:nvPr/>
          </p:nvSpPr>
          <p:spPr>
            <a:xfrm>
              <a:off x="6466475" y="5002437"/>
              <a:ext cx="175866" cy="103711"/>
            </a:xfrm>
            <a:custGeom>
              <a:avLst/>
              <a:gdLst>
                <a:gd name="connsiteX0" fmla="*/ 175867 w 175866"/>
                <a:gd name="connsiteY0" fmla="*/ 60345 h 103711"/>
                <a:gd name="connsiteX1" fmla="*/ 90609 w 175866"/>
                <a:gd name="connsiteY1" fmla="*/ 0 h 103711"/>
                <a:gd name="connsiteX2" fmla="*/ 0 w 175866"/>
                <a:gd name="connsiteY2" fmla="*/ 38384 h 103711"/>
                <a:gd name="connsiteX3" fmla="*/ 109494 w 175866"/>
                <a:gd name="connsiteY3" fmla="*/ 103711 h 103711"/>
                <a:gd name="connsiteX4" fmla="*/ 175867 w 175866"/>
                <a:gd name="connsiteY4" fmla="*/ 60345 h 1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66" h="103711">
                  <a:moveTo>
                    <a:pt x="175867" y="60345"/>
                  </a:moveTo>
                  <a:cubicBezTo>
                    <a:pt x="175867" y="49149"/>
                    <a:pt x="151815" y="0"/>
                    <a:pt x="90609" y="0"/>
                  </a:cubicBezTo>
                  <a:cubicBezTo>
                    <a:pt x="54993" y="0"/>
                    <a:pt x="0" y="33648"/>
                    <a:pt x="0" y="38384"/>
                  </a:cubicBezTo>
                  <a:cubicBezTo>
                    <a:pt x="43059" y="47857"/>
                    <a:pt x="82920" y="103711"/>
                    <a:pt x="109494" y="103711"/>
                  </a:cubicBezTo>
                  <a:cubicBezTo>
                    <a:pt x="137175" y="103711"/>
                    <a:pt x="175867" y="88087"/>
                    <a:pt x="175867" y="60345"/>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11074377" y="5843509"/>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9850845" y="1590376"/>
              <a:ext cx="851330" cy="540311"/>
            </a:xfrm>
            <a:custGeom>
              <a:avLst/>
              <a:gdLst>
                <a:gd name="connsiteX0" fmla="*/ 835506 w 851330"/>
                <a:gd name="connsiteY0" fmla="*/ 540312 h 540311"/>
                <a:gd name="connsiteX1" fmla="*/ 540206 w 851330"/>
                <a:gd name="connsiteY1" fmla="*/ 15824 h 540311"/>
                <a:gd name="connsiteX2" fmla="*/ 15718 w 851330"/>
                <a:gd name="connsiteY2" fmla="*/ 311125 h 540311"/>
                <a:gd name="connsiteX3" fmla="*/ 15718 w 851330"/>
                <a:gd name="connsiteY3" fmla="*/ 540312 h 540311"/>
              </a:gdLst>
              <a:ahLst/>
              <a:cxnLst>
                <a:cxn ang="0">
                  <a:pos x="connsiteX0" y="connsiteY0"/>
                </a:cxn>
                <a:cxn ang="0">
                  <a:pos x="connsiteX1" y="connsiteY1"/>
                </a:cxn>
                <a:cxn ang="0">
                  <a:pos x="connsiteX2" y="connsiteY2"/>
                </a:cxn>
                <a:cxn ang="0">
                  <a:pos x="connsiteX3" y="connsiteY3"/>
                </a:cxn>
              </a:cxnLst>
              <a:rect l="l" t="t" r="r" b="b"/>
              <a:pathLst>
                <a:path w="851330" h="540311">
                  <a:moveTo>
                    <a:pt x="835506" y="540312"/>
                  </a:moveTo>
                  <a:cubicBezTo>
                    <a:pt x="898792" y="313930"/>
                    <a:pt x="766581" y="79115"/>
                    <a:pt x="540206" y="15824"/>
                  </a:cubicBezTo>
                  <a:cubicBezTo>
                    <a:pt x="313824" y="-47462"/>
                    <a:pt x="79003" y="84750"/>
                    <a:pt x="15718" y="311125"/>
                  </a:cubicBezTo>
                  <a:cubicBezTo>
                    <a:pt x="-5239" y="386085"/>
                    <a:pt x="-5239" y="465352"/>
                    <a:pt x="15718" y="540312"/>
                  </a:cubicBez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任意多边形: 形状 26"/>
            <p:cNvSpPr/>
            <p:nvPr/>
          </p:nvSpPr>
          <p:spPr>
            <a:xfrm>
              <a:off x="7337687" y="3364276"/>
              <a:ext cx="1143779" cy="1282491"/>
            </a:xfrm>
            <a:custGeom>
              <a:avLst/>
              <a:gdLst>
                <a:gd name="connsiteX0" fmla="*/ 1143780 w 1143779"/>
                <a:gd name="connsiteY0" fmla="*/ 1030779 h 1282491"/>
                <a:gd name="connsiteX1" fmla="*/ 879273 w 1143779"/>
                <a:gd name="connsiteY1" fmla="*/ 1282491 h 1282491"/>
                <a:gd name="connsiteX2" fmla="*/ 168178 w 1143779"/>
                <a:gd name="connsiteY2" fmla="*/ 404512 h 1282491"/>
                <a:gd name="connsiteX3" fmla="*/ 186 w 1143779"/>
                <a:gd name="connsiteY3" fmla="*/ 241071 h 1282491"/>
                <a:gd name="connsiteX4" fmla="*/ 120321 w 1143779"/>
                <a:gd name="connsiteY4" fmla="*/ 166271 h 1282491"/>
                <a:gd name="connsiteX5" fmla="*/ 61330 w 1143779"/>
                <a:gd name="connsiteY5" fmla="*/ 75477 h 1282491"/>
                <a:gd name="connsiteX6" fmla="*/ 63114 w 1143779"/>
                <a:gd name="connsiteY6" fmla="*/ 0 h 1282491"/>
                <a:gd name="connsiteX7" fmla="*/ 212345 w 1143779"/>
                <a:gd name="connsiteY7" fmla="*/ 176912 h 1282491"/>
                <a:gd name="connsiteX8" fmla="*/ 301909 w 1143779"/>
                <a:gd name="connsiteY8" fmla="*/ 219972 h 1282491"/>
                <a:gd name="connsiteX9" fmla="*/ 316180 w 1143779"/>
                <a:gd name="connsiteY9" fmla="*/ 352964 h 1282491"/>
                <a:gd name="connsiteX10" fmla="*/ 836706 w 1143779"/>
                <a:gd name="connsiteY10" fmla="*/ 911750 h 1282491"/>
                <a:gd name="connsiteX11" fmla="*/ 901356 w 1143779"/>
                <a:gd name="connsiteY11" fmla="*/ 703405 h 1282491"/>
                <a:gd name="connsiteX12" fmla="*/ 1143534 w 1143779"/>
                <a:gd name="connsiteY12" fmla="*/ 1031025 h 128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779" h="1282491">
                  <a:moveTo>
                    <a:pt x="1143780" y="1030779"/>
                  </a:moveTo>
                  <a:cubicBezTo>
                    <a:pt x="1143780" y="1086141"/>
                    <a:pt x="1095554" y="1282491"/>
                    <a:pt x="879273" y="1282491"/>
                  </a:cubicBezTo>
                  <a:cubicBezTo>
                    <a:pt x="682861" y="1282491"/>
                    <a:pt x="183741" y="436991"/>
                    <a:pt x="168178" y="404512"/>
                  </a:cubicBezTo>
                  <a:cubicBezTo>
                    <a:pt x="116200" y="399344"/>
                    <a:pt x="25960" y="332357"/>
                    <a:pt x="186" y="241071"/>
                  </a:cubicBezTo>
                  <a:cubicBezTo>
                    <a:pt x="-3751" y="227107"/>
                    <a:pt x="55548" y="147078"/>
                    <a:pt x="120321" y="166271"/>
                  </a:cubicBezTo>
                  <a:cubicBezTo>
                    <a:pt x="135515" y="170822"/>
                    <a:pt x="70249" y="89502"/>
                    <a:pt x="61330" y="75477"/>
                  </a:cubicBezTo>
                  <a:cubicBezTo>
                    <a:pt x="40969" y="43551"/>
                    <a:pt x="53087" y="0"/>
                    <a:pt x="63114" y="0"/>
                  </a:cubicBezTo>
                  <a:cubicBezTo>
                    <a:pt x="73141" y="0"/>
                    <a:pt x="202688" y="176174"/>
                    <a:pt x="212345" y="176912"/>
                  </a:cubicBezTo>
                  <a:cubicBezTo>
                    <a:pt x="222003" y="177651"/>
                    <a:pt x="297972" y="212528"/>
                    <a:pt x="301909" y="219972"/>
                  </a:cubicBezTo>
                  <a:cubicBezTo>
                    <a:pt x="305845" y="227415"/>
                    <a:pt x="301416" y="333095"/>
                    <a:pt x="316180" y="352964"/>
                  </a:cubicBezTo>
                  <a:cubicBezTo>
                    <a:pt x="330943" y="372832"/>
                    <a:pt x="836706" y="911750"/>
                    <a:pt x="836706" y="911750"/>
                  </a:cubicBezTo>
                  <a:cubicBezTo>
                    <a:pt x="841319" y="860079"/>
                    <a:pt x="893052" y="718168"/>
                    <a:pt x="901356" y="703405"/>
                  </a:cubicBezTo>
                  <a:cubicBezTo>
                    <a:pt x="909660" y="688642"/>
                    <a:pt x="1143534" y="868384"/>
                    <a:pt x="1143534" y="1031025"/>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7410689" y="3499419"/>
              <a:ext cx="786464" cy="742037"/>
            </a:xfrm>
            <a:custGeom>
              <a:avLst/>
              <a:gdLst>
                <a:gd name="connsiteX0" fmla="*/ 8813 w 786464"/>
                <a:gd name="connsiteY0" fmla="*/ 59977 h 742037"/>
                <a:gd name="connsiteX1" fmla="*/ 25790 w 786464"/>
                <a:gd name="connsiteY1" fmla="*/ 2 h 742037"/>
                <a:gd name="connsiteX2" fmla="*/ 205102 w 786464"/>
                <a:gd name="connsiteY2" fmla="*/ 54749 h 742037"/>
                <a:gd name="connsiteX3" fmla="*/ 214821 w 786464"/>
                <a:gd name="connsiteY3" fmla="*/ 182266 h 742037"/>
                <a:gd name="connsiteX4" fmla="*/ 335756 w 786464"/>
                <a:gd name="connsiteY4" fmla="*/ 316549 h 742037"/>
                <a:gd name="connsiteX5" fmla="*/ 417138 w 786464"/>
                <a:gd name="connsiteY5" fmla="*/ 404821 h 742037"/>
                <a:gd name="connsiteX6" fmla="*/ 729687 w 786464"/>
                <a:gd name="connsiteY6" fmla="*/ 742037 h 742037"/>
                <a:gd name="connsiteX7" fmla="*/ 786464 w 786464"/>
                <a:gd name="connsiteY7" fmla="*/ 561372 h 7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464" h="742037">
                  <a:moveTo>
                    <a:pt x="8813" y="59977"/>
                  </a:moveTo>
                  <a:cubicBezTo>
                    <a:pt x="-1952" y="45214"/>
                    <a:pt x="-9026" y="125"/>
                    <a:pt x="25790" y="2"/>
                  </a:cubicBezTo>
                  <a:cubicBezTo>
                    <a:pt x="143773" y="-306"/>
                    <a:pt x="205102" y="36541"/>
                    <a:pt x="205102" y="54749"/>
                  </a:cubicBezTo>
                  <a:cubicBezTo>
                    <a:pt x="205102" y="72957"/>
                    <a:pt x="205102" y="165473"/>
                    <a:pt x="214821" y="182266"/>
                  </a:cubicBezTo>
                  <a:cubicBezTo>
                    <a:pt x="217896" y="187618"/>
                    <a:pt x="267968" y="242795"/>
                    <a:pt x="335756" y="316549"/>
                  </a:cubicBezTo>
                  <a:cubicBezTo>
                    <a:pt x="366513" y="351551"/>
                    <a:pt x="417138" y="404821"/>
                    <a:pt x="417138" y="404821"/>
                  </a:cubicBezTo>
                  <a:cubicBezTo>
                    <a:pt x="555051" y="554114"/>
                    <a:pt x="715232" y="726228"/>
                    <a:pt x="729687" y="742037"/>
                  </a:cubicBezTo>
                  <a:cubicBezTo>
                    <a:pt x="734547" y="710481"/>
                    <a:pt x="769732" y="596312"/>
                    <a:pt x="786464" y="56137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任意多边形: 形状 28"/>
            <p:cNvSpPr/>
            <p:nvPr/>
          </p:nvSpPr>
          <p:spPr>
            <a:xfrm>
              <a:off x="7471911" y="3736554"/>
              <a:ext cx="394361" cy="595818"/>
            </a:xfrm>
            <a:custGeom>
              <a:avLst/>
              <a:gdLst>
                <a:gd name="connsiteX0" fmla="*/ 394362 w 394361"/>
                <a:gd name="connsiteY0" fmla="*/ 595818 h 595818"/>
                <a:gd name="connsiteX1" fmla="*/ 0 w 394361"/>
                <a:gd name="connsiteY1" fmla="*/ 0 h 595818"/>
              </a:gdLst>
              <a:ahLst/>
              <a:cxnLst>
                <a:cxn ang="0">
                  <a:pos x="connsiteX0" y="connsiteY0"/>
                </a:cxn>
                <a:cxn ang="0">
                  <a:pos x="connsiteX1" y="connsiteY1"/>
                </a:cxn>
              </a:cxnLst>
              <a:rect l="l" t="t" r="r" b="b"/>
              <a:pathLst>
                <a:path w="394361" h="595818">
                  <a:moveTo>
                    <a:pt x="394362" y="595818"/>
                  </a:moveTo>
                  <a:cubicBezTo>
                    <a:pt x="210560" y="354317"/>
                    <a:pt x="24605" y="38938"/>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任意多边形: 形状 29"/>
            <p:cNvSpPr/>
            <p:nvPr/>
          </p:nvSpPr>
          <p:spPr>
            <a:xfrm>
              <a:off x="8059301" y="4473607"/>
              <a:ext cx="352225" cy="138897"/>
            </a:xfrm>
            <a:custGeom>
              <a:avLst/>
              <a:gdLst>
                <a:gd name="connsiteX0" fmla="*/ 352225 w 352225"/>
                <a:gd name="connsiteY0" fmla="*/ 0 h 138897"/>
                <a:gd name="connsiteX1" fmla="*/ 115891 w 352225"/>
                <a:gd name="connsiteY1" fmla="*/ 138897 h 138897"/>
                <a:gd name="connsiteX2" fmla="*/ 0 w 352225"/>
                <a:gd name="connsiteY2" fmla="*/ 76830 h 138897"/>
              </a:gdLst>
              <a:ahLst/>
              <a:cxnLst>
                <a:cxn ang="0">
                  <a:pos x="connsiteX0" y="connsiteY0"/>
                </a:cxn>
                <a:cxn ang="0">
                  <a:pos x="connsiteX1" y="connsiteY1"/>
                </a:cxn>
                <a:cxn ang="0">
                  <a:pos x="connsiteX2" y="connsiteY2"/>
                </a:cxn>
              </a:cxnLst>
              <a:rect l="l" t="t" r="r" b="b"/>
              <a:pathLst>
                <a:path w="352225" h="138897">
                  <a:moveTo>
                    <a:pt x="352225" y="0"/>
                  </a:moveTo>
                  <a:cubicBezTo>
                    <a:pt x="340230" y="31680"/>
                    <a:pt x="284561" y="138897"/>
                    <a:pt x="115891" y="138897"/>
                  </a:cubicBezTo>
                  <a:cubicBezTo>
                    <a:pt x="84396" y="138897"/>
                    <a:pt x="44597" y="115707"/>
                    <a:pt x="0" y="768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nvSpPr>
          <p:spPr>
            <a:xfrm>
              <a:off x="8535353" y="2565279"/>
              <a:ext cx="947704" cy="1092107"/>
            </a:xfrm>
            <a:custGeom>
              <a:avLst/>
              <a:gdLst>
                <a:gd name="connsiteX0" fmla="*/ 65881 w 947704"/>
                <a:gd name="connsiteY0" fmla="*/ 645029 h 1092107"/>
                <a:gd name="connsiteX1" fmla="*/ 0 w 947704"/>
                <a:gd name="connsiteY1" fmla="*/ 300554 h 1092107"/>
                <a:gd name="connsiteX2" fmla="*/ 341337 w 947704"/>
                <a:gd name="connsiteY2" fmla="*/ 0 h 1092107"/>
                <a:gd name="connsiteX3" fmla="*/ 584623 w 947704"/>
                <a:gd name="connsiteY3" fmla="*/ 153783 h 1092107"/>
                <a:gd name="connsiteX4" fmla="*/ 615010 w 947704"/>
                <a:gd name="connsiteY4" fmla="*/ 287083 h 1092107"/>
                <a:gd name="connsiteX5" fmla="*/ 905538 w 947704"/>
                <a:gd name="connsiteY5" fmla="*/ 663052 h 1092107"/>
                <a:gd name="connsiteX6" fmla="*/ 944845 w 947704"/>
                <a:gd name="connsiteY6" fmla="*/ 958747 h 1092107"/>
                <a:gd name="connsiteX7" fmla="*/ 815667 w 947704"/>
                <a:gd name="connsiteY7" fmla="*/ 986428 h 1092107"/>
                <a:gd name="connsiteX8" fmla="*/ 773715 w 947704"/>
                <a:gd name="connsiteY8" fmla="*/ 1092108 h 1092107"/>
                <a:gd name="connsiteX9" fmla="*/ 457044 w 947704"/>
                <a:gd name="connsiteY9" fmla="*/ 961638 h 1092107"/>
                <a:gd name="connsiteX10" fmla="*/ 163195 w 947704"/>
                <a:gd name="connsiteY10" fmla="*/ 1037484 h 1092107"/>
                <a:gd name="connsiteX11" fmla="*/ 94915 w 947704"/>
                <a:gd name="connsiteY11" fmla="*/ 1002052 h 1092107"/>
                <a:gd name="connsiteX12" fmla="*/ 18208 w 947704"/>
                <a:gd name="connsiteY12" fmla="*/ 1016139 h 1092107"/>
                <a:gd name="connsiteX13" fmla="*/ 68218 w 947704"/>
                <a:gd name="connsiteY13" fmla="*/ 668650 h 1092107"/>
                <a:gd name="connsiteX14" fmla="*/ 65635 w 947704"/>
                <a:gd name="connsiteY14" fmla="*/ 644967 h 109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704" h="1092107">
                  <a:moveTo>
                    <a:pt x="65881" y="645029"/>
                  </a:moveTo>
                  <a:cubicBezTo>
                    <a:pt x="53578" y="574473"/>
                    <a:pt x="0" y="428194"/>
                    <a:pt x="0" y="300554"/>
                  </a:cubicBezTo>
                  <a:cubicBezTo>
                    <a:pt x="0" y="108571"/>
                    <a:pt x="118413" y="0"/>
                    <a:pt x="341337" y="0"/>
                  </a:cubicBezTo>
                  <a:cubicBezTo>
                    <a:pt x="498504" y="0"/>
                    <a:pt x="560755" y="102912"/>
                    <a:pt x="584623" y="153783"/>
                  </a:cubicBezTo>
                  <a:cubicBezTo>
                    <a:pt x="604553" y="196289"/>
                    <a:pt x="592681" y="242916"/>
                    <a:pt x="615010" y="287083"/>
                  </a:cubicBezTo>
                  <a:cubicBezTo>
                    <a:pt x="703713" y="462949"/>
                    <a:pt x="776483" y="444926"/>
                    <a:pt x="905538" y="663052"/>
                  </a:cubicBezTo>
                  <a:cubicBezTo>
                    <a:pt x="936725" y="715769"/>
                    <a:pt x="955118" y="900617"/>
                    <a:pt x="944845" y="958747"/>
                  </a:cubicBezTo>
                  <a:cubicBezTo>
                    <a:pt x="889483" y="961084"/>
                    <a:pt x="815667" y="986428"/>
                    <a:pt x="815667" y="986428"/>
                  </a:cubicBezTo>
                  <a:cubicBezTo>
                    <a:pt x="788466" y="1014853"/>
                    <a:pt x="773419" y="1052764"/>
                    <a:pt x="773715" y="1092108"/>
                  </a:cubicBezTo>
                  <a:cubicBezTo>
                    <a:pt x="747940" y="1070885"/>
                    <a:pt x="612857" y="961638"/>
                    <a:pt x="457044" y="961638"/>
                  </a:cubicBezTo>
                  <a:cubicBezTo>
                    <a:pt x="415092" y="961638"/>
                    <a:pt x="215297" y="998115"/>
                    <a:pt x="163195" y="1037484"/>
                  </a:cubicBezTo>
                  <a:cubicBezTo>
                    <a:pt x="154091" y="1024874"/>
                    <a:pt x="111585" y="1002052"/>
                    <a:pt x="94915" y="1002052"/>
                  </a:cubicBezTo>
                  <a:cubicBezTo>
                    <a:pt x="65573" y="1005620"/>
                    <a:pt x="41214" y="1008203"/>
                    <a:pt x="18208" y="1016139"/>
                  </a:cubicBezTo>
                  <a:cubicBezTo>
                    <a:pt x="-7812" y="927067"/>
                    <a:pt x="68218" y="807608"/>
                    <a:pt x="68218" y="668650"/>
                  </a:cubicBezTo>
                  <a:cubicBezTo>
                    <a:pt x="68034" y="660696"/>
                    <a:pt x="67172" y="652773"/>
                    <a:pt x="65635" y="644967"/>
                  </a:cubicBezTo>
                </a:path>
              </a:pathLst>
            </a:custGeom>
            <a:solidFill>
              <a:srgbClr val="EECB55"/>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任意多边形: 形状 63"/>
            <p:cNvSpPr/>
            <p:nvPr/>
          </p:nvSpPr>
          <p:spPr>
            <a:xfrm>
              <a:off x="8205888" y="3573544"/>
              <a:ext cx="525939" cy="683413"/>
            </a:xfrm>
            <a:custGeom>
              <a:avLst/>
              <a:gdLst>
                <a:gd name="connsiteX0" fmla="*/ 432992 w 525939"/>
                <a:gd name="connsiteY0" fmla="*/ 0 h 683413"/>
                <a:gd name="connsiteX1" fmla="*/ 0 w 525939"/>
                <a:gd name="connsiteY1" fmla="*/ 484356 h 683413"/>
                <a:gd name="connsiteX2" fmla="*/ 283084 w 525939"/>
                <a:gd name="connsiteY2" fmla="*/ 683413 h 683413"/>
                <a:gd name="connsiteX3" fmla="*/ 525939 w 525939"/>
                <a:gd name="connsiteY3" fmla="*/ 137605 h 683413"/>
                <a:gd name="connsiteX4" fmla="*/ 432992 w 525939"/>
                <a:gd name="connsiteY4" fmla="*/ 185 h 68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39" h="683413">
                  <a:moveTo>
                    <a:pt x="432992" y="0"/>
                  </a:moveTo>
                  <a:cubicBezTo>
                    <a:pt x="109617" y="0"/>
                    <a:pt x="0" y="439943"/>
                    <a:pt x="0" y="484356"/>
                  </a:cubicBezTo>
                  <a:cubicBezTo>
                    <a:pt x="0" y="528769"/>
                    <a:pt x="248391" y="683413"/>
                    <a:pt x="283084" y="683413"/>
                  </a:cubicBezTo>
                  <a:cubicBezTo>
                    <a:pt x="317778" y="683413"/>
                    <a:pt x="525939" y="170884"/>
                    <a:pt x="525939" y="137605"/>
                  </a:cubicBezTo>
                  <a:cubicBezTo>
                    <a:pt x="525939" y="104327"/>
                    <a:pt x="496782" y="185"/>
                    <a:pt x="432992" y="185"/>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nvSpPr>
          <p:spPr>
            <a:xfrm>
              <a:off x="8171625" y="3539281"/>
              <a:ext cx="525816" cy="683228"/>
            </a:xfrm>
            <a:custGeom>
              <a:avLst/>
              <a:gdLst>
                <a:gd name="connsiteX0" fmla="*/ 239902 w 525816"/>
                <a:gd name="connsiteY0" fmla="*/ 61390 h 683228"/>
                <a:gd name="connsiteX1" fmla="*/ 0 w 525816"/>
                <a:gd name="connsiteY1" fmla="*/ 484294 h 683228"/>
                <a:gd name="connsiteX2" fmla="*/ 282961 w 525816"/>
                <a:gd name="connsiteY2" fmla="*/ 683229 h 683228"/>
                <a:gd name="connsiteX3" fmla="*/ 525816 w 525816"/>
                <a:gd name="connsiteY3" fmla="*/ 137359 h 683228"/>
                <a:gd name="connsiteX4" fmla="*/ 432869 w 525816"/>
                <a:gd name="connsiteY4" fmla="*/ 0 h 683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816" h="683228">
                  <a:moveTo>
                    <a:pt x="239902" y="61390"/>
                  </a:moveTo>
                  <a:cubicBezTo>
                    <a:pt x="64343" y="184048"/>
                    <a:pt x="0" y="450278"/>
                    <a:pt x="0" y="484294"/>
                  </a:cubicBezTo>
                  <a:cubicBezTo>
                    <a:pt x="0" y="528707"/>
                    <a:pt x="248391" y="683229"/>
                    <a:pt x="282961" y="683229"/>
                  </a:cubicBezTo>
                  <a:cubicBezTo>
                    <a:pt x="317532" y="683229"/>
                    <a:pt x="525816" y="170699"/>
                    <a:pt x="525816" y="137359"/>
                  </a:cubicBezTo>
                  <a:cubicBezTo>
                    <a:pt x="525816" y="104019"/>
                    <a:pt x="496720" y="0"/>
                    <a:pt x="432869"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任意多边形: 形状 65"/>
            <p:cNvSpPr/>
            <p:nvPr/>
          </p:nvSpPr>
          <p:spPr>
            <a:xfrm>
              <a:off x="8425449" y="3533739"/>
              <a:ext cx="1191435" cy="1926401"/>
            </a:xfrm>
            <a:custGeom>
              <a:avLst/>
              <a:gdLst>
                <a:gd name="connsiteX0" fmla="*/ 532316 w 1191435"/>
                <a:gd name="connsiteY0" fmla="*/ 1175 h 1926401"/>
                <a:gd name="connsiteX1" fmla="*/ 1148987 w 1191435"/>
                <a:gd name="connsiteY1" fmla="*/ 1697528 h 1926401"/>
                <a:gd name="connsiteX2" fmla="*/ 324709 w 1191435"/>
                <a:gd name="connsiteY2" fmla="*/ 1920452 h 1926401"/>
                <a:gd name="connsiteX3" fmla="*/ 532255 w 1191435"/>
                <a:gd name="connsiteY3" fmla="*/ 1236 h 1926401"/>
              </a:gdLst>
              <a:ahLst/>
              <a:cxnLst>
                <a:cxn ang="0">
                  <a:pos x="connsiteX0" y="connsiteY0"/>
                </a:cxn>
                <a:cxn ang="0">
                  <a:pos x="connsiteX1" y="connsiteY1"/>
                </a:cxn>
                <a:cxn ang="0">
                  <a:pos x="connsiteX2" y="connsiteY2"/>
                </a:cxn>
                <a:cxn ang="0">
                  <a:pos x="connsiteX3" y="connsiteY3"/>
                </a:cxn>
              </a:cxnLst>
              <a:rect l="l" t="t" r="r" b="b"/>
              <a:pathLst>
                <a:path w="1191435" h="1926401">
                  <a:moveTo>
                    <a:pt x="532316" y="1175"/>
                  </a:moveTo>
                  <a:cubicBezTo>
                    <a:pt x="1319994" y="-50681"/>
                    <a:pt x="1209517" y="1631278"/>
                    <a:pt x="1148987" y="1697528"/>
                  </a:cubicBezTo>
                  <a:cubicBezTo>
                    <a:pt x="1088459" y="1763777"/>
                    <a:pt x="406399" y="1963204"/>
                    <a:pt x="324709" y="1920452"/>
                  </a:cubicBezTo>
                  <a:cubicBezTo>
                    <a:pt x="243019" y="1877700"/>
                    <a:pt x="-476195" y="67548"/>
                    <a:pt x="532255" y="1236"/>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nvSpPr>
          <p:spPr>
            <a:xfrm>
              <a:off x="8594651" y="2809056"/>
              <a:ext cx="576134" cy="851290"/>
            </a:xfrm>
            <a:custGeom>
              <a:avLst/>
              <a:gdLst>
                <a:gd name="connsiteX0" fmla="*/ 477160 w 576134"/>
                <a:gd name="connsiteY0" fmla="*/ 372894 h 851290"/>
                <a:gd name="connsiteX1" fmla="*/ 463320 w 576134"/>
                <a:gd name="connsiteY1" fmla="*/ 475990 h 851290"/>
                <a:gd name="connsiteX2" fmla="*/ 483927 w 576134"/>
                <a:gd name="connsiteY2" fmla="*/ 809577 h 851290"/>
                <a:gd name="connsiteX3" fmla="*/ 261556 w 576134"/>
                <a:gd name="connsiteY3" fmla="*/ 846485 h 851290"/>
                <a:gd name="connsiteX4" fmla="*/ 237689 w 576134"/>
                <a:gd name="connsiteY4" fmla="*/ 610335 h 851290"/>
                <a:gd name="connsiteX5" fmla="*/ 1 w 576134"/>
                <a:gd name="connsiteY5" fmla="*/ 237872 h 851290"/>
                <a:gd name="connsiteX6" fmla="*/ 12857 w 576134"/>
                <a:gd name="connsiteY6" fmla="*/ 121735 h 851290"/>
                <a:gd name="connsiteX7" fmla="*/ 120137 w 576134"/>
                <a:gd name="connsiteY7" fmla="*/ 22698 h 851290"/>
                <a:gd name="connsiteX8" fmla="*/ 110910 w 576134"/>
                <a:gd name="connsiteY8" fmla="*/ 0 h 851290"/>
                <a:gd name="connsiteX9" fmla="*/ 460674 w 576134"/>
                <a:gd name="connsiteY9" fmla="*/ 243470 h 851290"/>
                <a:gd name="connsiteX10" fmla="*/ 451571 w 576134"/>
                <a:gd name="connsiteY10" fmla="*/ 257864 h 851290"/>
                <a:gd name="connsiteX11" fmla="*/ 508839 w 576134"/>
                <a:gd name="connsiteY11" fmla="*/ 218249 h 851290"/>
                <a:gd name="connsiteX12" fmla="*/ 576135 w 576134"/>
                <a:gd name="connsiteY12" fmla="*/ 301908 h 851290"/>
                <a:gd name="connsiteX13" fmla="*/ 508839 w 576134"/>
                <a:gd name="connsiteY13" fmla="*/ 385565 h 851290"/>
                <a:gd name="connsiteX14" fmla="*/ 462274 w 576134"/>
                <a:gd name="connsiteY14" fmla="*/ 362313 h 85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134" h="851290">
                  <a:moveTo>
                    <a:pt x="477160" y="372894"/>
                  </a:moveTo>
                  <a:cubicBezTo>
                    <a:pt x="477160" y="372894"/>
                    <a:pt x="464304" y="451385"/>
                    <a:pt x="463320" y="475990"/>
                  </a:cubicBezTo>
                  <a:cubicBezTo>
                    <a:pt x="460244" y="517143"/>
                    <a:pt x="477652" y="766887"/>
                    <a:pt x="483927" y="809577"/>
                  </a:cubicBezTo>
                  <a:cubicBezTo>
                    <a:pt x="459321" y="836950"/>
                    <a:pt x="281486" y="862109"/>
                    <a:pt x="261556" y="846485"/>
                  </a:cubicBezTo>
                  <a:cubicBezTo>
                    <a:pt x="261864" y="812160"/>
                    <a:pt x="244394" y="634941"/>
                    <a:pt x="237689" y="610335"/>
                  </a:cubicBezTo>
                  <a:cubicBezTo>
                    <a:pt x="104451" y="593112"/>
                    <a:pt x="1" y="432931"/>
                    <a:pt x="1" y="237872"/>
                  </a:cubicBezTo>
                  <a:cubicBezTo>
                    <a:pt x="-79" y="198799"/>
                    <a:pt x="4233" y="159842"/>
                    <a:pt x="12857" y="121735"/>
                  </a:cubicBezTo>
                  <a:cubicBezTo>
                    <a:pt x="52964" y="108817"/>
                    <a:pt x="111279" y="45766"/>
                    <a:pt x="120137" y="22698"/>
                  </a:cubicBezTo>
                  <a:lnTo>
                    <a:pt x="110910" y="0"/>
                  </a:lnTo>
                  <a:cubicBezTo>
                    <a:pt x="148617" y="121735"/>
                    <a:pt x="376832" y="233751"/>
                    <a:pt x="460674" y="243470"/>
                  </a:cubicBezTo>
                  <a:lnTo>
                    <a:pt x="451571" y="257864"/>
                  </a:lnTo>
                  <a:cubicBezTo>
                    <a:pt x="463443" y="234058"/>
                    <a:pt x="484603" y="218249"/>
                    <a:pt x="508839" y="218249"/>
                  </a:cubicBezTo>
                  <a:cubicBezTo>
                    <a:pt x="545747" y="218249"/>
                    <a:pt x="576135" y="255649"/>
                    <a:pt x="576135" y="301908"/>
                  </a:cubicBezTo>
                  <a:cubicBezTo>
                    <a:pt x="576135" y="348165"/>
                    <a:pt x="545994" y="385565"/>
                    <a:pt x="508839" y="385565"/>
                  </a:cubicBezTo>
                  <a:cubicBezTo>
                    <a:pt x="490619" y="385172"/>
                    <a:pt x="473537" y="376640"/>
                    <a:pt x="462274" y="362313"/>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562664" y="2896897"/>
              <a:ext cx="105127" cy="416014"/>
            </a:xfrm>
            <a:custGeom>
              <a:avLst/>
              <a:gdLst>
                <a:gd name="connsiteX0" fmla="*/ 105127 w 105127"/>
                <a:gd name="connsiteY0" fmla="*/ 416015 h 416014"/>
                <a:gd name="connsiteX1" fmla="*/ 1 w 105127"/>
                <a:gd name="connsiteY1" fmla="*/ 116137 h 416014"/>
                <a:gd name="connsiteX2" fmla="*/ 12857 w 105127"/>
                <a:gd name="connsiteY2" fmla="*/ 0 h 416014"/>
              </a:gdLst>
              <a:ahLst/>
              <a:cxnLst>
                <a:cxn ang="0">
                  <a:pos x="connsiteX0" y="connsiteY0"/>
                </a:cxn>
                <a:cxn ang="0">
                  <a:pos x="connsiteX1" y="connsiteY1"/>
                </a:cxn>
                <a:cxn ang="0">
                  <a:pos x="connsiteX2" y="connsiteY2"/>
                </a:cxn>
              </a:cxnLst>
              <a:rect l="l" t="t" r="r" b="b"/>
              <a:pathLst>
                <a:path w="105127" h="416014">
                  <a:moveTo>
                    <a:pt x="105127" y="416015"/>
                  </a:moveTo>
                  <a:cubicBezTo>
                    <a:pt x="41338" y="347796"/>
                    <a:pt x="1" y="238856"/>
                    <a:pt x="1" y="116137"/>
                  </a:cubicBezTo>
                  <a:cubicBezTo>
                    <a:pt x="-79" y="77064"/>
                    <a:pt x="4239" y="38108"/>
                    <a:pt x="128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755878" y="3322877"/>
              <a:ext cx="214866" cy="64219"/>
            </a:xfrm>
            <a:custGeom>
              <a:avLst/>
              <a:gdLst>
                <a:gd name="connsiteX0" fmla="*/ 214866 w 214866"/>
                <a:gd name="connsiteY0" fmla="*/ 0 h 64219"/>
                <a:gd name="connsiteX1" fmla="*/ 68280 w 214866"/>
                <a:gd name="connsiteY1" fmla="*/ 64220 h 64219"/>
                <a:gd name="connsiteX2" fmla="*/ 0 w 214866"/>
                <a:gd name="connsiteY2" fmla="*/ 51302 h 64219"/>
              </a:gdLst>
              <a:ahLst/>
              <a:cxnLst>
                <a:cxn ang="0">
                  <a:pos x="connsiteX0" y="connsiteY0"/>
                </a:cxn>
                <a:cxn ang="0">
                  <a:pos x="connsiteX1" y="connsiteY1"/>
                </a:cxn>
                <a:cxn ang="0">
                  <a:pos x="connsiteX2" y="connsiteY2"/>
                </a:cxn>
              </a:cxnLst>
              <a:rect l="l" t="t" r="r" b="b"/>
              <a:pathLst>
                <a:path w="214866" h="64219">
                  <a:moveTo>
                    <a:pt x="214866" y="0"/>
                  </a:moveTo>
                  <a:cubicBezTo>
                    <a:pt x="173037" y="40537"/>
                    <a:pt x="122596" y="64220"/>
                    <a:pt x="68280" y="64220"/>
                  </a:cubicBezTo>
                  <a:cubicBezTo>
                    <a:pt x="44917" y="64189"/>
                    <a:pt x="21764" y="59809"/>
                    <a:pt x="0" y="513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9014173" y="2993166"/>
              <a:ext cx="124564" cy="167316"/>
            </a:xfrm>
            <a:custGeom>
              <a:avLst/>
              <a:gdLst>
                <a:gd name="connsiteX0" fmla="*/ 0 w 124564"/>
                <a:gd name="connsiteY0" fmla="*/ 39676 h 167316"/>
                <a:gd name="connsiteX1" fmla="*/ 57269 w 124564"/>
                <a:gd name="connsiteY1" fmla="*/ 0 h 167316"/>
                <a:gd name="connsiteX2" fmla="*/ 124565 w 124564"/>
                <a:gd name="connsiteY2" fmla="*/ 83658 h 167316"/>
                <a:gd name="connsiteX3" fmla="*/ 57269 w 124564"/>
                <a:gd name="connsiteY3" fmla="*/ 167316 h 167316"/>
                <a:gd name="connsiteX4" fmla="*/ 10704 w 124564"/>
                <a:gd name="connsiteY4" fmla="*/ 144064 h 16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64" h="167316">
                  <a:moveTo>
                    <a:pt x="0" y="39676"/>
                  </a:moveTo>
                  <a:cubicBezTo>
                    <a:pt x="11872" y="15871"/>
                    <a:pt x="33094" y="0"/>
                    <a:pt x="57269" y="0"/>
                  </a:cubicBezTo>
                  <a:cubicBezTo>
                    <a:pt x="94485" y="0"/>
                    <a:pt x="124565" y="37462"/>
                    <a:pt x="124565" y="83658"/>
                  </a:cubicBezTo>
                  <a:cubicBezTo>
                    <a:pt x="124565" y="129855"/>
                    <a:pt x="94485" y="167316"/>
                    <a:pt x="57269" y="167316"/>
                  </a:cubicBezTo>
                  <a:cubicBezTo>
                    <a:pt x="39055" y="166904"/>
                    <a:pt x="21979" y="158378"/>
                    <a:pt x="10704" y="14406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824158" y="2934421"/>
              <a:ext cx="199118" cy="84027"/>
            </a:xfrm>
            <a:custGeom>
              <a:avLst/>
              <a:gdLst>
                <a:gd name="connsiteX0" fmla="*/ 0 w 199118"/>
                <a:gd name="connsiteY0" fmla="*/ 0 h 84027"/>
                <a:gd name="connsiteX1" fmla="*/ 199119 w 199118"/>
                <a:gd name="connsiteY1" fmla="*/ 84027 h 84027"/>
              </a:gdLst>
              <a:ahLst/>
              <a:cxnLst>
                <a:cxn ang="0">
                  <a:pos x="connsiteX0" y="connsiteY0"/>
                </a:cxn>
                <a:cxn ang="0">
                  <a:pos x="connsiteX1" y="connsiteY1"/>
                </a:cxn>
              </a:cxnLst>
              <a:rect l="l" t="t" r="r" b="b"/>
              <a:pathLst>
                <a:path w="199118" h="84027">
                  <a:moveTo>
                    <a:pt x="0" y="0"/>
                  </a:moveTo>
                  <a:cubicBezTo>
                    <a:pt x="74185" y="46812"/>
                    <a:pt x="155875" y="79045"/>
                    <a:pt x="199119" y="8402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673512" y="2775224"/>
              <a:ext cx="62190" cy="91285"/>
            </a:xfrm>
            <a:custGeom>
              <a:avLst/>
              <a:gdLst>
                <a:gd name="connsiteX0" fmla="*/ 0 w 62190"/>
                <a:gd name="connsiteY0" fmla="*/ 0 h 91285"/>
                <a:gd name="connsiteX1" fmla="*/ 62190 w 62190"/>
                <a:gd name="connsiteY1" fmla="*/ 91286 h 91285"/>
              </a:gdLst>
              <a:ahLst/>
              <a:cxnLst>
                <a:cxn ang="0">
                  <a:pos x="connsiteX0" y="connsiteY0"/>
                </a:cxn>
                <a:cxn ang="0">
                  <a:pos x="connsiteX1" y="connsiteY1"/>
                </a:cxn>
              </a:cxnLst>
              <a:rect l="l" t="t" r="r" b="b"/>
              <a:pathLst>
                <a:path w="62190" h="91285">
                  <a:moveTo>
                    <a:pt x="0" y="0"/>
                  </a:moveTo>
                  <a:cubicBezTo>
                    <a:pt x="9842" y="31618"/>
                    <a:pt x="32479" y="62621"/>
                    <a:pt x="62190" y="9128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8575521" y="2797923"/>
              <a:ext cx="107279" cy="98974"/>
            </a:xfrm>
            <a:custGeom>
              <a:avLst/>
              <a:gdLst>
                <a:gd name="connsiteX0" fmla="*/ 107279 w 107279"/>
                <a:gd name="connsiteY0" fmla="*/ 0 h 98974"/>
                <a:gd name="connsiteX1" fmla="*/ 0 w 107279"/>
                <a:gd name="connsiteY1" fmla="*/ 98975 h 98974"/>
              </a:gdLst>
              <a:ahLst/>
              <a:cxnLst>
                <a:cxn ang="0">
                  <a:pos x="connsiteX0" y="connsiteY0"/>
                </a:cxn>
                <a:cxn ang="0">
                  <a:pos x="connsiteX1" y="connsiteY1"/>
                </a:cxn>
              </a:cxnLst>
              <a:rect l="l" t="t" r="r" b="b"/>
              <a:pathLst>
                <a:path w="107279" h="98974">
                  <a:moveTo>
                    <a:pt x="107279" y="0"/>
                  </a:moveTo>
                  <a:cubicBezTo>
                    <a:pt x="98544" y="23006"/>
                    <a:pt x="40107" y="86119"/>
                    <a:pt x="0" y="9897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9160328" y="2892592"/>
              <a:ext cx="288611" cy="594034"/>
            </a:xfrm>
            <a:custGeom>
              <a:avLst/>
              <a:gdLst>
                <a:gd name="connsiteX0" fmla="*/ 0 w 288611"/>
                <a:gd name="connsiteY0" fmla="*/ 0 h 594034"/>
                <a:gd name="connsiteX1" fmla="*/ 246053 w 288611"/>
                <a:gd name="connsiteY1" fmla="*/ 300923 h 594034"/>
                <a:gd name="connsiteX2" fmla="*/ 285791 w 288611"/>
                <a:gd name="connsiteY2" fmla="*/ 594034 h 594034"/>
              </a:gdLst>
              <a:ahLst/>
              <a:cxnLst>
                <a:cxn ang="0">
                  <a:pos x="connsiteX0" y="connsiteY0"/>
                </a:cxn>
                <a:cxn ang="0">
                  <a:pos x="connsiteX1" y="connsiteY1"/>
                </a:cxn>
                <a:cxn ang="0">
                  <a:pos x="connsiteX2" y="connsiteY2"/>
                </a:cxn>
              </a:cxnLst>
              <a:rect l="l" t="t" r="r" b="b"/>
              <a:pathLst>
                <a:path w="288611" h="594034">
                  <a:moveTo>
                    <a:pt x="0" y="0"/>
                  </a:moveTo>
                  <a:cubicBezTo>
                    <a:pt x="70863" y="101497"/>
                    <a:pt x="139143" y="119889"/>
                    <a:pt x="246053" y="300923"/>
                  </a:cubicBezTo>
                  <a:cubicBezTo>
                    <a:pt x="277241" y="353640"/>
                    <a:pt x="296064" y="535965"/>
                    <a:pt x="285791" y="5940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8832524" y="2530463"/>
              <a:ext cx="268321" cy="228029"/>
            </a:xfrm>
            <a:custGeom>
              <a:avLst/>
              <a:gdLst>
                <a:gd name="connsiteX0" fmla="*/ 0 w 268321"/>
                <a:gd name="connsiteY0" fmla="*/ 0 h 228029"/>
                <a:gd name="connsiteX1" fmla="*/ 9842 w 268321"/>
                <a:gd name="connsiteY1" fmla="*/ 0 h 228029"/>
                <a:gd name="connsiteX2" fmla="*/ 253189 w 268321"/>
                <a:gd name="connsiteY2" fmla="*/ 153783 h 228029"/>
                <a:gd name="connsiteX3" fmla="*/ 268321 w 268321"/>
                <a:gd name="connsiteY3" fmla="*/ 228030 h 228029"/>
              </a:gdLst>
              <a:ahLst/>
              <a:cxnLst>
                <a:cxn ang="0">
                  <a:pos x="connsiteX0" y="connsiteY0"/>
                </a:cxn>
                <a:cxn ang="0">
                  <a:pos x="connsiteX1" y="connsiteY1"/>
                </a:cxn>
                <a:cxn ang="0">
                  <a:pos x="connsiteX2" y="connsiteY2"/>
                </a:cxn>
                <a:cxn ang="0">
                  <a:pos x="connsiteX3" y="connsiteY3"/>
                </a:cxn>
              </a:cxnLst>
              <a:rect l="l" t="t" r="r" b="b"/>
              <a:pathLst>
                <a:path w="268321" h="228029">
                  <a:moveTo>
                    <a:pt x="0" y="0"/>
                  </a:moveTo>
                  <a:lnTo>
                    <a:pt x="9842" y="0"/>
                  </a:lnTo>
                  <a:cubicBezTo>
                    <a:pt x="167009" y="0"/>
                    <a:pt x="229322" y="102973"/>
                    <a:pt x="253189" y="153783"/>
                  </a:cubicBezTo>
                  <a:cubicBezTo>
                    <a:pt x="264384" y="177589"/>
                    <a:pt x="265491" y="202994"/>
                    <a:pt x="268321" y="22803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8501090" y="2562757"/>
              <a:ext cx="160303" cy="983844"/>
            </a:xfrm>
            <a:custGeom>
              <a:avLst/>
              <a:gdLst>
                <a:gd name="connsiteX0" fmla="*/ 18454 w 160303"/>
                <a:gd name="connsiteY0" fmla="*/ 983844 h 983844"/>
                <a:gd name="connsiteX1" fmla="*/ 68403 w 160303"/>
                <a:gd name="connsiteY1" fmla="*/ 636355 h 983844"/>
                <a:gd name="connsiteX2" fmla="*/ 0 w 160303"/>
                <a:gd name="connsiteY2" fmla="*/ 268198 h 983844"/>
                <a:gd name="connsiteX3" fmla="*/ 160304 w 160303"/>
                <a:gd name="connsiteY3" fmla="*/ 0 h 983844"/>
              </a:gdLst>
              <a:ahLst/>
              <a:cxnLst>
                <a:cxn ang="0">
                  <a:pos x="connsiteX0" y="connsiteY0"/>
                </a:cxn>
                <a:cxn ang="0">
                  <a:pos x="connsiteX1" y="connsiteY1"/>
                </a:cxn>
                <a:cxn ang="0">
                  <a:pos x="connsiteX2" y="connsiteY2"/>
                </a:cxn>
                <a:cxn ang="0">
                  <a:pos x="connsiteX3" y="connsiteY3"/>
                </a:cxn>
              </a:cxnLst>
              <a:rect l="l" t="t" r="r" b="b"/>
              <a:pathLst>
                <a:path w="160303" h="983844">
                  <a:moveTo>
                    <a:pt x="18454" y="983844"/>
                  </a:moveTo>
                  <a:cubicBezTo>
                    <a:pt x="-7628" y="894773"/>
                    <a:pt x="68403" y="775314"/>
                    <a:pt x="68403" y="636355"/>
                  </a:cubicBezTo>
                  <a:cubicBezTo>
                    <a:pt x="68403" y="580993"/>
                    <a:pt x="0" y="412631"/>
                    <a:pt x="0" y="268198"/>
                  </a:cubicBezTo>
                  <a:cubicBezTo>
                    <a:pt x="0" y="137482"/>
                    <a:pt x="54870" y="45458"/>
                    <a:pt x="16030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9025609" y="3250845"/>
              <a:ext cx="5787" cy="144925"/>
            </a:xfrm>
            <a:custGeom>
              <a:avLst/>
              <a:gdLst>
                <a:gd name="connsiteX0" fmla="*/ 5788 w 5787"/>
                <a:gd name="connsiteY0" fmla="*/ 144925 h 144925"/>
                <a:gd name="connsiteX1" fmla="*/ 374 w 5787"/>
                <a:gd name="connsiteY1" fmla="*/ 0 h 144925"/>
              </a:gdLst>
              <a:ahLst/>
              <a:cxnLst>
                <a:cxn ang="0">
                  <a:pos x="connsiteX0" y="connsiteY0"/>
                </a:cxn>
                <a:cxn ang="0">
                  <a:pos x="connsiteX1" y="connsiteY1"/>
                </a:cxn>
              </a:cxnLst>
              <a:rect l="l" t="t" r="r" b="b"/>
              <a:pathLst>
                <a:path w="5787" h="144925">
                  <a:moveTo>
                    <a:pt x="5788" y="144925"/>
                  </a:moveTo>
                  <a:cubicBezTo>
                    <a:pt x="1727" y="79598"/>
                    <a:pt x="-1041" y="18577"/>
                    <a:pt x="374"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nvSpPr>
          <p:spPr>
            <a:xfrm>
              <a:off x="8943986" y="3477891"/>
              <a:ext cx="102604" cy="139327"/>
            </a:xfrm>
            <a:custGeom>
              <a:avLst/>
              <a:gdLst>
                <a:gd name="connsiteX0" fmla="*/ 0 w 102604"/>
                <a:gd name="connsiteY0" fmla="*/ 139328 h 139327"/>
                <a:gd name="connsiteX1" fmla="*/ 102604 w 102604"/>
                <a:gd name="connsiteY1" fmla="*/ 106418 h 139327"/>
                <a:gd name="connsiteX2" fmla="*/ 93008 w 102604"/>
                <a:gd name="connsiteY2" fmla="*/ 0 h 139327"/>
              </a:gdLst>
              <a:ahLst/>
              <a:cxnLst>
                <a:cxn ang="0">
                  <a:pos x="connsiteX0" y="connsiteY0"/>
                </a:cxn>
                <a:cxn ang="0">
                  <a:pos x="connsiteX1" y="connsiteY1"/>
                </a:cxn>
                <a:cxn ang="0">
                  <a:pos x="connsiteX2" y="connsiteY2"/>
                </a:cxn>
              </a:cxnLst>
              <a:rect l="l" t="t" r="r" b="b"/>
              <a:pathLst>
                <a:path w="102604" h="139327">
                  <a:moveTo>
                    <a:pt x="0" y="139328"/>
                  </a:moveTo>
                  <a:cubicBezTo>
                    <a:pt x="46504" y="131392"/>
                    <a:pt x="91163" y="119151"/>
                    <a:pt x="102604" y="106418"/>
                  </a:cubicBezTo>
                  <a:cubicBezTo>
                    <a:pt x="100328" y="91101"/>
                    <a:pt x="96453" y="49272"/>
                    <a:pt x="9300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nvSpPr>
          <p:spPr>
            <a:xfrm>
              <a:off x="8800599" y="3385559"/>
              <a:ext cx="23872" cy="236088"/>
            </a:xfrm>
            <a:custGeom>
              <a:avLst/>
              <a:gdLst>
                <a:gd name="connsiteX0" fmla="*/ 0 w 23872"/>
                <a:gd name="connsiteY0" fmla="*/ 0 h 236088"/>
                <a:gd name="connsiteX1" fmla="*/ 23867 w 23872"/>
                <a:gd name="connsiteY1" fmla="*/ 236088 h 236088"/>
              </a:gdLst>
              <a:ahLst/>
              <a:cxnLst>
                <a:cxn ang="0">
                  <a:pos x="connsiteX0" y="connsiteY0"/>
                </a:cxn>
                <a:cxn ang="0">
                  <a:pos x="connsiteX1" y="connsiteY1"/>
                </a:cxn>
              </a:cxnLst>
              <a:rect l="l" t="t" r="r" b="b"/>
              <a:pathLst>
                <a:path w="23872" h="236088">
                  <a:moveTo>
                    <a:pt x="0" y="0"/>
                  </a:moveTo>
                  <a:cubicBezTo>
                    <a:pt x="6705" y="24605"/>
                    <a:pt x="24236" y="201764"/>
                    <a:pt x="23867" y="23608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nvSpPr>
          <p:spPr>
            <a:xfrm>
              <a:off x="8540705" y="3515414"/>
              <a:ext cx="275702" cy="160672"/>
            </a:xfrm>
            <a:custGeom>
              <a:avLst/>
              <a:gdLst>
                <a:gd name="connsiteX0" fmla="*/ 0 w 275702"/>
                <a:gd name="connsiteY0" fmla="*/ 160673 h 160672"/>
                <a:gd name="connsiteX1" fmla="*/ 275703 w 275702"/>
                <a:gd name="connsiteY1" fmla="*/ 0 h 160672"/>
              </a:gdLst>
              <a:ahLst/>
              <a:cxnLst>
                <a:cxn ang="0">
                  <a:pos x="connsiteX0" y="connsiteY0"/>
                </a:cxn>
                <a:cxn ang="0">
                  <a:pos x="connsiteX1" y="connsiteY1"/>
                </a:cxn>
              </a:cxnLst>
              <a:rect l="l" t="t" r="r" b="b"/>
              <a:pathLst>
                <a:path w="275702" h="160672">
                  <a:moveTo>
                    <a:pt x="0" y="160673"/>
                  </a:moveTo>
                  <a:cubicBezTo>
                    <a:pt x="65327" y="82981"/>
                    <a:pt x="155198" y="26389"/>
                    <a:pt x="275703"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nvSpPr>
          <p:spPr>
            <a:xfrm>
              <a:off x="8391201" y="3862964"/>
              <a:ext cx="47944" cy="510129"/>
            </a:xfrm>
            <a:custGeom>
              <a:avLst/>
              <a:gdLst>
                <a:gd name="connsiteX0" fmla="*/ 8515 w 47944"/>
                <a:gd name="connsiteY0" fmla="*/ 510130 h 510129"/>
                <a:gd name="connsiteX1" fmla="*/ 47945 w 47944"/>
                <a:gd name="connsiteY1" fmla="*/ 0 h 510129"/>
              </a:gdLst>
              <a:ahLst/>
              <a:cxnLst>
                <a:cxn ang="0">
                  <a:pos x="connsiteX0" y="connsiteY0"/>
                </a:cxn>
                <a:cxn ang="0">
                  <a:pos x="connsiteX1" y="connsiteY1"/>
                </a:cxn>
              </a:cxnLst>
              <a:rect l="l" t="t" r="r" b="b"/>
              <a:pathLst>
                <a:path w="47944" h="510129">
                  <a:moveTo>
                    <a:pt x="8515" y="510130"/>
                  </a:moveTo>
                  <a:cubicBezTo>
                    <a:pt x="-8771" y="326820"/>
                    <a:pt x="-1696" y="147817"/>
                    <a:pt x="47945"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任意多边形: 形状 82"/>
            <p:cNvSpPr/>
            <p:nvPr/>
          </p:nvSpPr>
          <p:spPr>
            <a:xfrm>
              <a:off x="8451326" y="4694009"/>
              <a:ext cx="1127601" cy="731803"/>
            </a:xfrm>
            <a:custGeom>
              <a:avLst/>
              <a:gdLst>
                <a:gd name="connsiteX0" fmla="*/ 1127601 w 1127601"/>
                <a:gd name="connsiteY0" fmla="*/ 228276 h 731803"/>
                <a:gd name="connsiteX1" fmla="*/ 1088786 w 1127601"/>
                <a:gd name="connsiteY1" fmla="*/ 502933 h 731803"/>
                <a:gd name="connsiteX2" fmla="*/ 264507 w 1127601"/>
                <a:gd name="connsiteY2" fmla="*/ 725857 h 731803"/>
                <a:gd name="connsiteX3" fmla="*/ 0 w 1127601"/>
                <a:gd name="connsiteY3" fmla="*/ 0 h 731803"/>
              </a:gdLst>
              <a:ahLst/>
              <a:cxnLst>
                <a:cxn ang="0">
                  <a:pos x="connsiteX0" y="connsiteY0"/>
                </a:cxn>
                <a:cxn ang="0">
                  <a:pos x="connsiteX1" y="connsiteY1"/>
                </a:cxn>
                <a:cxn ang="0">
                  <a:pos x="connsiteX2" y="connsiteY2"/>
                </a:cxn>
                <a:cxn ang="0">
                  <a:pos x="connsiteX3" y="connsiteY3"/>
                </a:cxn>
              </a:cxnLst>
              <a:rect l="l" t="t" r="r" b="b"/>
              <a:pathLst>
                <a:path w="1127601" h="731803">
                  <a:moveTo>
                    <a:pt x="1127601" y="228276"/>
                  </a:moveTo>
                  <a:cubicBezTo>
                    <a:pt x="1120281" y="380890"/>
                    <a:pt x="1102996" y="487309"/>
                    <a:pt x="1088786" y="502933"/>
                  </a:cubicBezTo>
                  <a:cubicBezTo>
                    <a:pt x="1028257" y="569060"/>
                    <a:pt x="346197" y="768609"/>
                    <a:pt x="264507" y="725857"/>
                  </a:cubicBezTo>
                  <a:cubicBezTo>
                    <a:pt x="230306" y="707957"/>
                    <a:pt x="84273" y="380030"/>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任意多边形: 形状 83"/>
            <p:cNvSpPr/>
            <p:nvPr/>
          </p:nvSpPr>
          <p:spPr>
            <a:xfrm>
              <a:off x="9469802" y="3964215"/>
              <a:ext cx="112077" cy="733607"/>
            </a:xfrm>
            <a:custGeom>
              <a:avLst/>
              <a:gdLst>
                <a:gd name="connsiteX0" fmla="*/ 0 w 112077"/>
                <a:gd name="connsiteY0" fmla="*/ 0 h 733607"/>
                <a:gd name="connsiteX1" fmla="*/ 112077 w 112077"/>
                <a:gd name="connsiteY1" fmla="*/ 733608 h 733607"/>
              </a:gdLst>
              <a:ahLst/>
              <a:cxnLst>
                <a:cxn ang="0">
                  <a:pos x="connsiteX0" y="connsiteY0"/>
                </a:cxn>
                <a:cxn ang="0">
                  <a:pos x="connsiteX1" y="connsiteY1"/>
                </a:cxn>
              </a:cxnLst>
              <a:rect l="l" t="t" r="r" b="b"/>
              <a:pathLst>
                <a:path w="112077" h="733607">
                  <a:moveTo>
                    <a:pt x="0" y="0"/>
                  </a:moveTo>
                  <a:cubicBezTo>
                    <a:pt x="78368" y="227599"/>
                    <a:pt x="107341" y="501518"/>
                    <a:pt x="112077" y="73360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任意多边形: 形状 84"/>
            <p:cNvSpPr/>
            <p:nvPr/>
          </p:nvSpPr>
          <p:spPr>
            <a:xfrm>
              <a:off x="9039147" y="3506125"/>
              <a:ext cx="227229" cy="114906"/>
            </a:xfrm>
            <a:custGeom>
              <a:avLst/>
              <a:gdLst>
                <a:gd name="connsiteX0" fmla="*/ 0 w 227229"/>
                <a:gd name="connsiteY0" fmla="*/ 0 h 114906"/>
                <a:gd name="connsiteX1" fmla="*/ 227230 w 227229"/>
                <a:gd name="connsiteY1" fmla="*/ 114907 h 114906"/>
              </a:gdLst>
              <a:ahLst/>
              <a:cxnLst>
                <a:cxn ang="0">
                  <a:pos x="connsiteX0" y="connsiteY0"/>
                </a:cxn>
                <a:cxn ang="0">
                  <a:pos x="connsiteX1" y="connsiteY1"/>
                </a:cxn>
              </a:cxnLst>
              <a:rect l="l" t="t" r="r" b="b"/>
              <a:pathLst>
                <a:path w="227229" h="114906">
                  <a:moveTo>
                    <a:pt x="0" y="0"/>
                  </a:moveTo>
                  <a:cubicBezTo>
                    <a:pt x="85497" y="14819"/>
                    <a:pt x="164622" y="54827"/>
                    <a:pt x="227230" y="114907"/>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任意多边形: 形状 85"/>
            <p:cNvSpPr/>
            <p:nvPr/>
          </p:nvSpPr>
          <p:spPr>
            <a:xfrm>
              <a:off x="8742038" y="2961302"/>
              <a:ext cx="35493" cy="73815"/>
            </a:xfrm>
            <a:custGeom>
              <a:avLst/>
              <a:gdLst>
                <a:gd name="connsiteX0" fmla="*/ 35493 w 35493"/>
                <a:gd name="connsiteY0" fmla="*/ 36908 h 73815"/>
                <a:gd name="connsiteX1" fmla="*/ 17777 w 35493"/>
                <a:gd name="connsiteY1" fmla="*/ 73816 h 73815"/>
                <a:gd name="connsiteX2" fmla="*/ 0 w 35493"/>
                <a:gd name="connsiteY2" fmla="*/ 36908 h 73815"/>
                <a:gd name="connsiteX3" fmla="*/ 17777 w 35493"/>
                <a:gd name="connsiteY3" fmla="*/ 0 h 73815"/>
                <a:gd name="connsiteX4" fmla="*/ 35493 w 35493"/>
                <a:gd name="connsiteY4" fmla="*/ 36908 h 7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3" h="73815">
                  <a:moveTo>
                    <a:pt x="35493" y="36908"/>
                  </a:moveTo>
                  <a:cubicBezTo>
                    <a:pt x="35493" y="57392"/>
                    <a:pt x="27558" y="73816"/>
                    <a:pt x="17777" y="73816"/>
                  </a:cubicBezTo>
                  <a:cubicBezTo>
                    <a:pt x="7997" y="73816"/>
                    <a:pt x="0" y="57208"/>
                    <a:pt x="0" y="36908"/>
                  </a:cubicBezTo>
                  <a:cubicBezTo>
                    <a:pt x="0" y="16609"/>
                    <a:pt x="7935" y="0"/>
                    <a:pt x="17777" y="0"/>
                  </a:cubicBezTo>
                  <a:cubicBezTo>
                    <a:pt x="27619" y="0"/>
                    <a:pt x="35493" y="16609"/>
                    <a:pt x="35493" y="36908"/>
                  </a:cubicBezTo>
                </a:path>
              </a:pathLst>
            </a:custGeom>
            <a:solidFill>
              <a:srgbClr val="1B3C87"/>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nvSpPr>
          <p:spPr>
            <a:xfrm>
              <a:off x="8639741" y="3035302"/>
              <a:ext cx="43059" cy="112323"/>
            </a:xfrm>
            <a:custGeom>
              <a:avLst/>
              <a:gdLst>
                <a:gd name="connsiteX0" fmla="*/ 43059 w 43059"/>
                <a:gd name="connsiteY0" fmla="*/ 0 h 112323"/>
                <a:gd name="connsiteX1" fmla="*/ 0 w 43059"/>
                <a:gd name="connsiteY1" fmla="*/ 112323 h 112323"/>
              </a:gdLst>
              <a:ahLst/>
              <a:cxnLst>
                <a:cxn ang="0">
                  <a:pos x="connsiteX0" y="connsiteY0"/>
                </a:cxn>
                <a:cxn ang="0">
                  <a:pos x="connsiteX1" y="connsiteY1"/>
                </a:cxn>
              </a:cxnLst>
              <a:rect l="l" t="t" r="r" b="b"/>
              <a:pathLst>
                <a:path w="43059" h="112323">
                  <a:moveTo>
                    <a:pt x="43059" y="0"/>
                  </a:moveTo>
                  <a:cubicBezTo>
                    <a:pt x="40845" y="16670"/>
                    <a:pt x="27988" y="84950"/>
                    <a:pt x="0" y="11232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nvSpPr>
          <p:spPr>
            <a:xfrm>
              <a:off x="8734287" y="3192592"/>
              <a:ext cx="68956" cy="44837"/>
            </a:xfrm>
            <a:custGeom>
              <a:avLst/>
              <a:gdLst>
                <a:gd name="connsiteX0" fmla="*/ 0 w 68956"/>
                <a:gd name="connsiteY0" fmla="*/ 44659 h 44837"/>
                <a:gd name="connsiteX1" fmla="*/ 68957 w 68956"/>
                <a:gd name="connsiteY1" fmla="*/ 0 h 44837"/>
              </a:gdLst>
              <a:ahLst/>
              <a:cxnLst>
                <a:cxn ang="0">
                  <a:pos x="connsiteX0" y="connsiteY0"/>
                </a:cxn>
                <a:cxn ang="0">
                  <a:pos x="connsiteX1" y="connsiteY1"/>
                </a:cxn>
              </a:cxnLst>
              <a:rect l="l" t="t" r="r" b="b"/>
              <a:pathLst>
                <a:path w="68956" h="44837">
                  <a:moveTo>
                    <a:pt x="0" y="44659"/>
                  </a:moveTo>
                  <a:cubicBezTo>
                    <a:pt x="11503" y="46689"/>
                    <a:pt x="58130" y="31433"/>
                    <a:pt x="6895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nvSpPr>
          <p:spPr>
            <a:xfrm>
              <a:off x="9164880" y="4183141"/>
              <a:ext cx="829815" cy="1066825"/>
            </a:xfrm>
            <a:custGeom>
              <a:avLst/>
              <a:gdLst>
                <a:gd name="connsiteX0" fmla="*/ 646321 w 829815"/>
                <a:gd name="connsiteY0" fmla="*/ 0 h 1066825"/>
                <a:gd name="connsiteX1" fmla="*/ 829815 w 829815"/>
                <a:gd name="connsiteY1" fmla="*/ 586714 h 1066825"/>
                <a:gd name="connsiteX2" fmla="*/ 280563 w 829815"/>
                <a:gd name="connsiteY2" fmla="*/ 1043389 h 1066825"/>
                <a:gd name="connsiteX3" fmla="*/ 0 w 829815"/>
                <a:gd name="connsiteY3" fmla="*/ 1066826 h 1066825"/>
                <a:gd name="connsiteX4" fmla="*/ 486940 w 829815"/>
                <a:gd name="connsiteY4" fmla="*/ 566784 h 1066825"/>
                <a:gd name="connsiteX5" fmla="*/ 304184 w 829815"/>
                <a:gd name="connsiteY5" fmla="*/ 111585 h 10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815" h="1066825">
                  <a:moveTo>
                    <a:pt x="646321" y="0"/>
                  </a:moveTo>
                  <a:cubicBezTo>
                    <a:pt x="646321" y="0"/>
                    <a:pt x="829815" y="527662"/>
                    <a:pt x="829815" y="586714"/>
                  </a:cubicBezTo>
                  <a:cubicBezTo>
                    <a:pt x="829815" y="645767"/>
                    <a:pt x="280563" y="1043389"/>
                    <a:pt x="280563" y="1043389"/>
                  </a:cubicBezTo>
                  <a:lnTo>
                    <a:pt x="0" y="1066826"/>
                  </a:lnTo>
                  <a:lnTo>
                    <a:pt x="486940" y="566784"/>
                  </a:lnTo>
                  <a:lnTo>
                    <a:pt x="304184" y="111585"/>
                  </a:lnTo>
                  <a:close/>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nvSpPr>
          <p:spPr>
            <a:xfrm>
              <a:off x="9138553" y="4260217"/>
              <a:ext cx="479004" cy="950196"/>
            </a:xfrm>
            <a:custGeom>
              <a:avLst/>
              <a:gdLst>
                <a:gd name="connsiteX0" fmla="*/ 296187 w 479004"/>
                <a:gd name="connsiteY0" fmla="*/ 0 h 950196"/>
                <a:gd name="connsiteX1" fmla="*/ 479004 w 479004"/>
                <a:gd name="connsiteY1" fmla="*/ 455199 h 950196"/>
                <a:gd name="connsiteX2" fmla="*/ 0 w 479004"/>
                <a:gd name="connsiteY2" fmla="*/ 950196 h 950196"/>
              </a:gdLst>
              <a:ahLst/>
              <a:cxnLst>
                <a:cxn ang="0">
                  <a:pos x="connsiteX0" y="connsiteY0"/>
                </a:cxn>
                <a:cxn ang="0">
                  <a:pos x="connsiteX1" y="connsiteY1"/>
                </a:cxn>
                <a:cxn ang="0">
                  <a:pos x="connsiteX2" y="connsiteY2"/>
                </a:cxn>
              </a:cxnLst>
              <a:rect l="l" t="t" r="r" b="b"/>
              <a:pathLst>
                <a:path w="479004" h="950196">
                  <a:moveTo>
                    <a:pt x="296187" y="0"/>
                  </a:moveTo>
                  <a:cubicBezTo>
                    <a:pt x="306705" y="26512"/>
                    <a:pt x="479004" y="455199"/>
                    <a:pt x="479004" y="455199"/>
                  </a:cubicBezTo>
                  <a:lnTo>
                    <a:pt x="0" y="950196"/>
                  </a:ln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nvSpPr>
          <p:spPr>
            <a:xfrm>
              <a:off x="9872099" y="4595280"/>
              <a:ext cx="88271" cy="236334"/>
            </a:xfrm>
            <a:custGeom>
              <a:avLst/>
              <a:gdLst>
                <a:gd name="connsiteX0" fmla="*/ 48411 w 88271"/>
                <a:gd name="connsiteY0" fmla="*/ 0 h 236334"/>
                <a:gd name="connsiteX1" fmla="*/ 88271 w 88271"/>
                <a:gd name="connsiteY1" fmla="*/ 140128 h 236334"/>
                <a:gd name="connsiteX2" fmla="*/ 0 w 88271"/>
                <a:gd name="connsiteY2" fmla="*/ 236334 h 236334"/>
              </a:gdLst>
              <a:ahLst/>
              <a:cxnLst>
                <a:cxn ang="0">
                  <a:pos x="connsiteX0" y="connsiteY0"/>
                </a:cxn>
                <a:cxn ang="0">
                  <a:pos x="connsiteX1" y="connsiteY1"/>
                </a:cxn>
                <a:cxn ang="0">
                  <a:pos x="connsiteX2" y="connsiteY2"/>
                </a:cxn>
              </a:cxnLst>
              <a:rect l="l" t="t" r="r" b="b"/>
              <a:pathLst>
                <a:path w="88271" h="236334">
                  <a:moveTo>
                    <a:pt x="48411" y="0"/>
                  </a:moveTo>
                  <a:cubicBezTo>
                    <a:pt x="71663" y="76154"/>
                    <a:pt x="88271" y="133115"/>
                    <a:pt x="88271" y="140128"/>
                  </a:cubicBezTo>
                  <a:cubicBezTo>
                    <a:pt x="88271" y="163503"/>
                    <a:pt x="0" y="236334"/>
                    <a:pt x="0" y="23633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nvSpPr>
          <p:spPr>
            <a:xfrm>
              <a:off x="9776938" y="4138298"/>
              <a:ext cx="63912" cy="201394"/>
            </a:xfrm>
            <a:custGeom>
              <a:avLst/>
              <a:gdLst>
                <a:gd name="connsiteX0" fmla="*/ 0 w 63912"/>
                <a:gd name="connsiteY0" fmla="*/ 0 h 201394"/>
                <a:gd name="connsiteX1" fmla="*/ 63912 w 63912"/>
                <a:gd name="connsiteY1" fmla="*/ 201395 h 201394"/>
              </a:gdLst>
              <a:ahLst/>
              <a:cxnLst>
                <a:cxn ang="0">
                  <a:pos x="connsiteX0" y="connsiteY0"/>
                </a:cxn>
                <a:cxn ang="0">
                  <a:pos x="connsiteX1" y="connsiteY1"/>
                </a:cxn>
              </a:cxnLst>
              <a:rect l="l" t="t" r="r" b="b"/>
              <a:pathLst>
                <a:path w="63912" h="201394">
                  <a:moveTo>
                    <a:pt x="0" y="0"/>
                  </a:moveTo>
                  <a:cubicBezTo>
                    <a:pt x="0" y="0"/>
                    <a:pt x="28973" y="90671"/>
                    <a:pt x="63912" y="201395"/>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nvSpPr>
          <p:spPr>
            <a:xfrm>
              <a:off x="9222473" y="3560882"/>
              <a:ext cx="645530" cy="737048"/>
            </a:xfrm>
            <a:custGeom>
              <a:avLst/>
              <a:gdLst>
                <a:gd name="connsiteX0" fmla="*/ 85980 w 645530"/>
                <a:gd name="connsiteY0" fmla="*/ 10017 h 737048"/>
                <a:gd name="connsiteX1" fmla="*/ 643230 w 645530"/>
                <a:gd name="connsiteY1" fmla="*/ 560808 h 737048"/>
                <a:gd name="connsiteX2" fmla="*/ 174067 w 645530"/>
                <a:gd name="connsiteY2" fmla="*/ 731815 h 737048"/>
                <a:gd name="connsiteX3" fmla="*/ 85980 w 645530"/>
                <a:gd name="connsiteY3" fmla="*/ 10017 h 737048"/>
              </a:gdLst>
              <a:ahLst/>
              <a:cxnLst>
                <a:cxn ang="0">
                  <a:pos x="connsiteX0" y="connsiteY0"/>
                </a:cxn>
                <a:cxn ang="0">
                  <a:pos x="connsiteX1" y="connsiteY1"/>
                </a:cxn>
                <a:cxn ang="0">
                  <a:pos x="connsiteX2" y="connsiteY2"/>
                </a:cxn>
                <a:cxn ang="0">
                  <a:pos x="connsiteX3" y="connsiteY3"/>
                </a:cxn>
              </a:cxnLst>
              <a:rect l="l" t="t" r="r" b="b"/>
              <a:pathLst>
                <a:path w="645530" h="737048">
                  <a:moveTo>
                    <a:pt x="85980" y="10017"/>
                  </a:moveTo>
                  <a:cubicBezTo>
                    <a:pt x="409909" y="-81576"/>
                    <a:pt x="673002" y="483055"/>
                    <a:pt x="643230" y="560808"/>
                  </a:cubicBezTo>
                  <a:cubicBezTo>
                    <a:pt x="613457" y="638561"/>
                    <a:pt x="237611" y="764232"/>
                    <a:pt x="174067" y="731815"/>
                  </a:cubicBezTo>
                  <a:cubicBezTo>
                    <a:pt x="110524" y="699397"/>
                    <a:pt x="-124887" y="69624"/>
                    <a:pt x="85980" y="10017"/>
                  </a:cubicBezTo>
                </a:path>
              </a:pathLst>
            </a:custGeom>
            <a:solidFill>
              <a:srgbClr val="46DBC9"/>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nvSpPr>
          <p:spPr>
            <a:xfrm>
              <a:off x="9272344" y="4091671"/>
              <a:ext cx="162395" cy="171973"/>
            </a:xfrm>
            <a:custGeom>
              <a:avLst/>
              <a:gdLst>
                <a:gd name="connsiteX0" fmla="*/ 162395 w 162395"/>
                <a:gd name="connsiteY0" fmla="*/ 168547 h 171973"/>
                <a:gd name="connsiteX1" fmla="*/ 89932 w 162395"/>
                <a:gd name="connsiteY1" fmla="*/ 166763 h 171973"/>
                <a:gd name="connsiteX2" fmla="*/ 0 w 162395"/>
                <a:gd name="connsiteY2" fmla="*/ 0 h 171973"/>
              </a:gdLst>
              <a:ahLst/>
              <a:cxnLst>
                <a:cxn ang="0">
                  <a:pos x="connsiteX0" y="connsiteY0"/>
                </a:cxn>
                <a:cxn ang="0">
                  <a:pos x="connsiteX1" y="connsiteY1"/>
                </a:cxn>
                <a:cxn ang="0">
                  <a:pos x="connsiteX2" y="connsiteY2"/>
                </a:cxn>
              </a:cxnLst>
              <a:rect l="l" t="t" r="r" b="b"/>
              <a:pathLst>
                <a:path w="162395" h="171973">
                  <a:moveTo>
                    <a:pt x="162395" y="168547"/>
                  </a:moveTo>
                  <a:cubicBezTo>
                    <a:pt x="128932" y="173406"/>
                    <a:pt x="102912" y="173345"/>
                    <a:pt x="89932" y="166763"/>
                  </a:cubicBezTo>
                  <a:cubicBezTo>
                    <a:pt x="70310" y="156736"/>
                    <a:pt x="34570" y="89687"/>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nvSpPr>
          <p:spPr>
            <a:xfrm>
              <a:off x="9592706" y="4009366"/>
              <a:ext cx="240920" cy="210559"/>
            </a:xfrm>
            <a:custGeom>
              <a:avLst/>
              <a:gdLst>
                <a:gd name="connsiteX0" fmla="*/ 229014 w 240920"/>
                <a:gd name="connsiteY0" fmla="*/ 0 h 210559"/>
                <a:gd name="connsiteX1" fmla="*/ 238610 w 240920"/>
                <a:gd name="connsiteY1" fmla="*/ 77999 h 210559"/>
                <a:gd name="connsiteX2" fmla="*/ 0 w 240920"/>
                <a:gd name="connsiteY2" fmla="*/ 210560 h 210559"/>
              </a:gdLst>
              <a:ahLst/>
              <a:cxnLst>
                <a:cxn ang="0">
                  <a:pos x="connsiteX0" y="connsiteY0"/>
                </a:cxn>
                <a:cxn ang="0">
                  <a:pos x="connsiteX1" y="connsiteY1"/>
                </a:cxn>
                <a:cxn ang="0">
                  <a:pos x="connsiteX2" y="connsiteY2"/>
                </a:cxn>
              </a:cxnLst>
              <a:rect l="l" t="t" r="r" b="b"/>
              <a:pathLst>
                <a:path w="240920" h="210559">
                  <a:moveTo>
                    <a:pt x="229014" y="0"/>
                  </a:moveTo>
                  <a:cubicBezTo>
                    <a:pt x="240148" y="36601"/>
                    <a:pt x="243777" y="64589"/>
                    <a:pt x="238610" y="77999"/>
                  </a:cubicBezTo>
                  <a:cubicBezTo>
                    <a:pt x="222924" y="118905"/>
                    <a:pt x="111401" y="173099"/>
                    <a:pt x="0" y="21056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9188203" y="3526570"/>
              <a:ext cx="527959" cy="266330"/>
            </a:xfrm>
            <a:custGeom>
              <a:avLst/>
              <a:gdLst>
                <a:gd name="connsiteX0" fmla="*/ 4358 w 527959"/>
                <a:gd name="connsiteY0" fmla="*/ 255259 h 266330"/>
                <a:gd name="connsiteX1" fmla="*/ 85925 w 527959"/>
                <a:gd name="connsiteY1" fmla="*/ 10005 h 266330"/>
                <a:gd name="connsiteX2" fmla="*/ 527960 w 527959"/>
                <a:gd name="connsiteY2" fmla="*/ 266331 h 266330"/>
              </a:gdLst>
              <a:ahLst/>
              <a:cxnLst>
                <a:cxn ang="0">
                  <a:pos x="connsiteX0" y="connsiteY0"/>
                </a:cxn>
                <a:cxn ang="0">
                  <a:pos x="connsiteX1" y="connsiteY1"/>
                </a:cxn>
                <a:cxn ang="0">
                  <a:pos x="connsiteX2" y="connsiteY2"/>
                </a:cxn>
              </a:cxnLst>
              <a:rect l="l" t="t" r="r" b="b"/>
              <a:pathLst>
                <a:path w="527959" h="266330">
                  <a:moveTo>
                    <a:pt x="4358" y="255259"/>
                  </a:moveTo>
                  <a:cubicBezTo>
                    <a:pt x="-9359" y="134446"/>
                    <a:pt x="7064" y="32334"/>
                    <a:pt x="85925" y="10005"/>
                  </a:cubicBezTo>
                  <a:cubicBezTo>
                    <a:pt x="264867" y="-40559"/>
                    <a:pt x="425294" y="109103"/>
                    <a:pt x="527960" y="266331"/>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9" name="任意多边形: 形状 128"/>
            <p:cNvSpPr/>
            <p:nvPr/>
          </p:nvSpPr>
          <p:spPr>
            <a:xfrm>
              <a:off x="8012859" y="5044635"/>
              <a:ext cx="1870317" cy="908428"/>
            </a:xfrm>
            <a:custGeom>
              <a:avLst/>
              <a:gdLst>
                <a:gd name="connsiteX0" fmla="*/ 349888 w 1870317"/>
                <a:gd name="connsiteY0" fmla="*/ 0 h 908428"/>
                <a:gd name="connsiteX1" fmla="*/ 1869944 w 1870317"/>
                <a:gd name="connsiteY1" fmla="*/ 638877 h 908428"/>
                <a:gd name="connsiteX2" fmla="*/ 1835004 w 1870317"/>
                <a:gd name="connsiteY2" fmla="*/ 908429 h 908428"/>
                <a:gd name="connsiteX3" fmla="*/ 0 w 1870317"/>
                <a:gd name="connsiteY3" fmla="*/ 251405 h 908428"/>
                <a:gd name="connsiteX4" fmla="*/ 349888 w 1870317"/>
                <a:gd name="connsiteY4" fmla="*/ 0 h 908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317" h="908428">
                  <a:moveTo>
                    <a:pt x="349888" y="0"/>
                  </a:moveTo>
                  <a:cubicBezTo>
                    <a:pt x="675170" y="0"/>
                    <a:pt x="1869944" y="601354"/>
                    <a:pt x="1869944" y="638877"/>
                  </a:cubicBezTo>
                  <a:cubicBezTo>
                    <a:pt x="1869944" y="676401"/>
                    <a:pt x="1876464" y="908429"/>
                    <a:pt x="1835004" y="908429"/>
                  </a:cubicBezTo>
                  <a:cubicBezTo>
                    <a:pt x="567830" y="908429"/>
                    <a:pt x="0" y="664836"/>
                    <a:pt x="0" y="251405"/>
                  </a:cubicBezTo>
                  <a:cubicBezTo>
                    <a:pt x="0" y="86857"/>
                    <a:pt x="169715" y="0"/>
                    <a:pt x="349888"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9918377" y="5693293"/>
              <a:ext cx="424361" cy="302522"/>
            </a:xfrm>
            <a:custGeom>
              <a:avLst/>
              <a:gdLst>
                <a:gd name="connsiteX0" fmla="*/ 30860 w 424361"/>
                <a:gd name="connsiteY0" fmla="*/ 0 h 302522"/>
                <a:gd name="connsiteX1" fmla="*/ 6255 w 424361"/>
                <a:gd name="connsiteY1" fmla="*/ 259771 h 302522"/>
                <a:gd name="connsiteX2" fmla="*/ 248310 w 424361"/>
                <a:gd name="connsiteY2" fmla="*/ 302523 h 302522"/>
                <a:gd name="connsiteX3" fmla="*/ 424361 w 424361"/>
                <a:gd name="connsiteY3" fmla="*/ 130285 h 302522"/>
                <a:gd name="connsiteX4" fmla="*/ 30676 w 424361"/>
                <a:gd name="connsiteY4" fmla="*/ 246 h 302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61" h="302522">
                  <a:moveTo>
                    <a:pt x="30860" y="0"/>
                  </a:moveTo>
                  <a:cubicBezTo>
                    <a:pt x="5517" y="0"/>
                    <a:pt x="-9062" y="233751"/>
                    <a:pt x="6255" y="259771"/>
                  </a:cubicBezTo>
                  <a:cubicBezTo>
                    <a:pt x="50052" y="276810"/>
                    <a:pt x="222536" y="302523"/>
                    <a:pt x="248310" y="302523"/>
                  </a:cubicBezTo>
                  <a:cubicBezTo>
                    <a:pt x="274084" y="302523"/>
                    <a:pt x="424361" y="276810"/>
                    <a:pt x="424361" y="130285"/>
                  </a:cubicBezTo>
                  <a:cubicBezTo>
                    <a:pt x="424361" y="32418"/>
                    <a:pt x="272731" y="246"/>
                    <a:pt x="30676" y="246"/>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7978842" y="5010372"/>
              <a:ext cx="1870330" cy="908428"/>
            </a:xfrm>
            <a:custGeom>
              <a:avLst/>
              <a:gdLst>
                <a:gd name="connsiteX0" fmla="*/ 741789 w 1870330"/>
                <a:gd name="connsiteY0" fmla="*/ 100759 h 908428"/>
                <a:gd name="connsiteX1" fmla="*/ 1870005 w 1870330"/>
                <a:gd name="connsiteY1" fmla="*/ 638878 h 908428"/>
                <a:gd name="connsiteX2" fmla="*/ 1835004 w 1870330"/>
                <a:gd name="connsiteY2" fmla="*/ 908429 h 908428"/>
                <a:gd name="connsiteX3" fmla="*/ 0 w 1870330"/>
                <a:gd name="connsiteY3" fmla="*/ 251405 h 908428"/>
                <a:gd name="connsiteX4" fmla="*/ 349888 w 1870330"/>
                <a:gd name="connsiteY4" fmla="*/ 0 h 908428"/>
                <a:gd name="connsiteX5" fmla="*/ 436622 w 1870330"/>
                <a:gd name="connsiteY5" fmla="*/ 9596 h 9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330" h="908428">
                  <a:moveTo>
                    <a:pt x="741789" y="100759"/>
                  </a:moveTo>
                  <a:cubicBezTo>
                    <a:pt x="1213966" y="273673"/>
                    <a:pt x="1870005" y="611012"/>
                    <a:pt x="1870005" y="638878"/>
                  </a:cubicBezTo>
                  <a:cubicBezTo>
                    <a:pt x="1870005" y="676462"/>
                    <a:pt x="1876157" y="908429"/>
                    <a:pt x="1835004" y="908429"/>
                  </a:cubicBezTo>
                  <a:cubicBezTo>
                    <a:pt x="567830" y="908429"/>
                    <a:pt x="0" y="664775"/>
                    <a:pt x="0" y="251405"/>
                  </a:cubicBezTo>
                  <a:cubicBezTo>
                    <a:pt x="0" y="86857"/>
                    <a:pt x="169777" y="0"/>
                    <a:pt x="349888" y="0"/>
                  </a:cubicBezTo>
                  <a:cubicBezTo>
                    <a:pt x="379027" y="591"/>
                    <a:pt x="408055" y="3802"/>
                    <a:pt x="436622" y="959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9893075" y="5658969"/>
              <a:ext cx="21837" cy="67172"/>
            </a:xfrm>
            <a:custGeom>
              <a:avLst/>
              <a:gdLst>
                <a:gd name="connsiteX0" fmla="*/ 21838 w 21837"/>
                <a:gd name="connsiteY0" fmla="*/ 0 h 67172"/>
                <a:gd name="connsiteX1" fmla="*/ 0 w 21837"/>
                <a:gd name="connsiteY1" fmla="*/ 67173 h 67172"/>
              </a:gdLst>
              <a:ahLst/>
              <a:cxnLst>
                <a:cxn ang="0">
                  <a:pos x="connsiteX0" y="connsiteY0"/>
                </a:cxn>
                <a:cxn ang="0">
                  <a:pos x="connsiteX1" y="connsiteY1"/>
                </a:cxn>
              </a:cxnLst>
              <a:rect l="l" t="t" r="r" b="b"/>
              <a:pathLst>
                <a:path w="21837" h="67172">
                  <a:moveTo>
                    <a:pt x="21838" y="0"/>
                  </a:moveTo>
                  <a:cubicBezTo>
                    <a:pt x="12980" y="0"/>
                    <a:pt x="5413" y="28788"/>
                    <a:pt x="0" y="67173"/>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nvSpPr>
          <p:spPr>
            <a:xfrm>
              <a:off x="9884103" y="5664259"/>
              <a:ext cx="424494" cy="297539"/>
            </a:xfrm>
            <a:custGeom>
              <a:avLst/>
              <a:gdLst>
                <a:gd name="connsiteX0" fmla="*/ 8972 w 424494"/>
                <a:gd name="connsiteY0" fmla="*/ 61882 h 297539"/>
                <a:gd name="connsiteX1" fmla="*/ 6327 w 424494"/>
                <a:gd name="connsiteY1" fmla="*/ 254481 h 297539"/>
                <a:gd name="connsiteX2" fmla="*/ 248382 w 424494"/>
                <a:gd name="connsiteY2" fmla="*/ 297540 h 297539"/>
                <a:gd name="connsiteX3" fmla="*/ 424495 w 424494"/>
                <a:gd name="connsiteY3" fmla="*/ 125303 h 297539"/>
                <a:gd name="connsiteX4" fmla="*/ 173028 w 424494"/>
                <a:gd name="connsiteY4" fmla="*/ 0 h 2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94" h="297539">
                  <a:moveTo>
                    <a:pt x="8972" y="61882"/>
                  </a:moveTo>
                  <a:cubicBezTo>
                    <a:pt x="-1055" y="133115"/>
                    <a:pt x="-3700" y="237626"/>
                    <a:pt x="6327" y="254481"/>
                  </a:cubicBezTo>
                  <a:cubicBezTo>
                    <a:pt x="50124" y="271458"/>
                    <a:pt x="222608" y="297540"/>
                    <a:pt x="248382" y="297540"/>
                  </a:cubicBezTo>
                  <a:cubicBezTo>
                    <a:pt x="274156" y="297540"/>
                    <a:pt x="424495" y="271766"/>
                    <a:pt x="424495" y="125303"/>
                  </a:cubicBezTo>
                  <a:cubicBezTo>
                    <a:pt x="424495" y="48349"/>
                    <a:pt x="330748" y="11995"/>
                    <a:pt x="173028"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7344588" y="3317870"/>
              <a:ext cx="55412" cy="98445"/>
            </a:xfrm>
            <a:custGeom>
              <a:avLst/>
              <a:gdLst>
                <a:gd name="connsiteX0" fmla="*/ 55413 w 55412"/>
                <a:gd name="connsiteY0" fmla="*/ 39270 h 98445"/>
                <a:gd name="connsiteX1" fmla="*/ 31792 w 55412"/>
                <a:gd name="connsiteY1" fmla="*/ 5622 h 98445"/>
                <a:gd name="connsiteX2" fmla="*/ 19920 w 55412"/>
                <a:gd name="connsiteY2" fmla="*/ 98446 h 98445"/>
              </a:gdLst>
              <a:ahLst/>
              <a:cxnLst>
                <a:cxn ang="0">
                  <a:pos x="connsiteX0" y="connsiteY0"/>
                </a:cxn>
                <a:cxn ang="0">
                  <a:pos x="connsiteX1" y="connsiteY1"/>
                </a:cxn>
                <a:cxn ang="0">
                  <a:pos x="connsiteX2" y="connsiteY2"/>
                </a:cxn>
              </a:cxnLst>
              <a:rect l="l" t="t" r="r" b="b"/>
              <a:pathLst>
                <a:path w="55412" h="98445">
                  <a:moveTo>
                    <a:pt x="55413" y="39270"/>
                  </a:moveTo>
                  <a:cubicBezTo>
                    <a:pt x="46537" y="28794"/>
                    <a:pt x="38632" y="17531"/>
                    <a:pt x="31792" y="5622"/>
                  </a:cubicBezTo>
                  <a:cubicBezTo>
                    <a:pt x="22749" y="-16461"/>
                    <a:pt x="-27138" y="28997"/>
                    <a:pt x="19920" y="98446"/>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nvSpPr>
          <p:spPr>
            <a:xfrm>
              <a:off x="7445029" y="3412133"/>
              <a:ext cx="88394" cy="96945"/>
            </a:xfrm>
            <a:custGeom>
              <a:avLst/>
              <a:gdLst>
                <a:gd name="connsiteX0" fmla="*/ 88395 w 88394"/>
                <a:gd name="connsiteY0" fmla="*/ 96945 h 96945"/>
                <a:gd name="connsiteX1" fmla="*/ 0 w 88394"/>
                <a:gd name="connsiteY1" fmla="*/ 0 h 96945"/>
              </a:gdLst>
              <a:ahLst/>
              <a:cxnLst>
                <a:cxn ang="0">
                  <a:pos x="connsiteX0" y="connsiteY0"/>
                </a:cxn>
                <a:cxn ang="0">
                  <a:pos x="connsiteX1" y="connsiteY1"/>
                </a:cxn>
              </a:cxnLst>
              <a:rect l="l" t="t" r="r" b="b"/>
              <a:pathLst>
                <a:path w="88394" h="96945">
                  <a:moveTo>
                    <a:pt x="88395" y="96945"/>
                  </a:moveTo>
                  <a:cubicBezTo>
                    <a:pt x="77015" y="87656"/>
                    <a:pt x="36908" y="43305"/>
                    <a:pt x="0"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nvSpPr>
          <p:spPr>
            <a:xfrm>
              <a:off x="7351560" y="3496283"/>
              <a:ext cx="78828" cy="149477"/>
            </a:xfrm>
            <a:custGeom>
              <a:avLst/>
              <a:gdLst>
                <a:gd name="connsiteX0" fmla="*/ 17315 w 78828"/>
                <a:gd name="connsiteY0" fmla="*/ 0 h 149477"/>
                <a:gd name="connsiteX1" fmla="*/ 78829 w 78828"/>
                <a:gd name="connsiteY1" fmla="*/ 149478 h 149477"/>
              </a:gdLst>
              <a:ahLst/>
              <a:cxnLst>
                <a:cxn ang="0">
                  <a:pos x="connsiteX0" y="connsiteY0"/>
                </a:cxn>
                <a:cxn ang="0">
                  <a:pos x="connsiteX1" y="connsiteY1"/>
                </a:cxn>
              </a:cxnLst>
              <a:rect l="l" t="t" r="r" b="b"/>
              <a:pathLst>
                <a:path w="78828" h="149477">
                  <a:moveTo>
                    <a:pt x="17315" y="0"/>
                  </a:moveTo>
                  <a:cubicBezTo>
                    <a:pt x="-33864" y="19561"/>
                    <a:pt x="41059" y="115215"/>
                    <a:pt x="78829" y="149478"/>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7309480" y="3546724"/>
              <a:ext cx="88060" cy="135944"/>
            </a:xfrm>
            <a:custGeom>
              <a:avLst/>
              <a:gdLst>
                <a:gd name="connsiteX0" fmla="*/ 6494 w 88060"/>
                <a:gd name="connsiteY0" fmla="*/ 0 h 135944"/>
                <a:gd name="connsiteX1" fmla="*/ 88061 w 88060"/>
                <a:gd name="connsiteY1" fmla="*/ 135944 h 135944"/>
              </a:gdLst>
              <a:ahLst/>
              <a:cxnLst>
                <a:cxn ang="0">
                  <a:pos x="connsiteX0" y="connsiteY0"/>
                </a:cxn>
                <a:cxn ang="0">
                  <a:pos x="connsiteX1" y="connsiteY1"/>
                </a:cxn>
              </a:cxnLst>
              <a:rect l="l" t="t" r="r" b="b"/>
              <a:pathLst>
                <a:path w="88060" h="135944">
                  <a:moveTo>
                    <a:pt x="6494" y="0"/>
                  </a:moveTo>
                  <a:cubicBezTo>
                    <a:pt x="-24263" y="40291"/>
                    <a:pt x="62840" y="123519"/>
                    <a:pt x="88061" y="135944"/>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8533508" y="4811377"/>
              <a:ext cx="1809168" cy="1141687"/>
            </a:xfrm>
            <a:custGeom>
              <a:avLst/>
              <a:gdLst>
                <a:gd name="connsiteX0" fmla="*/ 1538510 w 1809168"/>
                <a:gd name="connsiteY0" fmla="*/ 0 h 1141687"/>
                <a:gd name="connsiteX1" fmla="*/ 1809169 w 1809168"/>
                <a:gd name="connsiteY1" fmla="*/ 274718 h 1141687"/>
                <a:gd name="connsiteX2" fmla="*/ 86795 w 1809168"/>
                <a:gd name="connsiteY2" fmla="*/ 1141687 h 1141687"/>
                <a:gd name="connsiteX3" fmla="*/ 0 w 1809168"/>
                <a:gd name="connsiteY3" fmla="*/ 901785 h 1141687"/>
                <a:gd name="connsiteX4" fmla="*/ 1538510 w 1809168"/>
                <a:gd name="connsiteY4" fmla="*/ 0 h 114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168" h="1141687">
                  <a:moveTo>
                    <a:pt x="1538510" y="0"/>
                  </a:moveTo>
                  <a:cubicBezTo>
                    <a:pt x="1710747" y="0"/>
                    <a:pt x="1809169" y="172237"/>
                    <a:pt x="1809169" y="274718"/>
                  </a:cubicBezTo>
                  <a:cubicBezTo>
                    <a:pt x="1809169" y="859095"/>
                    <a:pt x="127087" y="1141687"/>
                    <a:pt x="86795" y="1141687"/>
                  </a:cubicBezTo>
                  <a:cubicBezTo>
                    <a:pt x="46504" y="1141687"/>
                    <a:pt x="0" y="918825"/>
                    <a:pt x="0" y="901785"/>
                  </a:cubicBezTo>
                  <a:cubicBezTo>
                    <a:pt x="0" y="884746"/>
                    <a:pt x="1176996" y="0"/>
                    <a:pt x="1538510" y="0"/>
                  </a:cubicBezTo>
                </a:path>
              </a:pathLst>
            </a:custGeom>
            <a:solidFill>
              <a:srgbClr val="3C374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8822313" y="4991734"/>
              <a:ext cx="683167" cy="442895"/>
            </a:xfrm>
            <a:custGeom>
              <a:avLst/>
              <a:gdLst>
                <a:gd name="connsiteX0" fmla="*/ 0 w 683167"/>
                <a:gd name="connsiteY0" fmla="*/ 442896 h 442895"/>
                <a:gd name="connsiteX1" fmla="*/ 683167 w 683167"/>
                <a:gd name="connsiteY1" fmla="*/ 0 h 442895"/>
              </a:gdLst>
              <a:ahLst/>
              <a:cxnLst>
                <a:cxn ang="0">
                  <a:pos x="connsiteX0" y="connsiteY0"/>
                </a:cxn>
                <a:cxn ang="0">
                  <a:pos x="connsiteX1" y="connsiteY1"/>
                </a:cxn>
              </a:cxnLst>
              <a:rect l="l" t="t" r="r" b="b"/>
              <a:pathLst>
                <a:path w="683167" h="442895">
                  <a:moveTo>
                    <a:pt x="0" y="442896"/>
                  </a:moveTo>
                  <a:cubicBezTo>
                    <a:pt x="194689" y="304429"/>
                    <a:pt x="449478" y="132930"/>
                    <a:pt x="683167"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8499491" y="5564177"/>
              <a:ext cx="1065534" cy="354624"/>
            </a:xfrm>
            <a:custGeom>
              <a:avLst/>
              <a:gdLst>
                <a:gd name="connsiteX0" fmla="*/ 1065534 w 1065534"/>
                <a:gd name="connsiteY0" fmla="*/ 104204 h 354624"/>
                <a:gd name="connsiteX1" fmla="*/ 86857 w 1065534"/>
                <a:gd name="connsiteY1" fmla="*/ 354624 h 354624"/>
                <a:gd name="connsiteX2" fmla="*/ 0 w 1065534"/>
                <a:gd name="connsiteY2" fmla="*/ 114722 h 354624"/>
                <a:gd name="connsiteX3" fmla="*/ 144556 w 1065534"/>
                <a:gd name="connsiteY3" fmla="*/ 0 h 354624"/>
              </a:gdLst>
              <a:ahLst/>
              <a:cxnLst>
                <a:cxn ang="0">
                  <a:pos x="connsiteX0" y="connsiteY0"/>
                </a:cxn>
                <a:cxn ang="0">
                  <a:pos x="connsiteX1" y="connsiteY1"/>
                </a:cxn>
                <a:cxn ang="0">
                  <a:pos x="connsiteX2" y="connsiteY2"/>
                </a:cxn>
                <a:cxn ang="0">
                  <a:pos x="connsiteX3" y="connsiteY3"/>
                </a:cxn>
              </a:cxnLst>
              <a:rect l="l" t="t" r="r" b="b"/>
              <a:pathLst>
                <a:path w="1065534" h="354624">
                  <a:moveTo>
                    <a:pt x="1065534" y="104204"/>
                  </a:moveTo>
                  <a:cubicBezTo>
                    <a:pt x="609474" y="272196"/>
                    <a:pt x="108510" y="354624"/>
                    <a:pt x="86857" y="354624"/>
                  </a:cubicBezTo>
                  <a:cubicBezTo>
                    <a:pt x="46627" y="354624"/>
                    <a:pt x="0" y="131761"/>
                    <a:pt x="0" y="114722"/>
                  </a:cubicBezTo>
                  <a:cubicBezTo>
                    <a:pt x="0" y="111093"/>
                    <a:pt x="54870" y="66927"/>
                    <a:pt x="144556" y="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9697586" y="4777114"/>
              <a:ext cx="610827" cy="648719"/>
            </a:xfrm>
            <a:custGeom>
              <a:avLst/>
              <a:gdLst>
                <a:gd name="connsiteX0" fmla="*/ 0 w 610827"/>
                <a:gd name="connsiteY0" fmla="*/ 111954 h 648719"/>
                <a:gd name="connsiteX1" fmla="*/ 340169 w 610827"/>
                <a:gd name="connsiteY1" fmla="*/ 0 h 648719"/>
                <a:gd name="connsiteX2" fmla="*/ 610827 w 610827"/>
                <a:gd name="connsiteY2" fmla="*/ 274718 h 648719"/>
                <a:gd name="connsiteX3" fmla="*/ 358930 w 610827"/>
                <a:gd name="connsiteY3" fmla="*/ 648720 h 648719"/>
              </a:gdLst>
              <a:ahLst/>
              <a:cxnLst>
                <a:cxn ang="0">
                  <a:pos x="connsiteX0" y="connsiteY0"/>
                </a:cxn>
                <a:cxn ang="0">
                  <a:pos x="connsiteX1" y="connsiteY1"/>
                </a:cxn>
                <a:cxn ang="0">
                  <a:pos x="connsiteX2" y="connsiteY2"/>
                </a:cxn>
                <a:cxn ang="0">
                  <a:pos x="connsiteX3" y="connsiteY3"/>
                </a:cxn>
              </a:cxnLst>
              <a:rect l="l" t="t" r="r" b="b"/>
              <a:pathLst>
                <a:path w="610827" h="648719">
                  <a:moveTo>
                    <a:pt x="0" y="111954"/>
                  </a:moveTo>
                  <a:cubicBezTo>
                    <a:pt x="139082" y="43736"/>
                    <a:pt x="259771" y="0"/>
                    <a:pt x="340169" y="0"/>
                  </a:cubicBezTo>
                  <a:cubicBezTo>
                    <a:pt x="512406" y="0"/>
                    <a:pt x="610827" y="172237"/>
                    <a:pt x="610827" y="274718"/>
                  </a:cubicBezTo>
                  <a:cubicBezTo>
                    <a:pt x="610827" y="417245"/>
                    <a:pt x="510807" y="541810"/>
                    <a:pt x="358930" y="648720"/>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8065760" y="5725465"/>
              <a:ext cx="464056" cy="357884"/>
            </a:xfrm>
            <a:custGeom>
              <a:avLst/>
              <a:gdLst>
                <a:gd name="connsiteX0" fmla="*/ 399099 w 464056"/>
                <a:gd name="connsiteY0" fmla="*/ 0 h 357884"/>
                <a:gd name="connsiteX1" fmla="*/ 0 w 464056"/>
                <a:gd name="connsiteY1" fmla="*/ 175067 h 357884"/>
                <a:gd name="connsiteX2" fmla="*/ 122350 w 464056"/>
                <a:gd name="connsiteY2" fmla="*/ 357884 h 357884"/>
                <a:gd name="connsiteX3" fmla="*/ 459628 w 464056"/>
                <a:gd name="connsiteY3" fmla="*/ 257495 h 357884"/>
                <a:gd name="connsiteX4" fmla="*/ 399099 w 464056"/>
                <a:gd name="connsiteY4" fmla="*/ 0 h 357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56" h="357884">
                  <a:moveTo>
                    <a:pt x="399099" y="0"/>
                  </a:moveTo>
                  <a:cubicBezTo>
                    <a:pt x="364343" y="0"/>
                    <a:pt x="0" y="61513"/>
                    <a:pt x="0" y="175067"/>
                  </a:cubicBezTo>
                  <a:cubicBezTo>
                    <a:pt x="0" y="305106"/>
                    <a:pt x="78552" y="357884"/>
                    <a:pt x="122350" y="357884"/>
                  </a:cubicBezTo>
                  <a:cubicBezTo>
                    <a:pt x="166147" y="357884"/>
                    <a:pt x="435145" y="298709"/>
                    <a:pt x="459628" y="257495"/>
                  </a:cubicBezTo>
                  <a:cubicBezTo>
                    <a:pt x="484110" y="216281"/>
                    <a:pt x="399099" y="0"/>
                    <a:pt x="399099" y="0"/>
                  </a:cubicBezTo>
                </a:path>
              </a:pathLst>
            </a:custGeom>
            <a:solidFill>
              <a:srgbClr val="FFFF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 name="任意多边形: 形状 168"/>
            <p:cNvSpPr/>
            <p:nvPr/>
          </p:nvSpPr>
          <p:spPr>
            <a:xfrm>
              <a:off x="8031497" y="5691448"/>
              <a:ext cx="464032" cy="357884"/>
            </a:xfrm>
            <a:custGeom>
              <a:avLst/>
              <a:gdLst>
                <a:gd name="connsiteX0" fmla="*/ 336539 w 464032"/>
                <a:gd name="connsiteY0" fmla="*/ 312488 h 357884"/>
                <a:gd name="connsiteX1" fmla="*/ 459566 w 464032"/>
                <a:gd name="connsiteY1" fmla="*/ 257495 h 357884"/>
                <a:gd name="connsiteX2" fmla="*/ 399099 w 464032"/>
                <a:gd name="connsiteY2" fmla="*/ 0 h 357884"/>
                <a:gd name="connsiteX3" fmla="*/ 0 w 464032"/>
                <a:gd name="connsiteY3" fmla="*/ 175067 h 357884"/>
                <a:gd name="connsiteX4" fmla="*/ 122289 w 464032"/>
                <a:gd name="connsiteY4" fmla="*/ 357884 h 357884"/>
                <a:gd name="connsiteX5" fmla="*/ 167747 w 464032"/>
                <a:gd name="connsiteY5" fmla="*/ 352102 h 35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032" h="357884">
                  <a:moveTo>
                    <a:pt x="336539" y="312488"/>
                  </a:moveTo>
                  <a:cubicBezTo>
                    <a:pt x="397315" y="294710"/>
                    <a:pt x="449416" y="274534"/>
                    <a:pt x="459566" y="257495"/>
                  </a:cubicBezTo>
                  <a:cubicBezTo>
                    <a:pt x="484171" y="216281"/>
                    <a:pt x="399099" y="0"/>
                    <a:pt x="399099" y="0"/>
                  </a:cubicBezTo>
                  <a:cubicBezTo>
                    <a:pt x="364344" y="0"/>
                    <a:pt x="0" y="61821"/>
                    <a:pt x="0" y="175067"/>
                  </a:cubicBezTo>
                  <a:cubicBezTo>
                    <a:pt x="0" y="305106"/>
                    <a:pt x="78552" y="357884"/>
                    <a:pt x="122289" y="357884"/>
                  </a:cubicBezTo>
                  <a:cubicBezTo>
                    <a:pt x="137556" y="357023"/>
                    <a:pt x="152750" y="355092"/>
                    <a:pt x="167747" y="352102"/>
                  </a:cubicBezTo>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 name="任意多边形: 形状 171"/>
            <p:cNvSpPr/>
            <p:nvPr/>
          </p:nvSpPr>
          <p:spPr>
            <a:xfrm>
              <a:off x="9802803" y="1542396"/>
              <a:ext cx="851330" cy="540310"/>
            </a:xfrm>
            <a:custGeom>
              <a:avLst/>
              <a:gdLst>
                <a:gd name="connsiteX0" fmla="*/ 835506 w 851330"/>
                <a:gd name="connsiteY0" fmla="*/ 540311 h 540310"/>
                <a:gd name="connsiteX1" fmla="*/ 540206 w 851330"/>
                <a:gd name="connsiteY1" fmla="*/ 15825 h 540310"/>
                <a:gd name="connsiteX2" fmla="*/ 15718 w 851330"/>
                <a:gd name="connsiteY2" fmla="*/ 311125 h 540310"/>
                <a:gd name="connsiteX3" fmla="*/ 15718 w 851330"/>
                <a:gd name="connsiteY3" fmla="*/ 540311 h 540310"/>
              </a:gdLst>
              <a:ahLst/>
              <a:cxnLst>
                <a:cxn ang="0">
                  <a:pos x="connsiteX0" y="connsiteY0"/>
                </a:cxn>
                <a:cxn ang="0">
                  <a:pos x="connsiteX1" y="connsiteY1"/>
                </a:cxn>
                <a:cxn ang="0">
                  <a:pos x="connsiteX2" y="connsiteY2"/>
                </a:cxn>
                <a:cxn ang="0">
                  <a:pos x="connsiteX3" y="connsiteY3"/>
                </a:cxn>
              </a:cxnLst>
              <a:rect l="l" t="t" r="r" b="b"/>
              <a:pathLst>
                <a:path w="851330" h="540310">
                  <a:moveTo>
                    <a:pt x="835506" y="540311"/>
                  </a:moveTo>
                  <a:cubicBezTo>
                    <a:pt x="898792" y="313930"/>
                    <a:pt x="766581" y="79115"/>
                    <a:pt x="540206" y="15825"/>
                  </a:cubicBezTo>
                  <a:cubicBezTo>
                    <a:pt x="313824" y="-47462"/>
                    <a:pt x="79003" y="84749"/>
                    <a:pt x="15718" y="311125"/>
                  </a:cubicBezTo>
                  <a:cubicBezTo>
                    <a:pt x="-5239" y="386085"/>
                    <a:pt x="-5239" y="465351"/>
                    <a:pt x="15718" y="540311"/>
                  </a:cubicBezTo>
                  <a:close/>
                </a:path>
              </a:pathLst>
            </a:custGeom>
            <a:noFill/>
            <a:ln w="26436"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11033225" y="5802356"/>
              <a:ext cx="565553" cy="159196"/>
            </a:xfrm>
            <a:custGeom>
              <a:avLst/>
              <a:gdLst>
                <a:gd name="connsiteX0" fmla="*/ 0 w 565553"/>
                <a:gd name="connsiteY0" fmla="*/ 0 h 159196"/>
                <a:gd name="connsiteX1" fmla="*/ 565554 w 565553"/>
                <a:gd name="connsiteY1" fmla="*/ 0 h 159196"/>
                <a:gd name="connsiteX2" fmla="*/ 565554 w 565553"/>
                <a:gd name="connsiteY2" fmla="*/ 159196 h 159196"/>
                <a:gd name="connsiteX3" fmla="*/ 0 w 565553"/>
                <a:gd name="connsiteY3" fmla="*/ 159196 h 159196"/>
              </a:gdLst>
              <a:ahLst/>
              <a:cxnLst>
                <a:cxn ang="0">
                  <a:pos x="connsiteX0" y="connsiteY0"/>
                </a:cxn>
                <a:cxn ang="0">
                  <a:pos x="connsiteX1" y="connsiteY1"/>
                </a:cxn>
                <a:cxn ang="0">
                  <a:pos x="connsiteX2" y="connsiteY2"/>
                </a:cxn>
                <a:cxn ang="0">
                  <a:pos x="connsiteX3" y="connsiteY3"/>
                </a:cxn>
              </a:cxnLst>
              <a:rect l="l" t="t" r="r" b="b"/>
              <a:pathLst>
                <a:path w="565553" h="159196">
                  <a:moveTo>
                    <a:pt x="0" y="0"/>
                  </a:moveTo>
                  <a:lnTo>
                    <a:pt x="565554" y="0"/>
                  </a:lnTo>
                  <a:lnTo>
                    <a:pt x="565554" y="159196"/>
                  </a:lnTo>
                  <a:lnTo>
                    <a:pt x="0" y="159196"/>
                  </a:lnTo>
                  <a:close/>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10228384" y="1319265"/>
              <a:ext cx="1087555" cy="4483091"/>
            </a:xfrm>
            <a:custGeom>
              <a:avLst/>
              <a:gdLst>
                <a:gd name="connsiteX0" fmla="*/ 1087556 w 1087555"/>
                <a:gd name="connsiteY0" fmla="*/ 4483091 h 4483091"/>
                <a:gd name="connsiteX1" fmla="*/ 1087556 w 1087555"/>
                <a:gd name="connsiteY1" fmla="*/ 0 h 4483091"/>
                <a:gd name="connsiteX2" fmla="*/ 0 w 1087555"/>
                <a:gd name="connsiteY2" fmla="*/ 0 h 4483091"/>
                <a:gd name="connsiteX3" fmla="*/ 0 w 1087555"/>
                <a:gd name="connsiteY3" fmla="*/ 223355 h 4483091"/>
              </a:gdLst>
              <a:ahLst/>
              <a:cxnLst>
                <a:cxn ang="0">
                  <a:pos x="connsiteX0" y="connsiteY0"/>
                </a:cxn>
                <a:cxn ang="0">
                  <a:pos x="connsiteX1" y="connsiteY1"/>
                </a:cxn>
                <a:cxn ang="0">
                  <a:pos x="connsiteX2" y="connsiteY2"/>
                </a:cxn>
                <a:cxn ang="0">
                  <a:pos x="connsiteX3" y="connsiteY3"/>
                </a:cxn>
              </a:cxnLst>
              <a:rect l="l" t="t" r="r" b="b"/>
              <a:pathLst>
                <a:path w="1087555" h="4483091">
                  <a:moveTo>
                    <a:pt x="1087556" y="4483091"/>
                  </a:moveTo>
                  <a:lnTo>
                    <a:pt x="1087556" y="0"/>
                  </a:lnTo>
                  <a:lnTo>
                    <a:pt x="0" y="0"/>
                  </a:lnTo>
                  <a:lnTo>
                    <a:pt x="0" y="223355"/>
                  </a:lnTo>
                </a:path>
              </a:pathLst>
            </a:custGeom>
            <a:noFill/>
            <a:ln w="27297"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5" name="任意多边形: 形状 204"/>
            <p:cNvSpPr/>
            <p:nvPr/>
          </p:nvSpPr>
          <p:spPr>
            <a:xfrm>
              <a:off x="6122123" y="5881955"/>
              <a:ext cx="1158911" cy="167131"/>
            </a:xfrm>
            <a:custGeom>
              <a:avLst/>
              <a:gdLst>
                <a:gd name="connsiteX0" fmla="*/ 0 w 1158911"/>
                <a:gd name="connsiteY0" fmla="*/ 0 h 167131"/>
                <a:gd name="connsiteX1" fmla="*/ 1158911 w 1158911"/>
                <a:gd name="connsiteY1" fmla="*/ 0 h 167131"/>
                <a:gd name="connsiteX2" fmla="*/ 1158911 w 1158911"/>
                <a:gd name="connsiteY2" fmla="*/ 167132 h 167131"/>
                <a:gd name="connsiteX3" fmla="*/ 0 w 1158911"/>
                <a:gd name="connsiteY3" fmla="*/ 167132 h 167131"/>
              </a:gdLst>
              <a:ahLst/>
              <a:cxnLst>
                <a:cxn ang="0">
                  <a:pos x="connsiteX0" y="connsiteY0"/>
                </a:cxn>
                <a:cxn ang="0">
                  <a:pos x="connsiteX1" y="connsiteY1"/>
                </a:cxn>
                <a:cxn ang="0">
                  <a:pos x="connsiteX2" y="connsiteY2"/>
                </a:cxn>
                <a:cxn ang="0">
                  <a:pos x="connsiteX3" y="connsiteY3"/>
                </a:cxn>
              </a:cxnLst>
              <a:rect l="l" t="t" r="r" b="b"/>
              <a:pathLst>
                <a:path w="1158911" h="167131">
                  <a:moveTo>
                    <a:pt x="0" y="0"/>
                  </a:moveTo>
                  <a:lnTo>
                    <a:pt x="1158911" y="0"/>
                  </a:lnTo>
                  <a:lnTo>
                    <a:pt x="1158911" y="167132"/>
                  </a:lnTo>
                  <a:lnTo>
                    <a:pt x="0" y="167132"/>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6" name="任意多边形: 形状 205"/>
            <p:cNvSpPr/>
            <p:nvPr/>
          </p:nvSpPr>
          <p:spPr>
            <a:xfrm>
              <a:off x="6299036" y="5747117"/>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9" name="任意多边形: 形状 208"/>
            <p:cNvSpPr/>
            <p:nvPr/>
          </p:nvSpPr>
          <p:spPr>
            <a:xfrm>
              <a:off x="6165982" y="5608343"/>
              <a:ext cx="1158911" cy="138774"/>
            </a:xfrm>
            <a:custGeom>
              <a:avLst/>
              <a:gdLst>
                <a:gd name="connsiteX0" fmla="*/ 0 w 1158911"/>
                <a:gd name="connsiteY0" fmla="*/ 0 h 138774"/>
                <a:gd name="connsiteX1" fmla="*/ 1158911 w 1158911"/>
                <a:gd name="connsiteY1" fmla="*/ 0 h 138774"/>
                <a:gd name="connsiteX2" fmla="*/ 1158911 w 1158911"/>
                <a:gd name="connsiteY2" fmla="*/ 138774 h 138774"/>
                <a:gd name="connsiteX3" fmla="*/ 0 w 1158911"/>
                <a:gd name="connsiteY3" fmla="*/ 138774 h 138774"/>
              </a:gdLst>
              <a:ahLst/>
              <a:cxnLst>
                <a:cxn ang="0">
                  <a:pos x="connsiteX0" y="connsiteY0"/>
                </a:cxn>
                <a:cxn ang="0">
                  <a:pos x="connsiteX1" y="connsiteY1"/>
                </a:cxn>
                <a:cxn ang="0">
                  <a:pos x="connsiteX2" y="connsiteY2"/>
                </a:cxn>
                <a:cxn ang="0">
                  <a:pos x="connsiteX3" y="connsiteY3"/>
                </a:cxn>
              </a:cxnLst>
              <a:rect l="l" t="t" r="r" b="b"/>
              <a:pathLst>
                <a:path w="1158911" h="138774">
                  <a:moveTo>
                    <a:pt x="0" y="0"/>
                  </a:moveTo>
                  <a:lnTo>
                    <a:pt x="1158911" y="0"/>
                  </a:lnTo>
                  <a:lnTo>
                    <a:pt x="1158911" y="138774"/>
                  </a:lnTo>
                  <a:lnTo>
                    <a:pt x="0" y="138774"/>
                  </a:lnTo>
                  <a:close/>
                </a:path>
              </a:pathLst>
            </a:custGeom>
            <a:solidFill>
              <a:srgbClr val="D7E0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0" name="任意多边形: 形状 209"/>
            <p:cNvSpPr/>
            <p:nvPr/>
          </p:nvSpPr>
          <p:spPr>
            <a:xfrm>
              <a:off x="6775278" y="4437868"/>
              <a:ext cx="355691" cy="482131"/>
            </a:xfrm>
            <a:custGeom>
              <a:avLst/>
              <a:gdLst>
                <a:gd name="connsiteX0" fmla="*/ 45636 w 355691"/>
                <a:gd name="connsiteY0" fmla="*/ 480850 h 482131"/>
                <a:gd name="connsiteX1" fmla="*/ 14142 w 355691"/>
                <a:gd name="connsiteY1" fmla="*/ 314764 h 482131"/>
                <a:gd name="connsiteX2" fmla="*/ 352773 w 355691"/>
                <a:gd name="connsiteY2" fmla="*/ 0 h 482131"/>
                <a:gd name="connsiteX3" fmla="*/ 45636 w 355691"/>
                <a:gd name="connsiteY3" fmla="*/ 480727 h 482131"/>
              </a:gdLst>
              <a:ahLst/>
              <a:cxnLst>
                <a:cxn ang="0">
                  <a:pos x="connsiteX0" y="connsiteY0"/>
                </a:cxn>
                <a:cxn ang="0">
                  <a:pos x="connsiteX1" y="connsiteY1"/>
                </a:cxn>
                <a:cxn ang="0">
                  <a:pos x="connsiteX2" y="connsiteY2"/>
                </a:cxn>
                <a:cxn ang="0">
                  <a:pos x="connsiteX3" y="connsiteY3"/>
                </a:cxn>
              </a:cxnLst>
              <a:rect l="l" t="t" r="r" b="b"/>
              <a:pathLst>
                <a:path w="355691" h="482131">
                  <a:moveTo>
                    <a:pt x="45636" y="480850"/>
                  </a:moveTo>
                  <a:cubicBezTo>
                    <a:pt x="17525" y="478574"/>
                    <a:pt x="-21228" y="369388"/>
                    <a:pt x="14142" y="314764"/>
                  </a:cubicBezTo>
                  <a:cubicBezTo>
                    <a:pt x="88511" y="199918"/>
                    <a:pt x="281356" y="162580"/>
                    <a:pt x="352773" y="0"/>
                  </a:cubicBezTo>
                  <a:cubicBezTo>
                    <a:pt x="352219" y="55916"/>
                    <a:pt x="409057" y="510561"/>
                    <a:pt x="45636" y="480727"/>
                  </a:cubicBezTo>
                </a:path>
              </a:pathLst>
            </a:custGeom>
            <a:solidFill>
              <a:srgbClr val="8088DC"/>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任意多边形: 形状 210"/>
            <p:cNvSpPr/>
            <p:nvPr/>
          </p:nvSpPr>
          <p:spPr>
            <a:xfrm>
              <a:off x="6701579" y="4734916"/>
              <a:ext cx="244700" cy="583453"/>
            </a:xfrm>
            <a:custGeom>
              <a:avLst/>
              <a:gdLst>
                <a:gd name="connsiteX0" fmla="*/ 0 w 244700"/>
                <a:gd name="connsiteY0" fmla="*/ 583454 h 583453"/>
                <a:gd name="connsiteX1" fmla="*/ 244700 w 244700"/>
                <a:gd name="connsiteY1" fmla="*/ 0 h 583453"/>
              </a:gdLst>
              <a:ahLst/>
              <a:cxnLst>
                <a:cxn ang="0">
                  <a:pos x="connsiteX0" y="connsiteY0"/>
                </a:cxn>
                <a:cxn ang="0">
                  <a:pos x="connsiteX1" y="connsiteY1"/>
                </a:cxn>
              </a:cxnLst>
              <a:rect l="l" t="t" r="r" b="b"/>
              <a:pathLst>
                <a:path w="244700" h="583453">
                  <a:moveTo>
                    <a:pt x="0" y="583454"/>
                  </a:moveTo>
                  <a:cubicBezTo>
                    <a:pt x="0" y="383905"/>
                    <a:pt x="149662" y="65881"/>
                    <a:pt x="24470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6846861" y="4750971"/>
              <a:ext cx="14160" cy="85688"/>
            </a:xfrm>
            <a:custGeom>
              <a:avLst/>
              <a:gdLst>
                <a:gd name="connsiteX0" fmla="*/ 14161 w 14160"/>
                <a:gd name="connsiteY0" fmla="*/ 85688 h 85688"/>
                <a:gd name="connsiteX1" fmla="*/ 874 w 14160"/>
                <a:gd name="connsiteY1" fmla="*/ 0 h 85688"/>
              </a:gdLst>
              <a:ahLst/>
              <a:cxnLst>
                <a:cxn ang="0">
                  <a:pos x="connsiteX0" y="connsiteY0"/>
                </a:cxn>
                <a:cxn ang="0">
                  <a:pos x="connsiteX1" y="connsiteY1"/>
                </a:cxn>
              </a:cxnLst>
              <a:rect l="l" t="t" r="r" b="b"/>
              <a:pathLst>
                <a:path w="14160" h="85688">
                  <a:moveTo>
                    <a:pt x="14161" y="85688"/>
                  </a:moveTo>
                  <a:cubicBezTo>
                    <a:pt x="7517" y="71540"/>
                    <a:pt x="-3124" y="25836"/>
                    <a:pt x="874"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6911093" y="4758045"/>
              <a:ext cx="95222" cy="10582"/>
            </a:xfrm>
            <a:custGeom>
              <a:avLst/>
              <a:gdLst>
                <a:gd name="connsiteX0" fmla="*/ 0 w 95222"/>
                <a:gd name="connsiteY0" fmla="*/ 9473 h 10582"/>
                <a:gd name="connsiteX1" fmla="*/ 95223 w 95222"/>
                <a:gd name="connsiteY1" fmla="*/ 0 h 10582"/>
              </a:gdLst>
              <a:ahLst/>
              <a:cxnLst>
                <a:cxn ang="0">
                  <a:pos x="connsiteX0" y="connsiteY0"/>
                </a:cxn>
                <a:cxn ang="0">
                  <a:pos x="connsiteX1" y="connsiteY1"/>
                </a:cxn>
              </a:cxnLst>
              <a:rect l="l" t="t" r="r" b="b"/>
              <a:pathLst>
                <a:path w="95222" h="10582">
                  <a:moveTo>
                    <a:pt x="0" y="9473"/>
                  </a:moveTo>
                  <a:cubicBezTo>
                    <a:pt x="11811" y="12610"/>
                    <a:pt x="65143" y="8981"/>
                    <a:pt x="95223"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6579106" y="5062410"/>
              <a:ext cx="142341" cy="108758"/>
            </a:xfrm>
            <a:custGeom>
              <a:avLst/>
              <a:gdLst>
                <a:gd name="connsiteX0" fmla="*/ 142342 w 142341"/>
                <a:gd name="connsiteY0" fmla="*/ 108758 h 108758"/>
                <a:gd name="connsiteX1" fmla="*/ 0 w 142341"/>
                <a:gd name="connsiteY1" fmla="*/ 1171 h 108758"/>
              </a:gdLst>
              <a:ahLst/>
              <a:cxnLst>
                <a:cxn ang="0">
                  <a:pos x="connsiteX0" y="connsiteY0"/>
                </a:cxn>
                <a:cxn ang="0">
                  <a:pos x="connsiteX1" y="connsiteY1"/>
                </a:cxn>
              </a:cxnLst>
              <a:rect l="l" t="t" r="r" b="b"/>
              <a:pathLst>
                <a:path w="142341" h="108758">
                  <a:moveTo>
                    <a:pt x="142342" y="108758"/>
                  </a:moveTo>
                  <a:cubicBezTo>
                    <a:pt x="141481" y="89751"/>
                    <a:pt x="112139" y="-11993"/>
                    <a:pt x="0" y="1171"/>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6583043" y="5033440"/>
              <a:ext cx="28603" cy="29341"/>
            </a:xfrm>
            <a:custGeom>
              <a:avLst/>
              <a:gdLst>
                <a:gd name="connsiteX0" fmla="*/ 28604 w 28603"/>
                <a:gd name="connsiteY0" fmla="*/ 29342 h 29341"/>
                <a:gd name="connsiteX1" fmla="*/ 0 w 28603"/>
                <a:gd name="connsiteY1" fmla="*/ 0 h 29341"/>
              </a:gdLst>
              <a:ahLst/>
              <a:cxnLst>
                <a:cxn ang="0">
                  <a:pos x="connsiteX0" y="connsiteY0"/>
                </a:cxn>
                <a:cxn ang="0">
                  <a:pos x="connsiteX1" y="connsiteY1"/>
                </a:cxn>
              </a:cxnLst>
              <a:rect l="l" t="t" r="r" b="b"/>
              <a:pathLst>
                <a:path w="28603" h="29341">
                  <a:moveTo>
                    <a:pt x="28604" y="29342"/>
                  </a:moveTo>
                  <a:cubicBezTo>
                    <a:pt x="24605" y="20546"/>
                    <a:pt x="8427" y="2645"/>
                    <a:pt x="0" y="0"/>
                  </a:cubicBezTo>
                </a:path>
              </a:pathLst>
            </a:custGeom>
            <a:noFill/>
            <a:ln w="14325" cap="rnd">
              <a:solidFill>
                <a:srgbClr val="1B3C87"/>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6520914" y="5318369"/>
              <a:ext cx="378922" cy="289973"/>
            </a:xfrm>
            <a:custGeom>
              <a:avLst/>
              <a:gdLst>
                <a:gd name="connsiteX0" fmla="*/ 319193 w 378922"/>
                <a:gd name="connsiteY0" fmla="*/ 289974 h 289973"/>
                <a:gd name="connsiteX1" fmla="*/ 378922 w 378922"/>
                <a:gd name="connsiteY1" fmla="*/ 0 h 289973"/>
                <a:gd name="connsiteX2" fmla="*/ 0 w 378922"/>
                <a:gd name="connsiteY2" fmla="*/ 0 h 289973"/>
                <a:gd name="connsiteX3" fmla="*/ 59606 w 378922"/>
                <a:gd name="connsiteY3" fmla="*/ 289974 h 289973"/>
              </a:gdLst>
              <a:ahLst/>
              <a:cxnLst>
                <a:cxn ang="0">
                  <a:pos x="connsiteX0" y="connsiteY0"/>
                </a:cxn>
                <a:cxn ang="0">
                  <a:pos x="connsiteX1" y="connsiteY1"/>
                </a:cxn>
                <a:cxn ang="0">
                  <a:pos x="connsiteX2" y="connsiteY2"/>
                </a:cxn>
                <a:cxn ang="0">
                  <a:pos x="connsiteX3" y="connsiteY3"/>
                </a:cxn>
              </a:cxnLst>
              <a:rect l="l" t="t" r="r" b="b"/>
              <a:pathLst>
                <a:path w="378922" h="289973">
                  <a:moveTo>
                    <a:pt x="319193" y="289974"/>
                  </a:moveTo>
                  <a:lnTo>
                    <a:pt x="378922" y="0"/>
                  </a:lnTo>
                  <a:lnTo>
                    <a:pt x="0" y="0"/>
                  </a:lnTo>
                  <a:lnTo>
                    <a:pt x="59606" y="289974"/>
                  </a:lnTo>
                  <a:close/>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5563459" y="2686645"/>
              <a:ext cx="1827684" cy="1775951"/>
            </a:xfrm>
            <a:custGeom>
              <a:avLst/>
              <a:gdLst>
                <a:gd name="connsiteX0" fmla="*/ 0 w 1827684"/>
                <a:gd name="connsiteY0" fmla="*/ 0 h 1775951"/>
                <a:gd name="connsiteX1" fmla="*/ 703220 w 1827684"/>
                <a:gd name="connsiteY1" fmla="*/ 1775951 h 1775951"/>
                <a:gd name="connsiteX2" fmla="*/ 1827684 w 1827684"/>
                <a:gd name="connsiteY2" fmla="*/ 528338 h 1775951"/>
              </a:gdLst>
              <a:ahLst/>
              <a:cxnLst>
                <a:cxn ang="0">
                  <a:pos x="connsiteX0" y="connsiteY0"/>
                </a:cxn>
                <a:cxn ang="0">
                  <a:pos x="connsiteX1" y="connsiteY1"/>
                </a:cxn>
                <a:cxn ang="0">
                  <a:pos x="connsiteX2" y="connsiteY2"/>
                </a:cxn>
              </a:cxnLst>
              <a:rect l="l" t="t" r="r" b="b"/>
              <a:pathLst>
                <a:path w="1827684" h="1775951">
                  <a:moveTo>
                    <a:pt x="0" y="0"/>
                  </a:moveTo>
                  <a:lnTo>
                    <a:pt x="703220" y="1775951"/>
                  </a:lnTo>
                  <a:lnTo>
                    <a:pt x="1827684" y="528338"/>
                  </a:lnTo>
                  <a:close/>
                </a:path>
              </a:pathLst>
            </a:custGeom>
            <a:noFill/>
            <a:ln w="21456" cap="rnd">
              <a:solidFill>
                <a:srgbClr val="B2C3FB"/>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678819" y="2565341"/>
              <a:ext cx="700390" cy="724257"/>
            </a:xfrm>
            <a:custGeom>
              <a:avLst/>
              <a:gdLst>
                <a:gd name="connsiteX0" fmla="*/ 0 w 700390"/>
                <a:gd name="connsiteY0" fmla="*/ 0 h 724257"/>
                <a:gd name="connsiteX1" fmla="*/ 0 w 700390"/>
                <a:gd name="connsiteY1" fmla="*/ 526185 h 724257"/>
                <a:gd name="connsiteX2" fmla="*/ 235042 w 700390"/>
                <a:gd name="connsiteY2" fmla="*/ 526185 h 724257"/>
                <a:gd name="connsiteX3" fmla="*/ 350195 w 700390"/>
                <a:gd name="connsiteY3" fmla="*/ 724258 h 724257"/>
                <a:gd name="connsiteX4" fmla="*/ 465348 w 700390"/>
                <a:gd name="connsiteY4" fmla="*/ 526123 h 724257"/>
                <a:gd name="connsiteX5" fmla="*/ 700391 w 700390"/>
                <a:gd name="connsiteY5" fmla="*/ 526123 h 724257"/>
                <a:gd name="connsiteX6" fmla="*/ 700391 w 700390"/>
                <a:gd name="connsiteY6" fmla="*/ 0 h 72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90" h="724257">
                  <a:moveTo>
                    <a:pt x="0" y="0"/>
                  </a:moveTo>
                  <a:lnTo>
                    <a:pt x="0" y="526185"/>
                  </a:lnTo>
                  <a:lnTo>
                    <a:pt x="235042" y="526185"/>
                  </a:lnTo>
                  <a:lnTo>
                    <a:pt x="350195" y="724258"/>
                  </a:lnTo>
                  <a:lnTo>
                    <a:pt x="465348" y="526123"/>
                  </a:lnTo>
                  <a:lnTo>
                    <a:pt x="700391" y="526123"/>
                  </a:lnTo>
                  <a:lnTo>
                    <a:pt x="700391" y="0"/>
                  </a:lnTo>
                  <a:close/>
                </a:path>
              </a:pathLst>
            </a:custGeom>
            <a:solidFill>
              <a:srgbClr val="F4F7FF"/>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6851856" y="2784328"/>
              <a:ext cx="73201" cy="73200"/>
            </a:xfrm>
            <a:custGeom>
              <a:avLst/>
              <a:gdLst>
                <a:gd name="connsiteX0" fmla="*/ 73201 w 73201"/>
                <a:gd name="connsiteY0" fmla="*/ 36539 h 73200"/>
                <a:gd name="connsiteX1" fmla="*/ 36662 w 73201"/>
                <a:gd name="connsiteY1" fmla="*/ 73201 h 73200"/>
                <a:gd name="connsiteX2" fmla="*/ 0 w 73201"/>
                <a:gd name="connsiteY2" fmla="*/ 36662 h 73200"/>
                <a:gd name="connsiteX3" fmla="*/ 36539 w 73201"/>
                <a:gd name="connsiteY3" fmla="*/ 0 h 73200"/>
                <a:gd name="connsiteX4" fmla="*/ 36600 w 73201"/>
                <a:gd name="connsiteY4" fmla="*/ 0 h 73200"/>
                <a:gd name="connsiteX5" fmla="*/ 73201 w 73201"/>
                <a:gd name="connsiteY5" fmla="*/ 36477 h 73200"/>
                <a:gd name="connsiteX6" fmla="*/ 73201 w 73201"/>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1" h="73200">
                  <a:moveTo>
                    <a:pt x="73201" y="36539"/>
                  </a:moveTo>
                  <a:cubicBezTo>
                    <a:pt x="73238" y="56752"/>
                    <a:pt x="56875" y="73164"/>
                    <a:pt x="36662" y="73201"/>
                  </a:cubicBezTo>
                  <a:cubicBezTo>
                    <a:pt x="16449" y="73238"/>
                    <a:pt x="37" y="56875"/>
                    <a:pt x="0" y="36662"/>
                  </a:cubicBezTo>
                  <a:cubicBezTo>
                    <a:pt x="-31" y="16449"/>
                    <a:pt x="16326" y="37"/>
                    <a:pt x="36539" y="0"/>
                  </a:cubicBezTo>
                  <a:cubicBezTo>
                    <a:pt x="36557" y="0"/>
                    <a:pt x="36582" y="0"/>
                    <a:pt x="36600" y="0"/>
                  </a:cubicBezTo>
                  <a:cubicBezTo>
                    <a:pt x="56783" y="-37"/>
                    <a:pt x="73164" y="16295"/>
                    <a:pt x="73201" y="36477"/>
                  </a:cubicBezTo>
                  <a:cubicBezTo>
                    <a:pt x="73201" y="36496"/>
                    <a:pt x="73201" y="36520"/>
                    <a:pt x="73201"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6992352" y="2784328"/>
              <a:ext cx="73262" cy="73200"/>
            </a:xfrm>
            <a:custGeom>
              <a:avLst/>
              <a:gdLst>
                <a:gd name="connsiteX0" fmla="*/ 73201 w 73262"/>
                <a:gd name="connsiteY0" fmla="*/ 36539 h 73200"/>
                <a:gd name="connsiteX1" fmla="*/ 36662 w 73262"/>
                <a:gd name="connsiteY1" fmla="*/ 73201 h 73200"/>
                <a:gd name="connsiteX2" fmla="*/ 0 w 73262"/>
                <a:gd name="connsiteY2" fmla="*/ 36662 h 73200"/>
                <a:gd name="connsiteX3" fmla="*/ 36539 w 73262"/>
                <a:gd name="connsiteY3" fmla="*/ 0 h 73200"/>
                <a:gd name="connsiteX4" fmla="*/ 36662 w 73262"/>
                <a:gd name="connsiteY4" fmla="*/ 0 h 73200"/>
                <a:gd name="connsiteX5" fmla="*/ 73262 w 73262"/>
                <a:gd name="connsiteY5" fmla="*/ 36477 h 73200"/>
                <a:gd name="connsiteX6" fmla="*/ 73262 w 73262"/>
                <a:gd name="connsiteY6" fmla="*/ 36539 h 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62" h="73200">
                  <a:moveTo>
                    <a:pt x="73201" y="36539"/>
                  </a:moveTo>
                  <a:cubicBezTo>
                    <a:pt x="73238" y="56752"/>
                    <a:pt x="56875" y="73164"/>
                    <a:pt x="36662" y="73201"/>
                  </a:cubicBezTo>
                  <a:cubicBezTo>
                    <a:pt x="16449" y="73238"/>
                    <a:pt x="37" y="56875"/>
                    <a:pt x="0" y="36662"/>
                  </a:cubicBezTo>
                  <a:cubicBezTo>
                    <a:pt x="-31" y="16449"/>
                    <a:pt x="16326" y="37"/>
                    <a:pt x="36539" y="0"/>
                  </a:cubicBezTo>
                  <a:cubicBezTo>
                    <a:pt x="36582" y="0"/>
                    <a:pt x="36619" y="0"/>
                    <a:pt x="36662" y="0"/>
                  </a:cubicBezTo>
                  <a:cubicBezTo>
                    <a:pt x="56845" y="-37"/>
                    <a:pt x="73226" y="16295"/>
                    <a:pt x="73262" y="36477"/>
                  </a:cubicBezTo>
                  <a:cubicBezTo>
                    <a:pt x="73262" y="36496"/>
                    <a:pt x="73262" y="36520"/>
                    <a:pt x="73262"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7132972" y="2784328"/>
              <a:ext cx="73077" cy="73077"/>
            </a:xfrm>
            <a:custGeom>
              <a:avLst/>
              <a:gdLst>
                <a:gd name="connsiteX0" fmla="*/ 73078 w 73077"/>
                <a:gd name="connsiteY0" fmla="*/ 36539 h 73077"/>
                <a:gd name="connsiteX1" fmla="*/ 36539 w 73077"/>
                <a:gd name="connsiteY1" fmla="*/ 73078 h 73077"/>
                <a:gd name="connsiteX2" fmla="*/ 0 w 73077"/>
                <a:gd name="connsiteY2" fmla="*/ 36539 h 73077"/>
                <a:gd name="connsiteX3" fmla="*/ 36539 w 73077"/>
                <a:gd name="connsiteY3" fmla="*/ 0 h 73077"/>
                <a:gd name="connsiteX4" fmla="*/ 73078 w 73077"/>
                <a:gd name="connsiteY4" fmla="*/ 36539 h 73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7" h="73077">
                  <a:moveTo>
                    <a:pt x="73078" y="36539"/>
                  </a:moveTo>
                  <a:cubicBezTo>
                    <a:pt x="73078" y="56721"/>
                    <a:pt x="56721" y="73078"/>
                    <a:pt x="36539" y="73078"/>
                  </a:cubicBezTo>
                  <a:cubicBezTo>
                    <a:pt x="16356" y="73078"/>
                    <a:pt x="0" y="56721"/>
                    <a:pt x="0" y="36539"/>
                  </a:cubicBezTo>
                  <a:cubicBezTo>
                    <a:pt x="0" y="16356"/>
                    <a:pt x="16356" y="0"/>
                    <a:pt x="36539" y="0"/>
                  </a:cubicBezTo>
                  <a:cubicBezTo>
                    <a:pt x="56721" y="0"/>
                    <a:pt x="73078" y="16356"/>
                    <a:pt x="73078" y="36539"/>
                  </a:cubicBezTo>
                </a:path>
              </a:pathLst>
            </a:custGeom>
            <a:solidFill>
              <a:srgbClr val="FB5D64"/>
            </a:solidFill>
            <a:ln w="614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36" name="组合 235"/>
          <p:cNvGrpSpPr/>
          <p:nvPr/>
        </p:nvGrpSpPr>
        <p:grpSpPr>
          <a:xfrm>
            <a:off x="719454" y="5725465"/>
            <a:ext cx="2574422" cy="835261"/>
            <a:chOff x="927101" y="3472852"/>
            <a:chExt cx="5126599" cy="1178203"/>
          </a:xfrm>
        </p:grpSpPr>
        <p:grpSp>
          <p:nvGrpSpPr>
            <p:cNvPr id="237" name="组合 236"/>
            <p:cNvGrpSpPr/>
            <p:nvPr/>
          </p:nvGrpSpPr>
          <p:grpSpPr>
            <a:xfrm>
              <a:off x="927101" y="3472852"/>
              <a:ext cx="5126599" cy="589101"/>
              <a:chOff x="927101" y="3472852"/>
              <a:chExt cx="5126599" cy="589101"/>
            </a:xfrm>
          </p:grpSpPr>
          <p:cxnSp>
            <p:nvCxnSpPr>
              <p:cNvPr id="239" name="直接连接符 238"/>
              <p:cNvCxnSpPr/>
              <p:nvPr/>
            </p:nvCxnSpPr>
            <p:spPr>
              <a:xfrm>
                <a:off x="927101" y="4061953"/>
                <a:ext cx="4834211" cy="0"/>
              </a:xfrm>
              <a:prstGeom prst="line">
                <a:avLst/>
              </a:prstGeom>
              <a:ln w="19050">
                <a:solidFill>
                  <a:srgbClr val="FB5D64"/>
                </a:solidFill>
              </a:ln>
            </p:spPr>
            <p:style>
              <a:lnRef idx="1">
                <a:schemeClr val="accent1"/>
              </a:lnRef>
              <a:fillRef idx="0">
                <a:schemeClr val="accent1"/>
              </a:fillRef>
              <a:effectRef idx="0">
                <a:schemeClr val="accent1"/>
              </a:effectRef>
              <a:fontRef idx="minor">
                <a:schemeClr val="tx1"/>
              </a:fontRef>
            </p:style>
          </p:cxnSp>
          <p:sp>
            <p:nvSpPr>
              <p:cNvPr id="240" name="弧形 239"/>
              <p:cNvSpPr/>
              <p:nvPr/>
            </p:nvSpPr>
            <p:spPr>
              <a:xfrm rot="10800000">
                <a:off x="5468925" y="3472852"/>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38" name="弧形 237"/>
            <p:cNvSpPr/>
            <p:nvPr/>
          </p:nvSpPr>
          <p:spPr>
            <a:xfrm rot="10800000" flipV="1">
              <a:off x="5468924" y="4066280"/>
              <a:ext cx="584775" cy="584775"/>
            </a:xfrm>
            <a:prstGeom prst="arc">
              <a:avLst/>
            </a:prstGeom>
            <a:ln w="19050">
              <a:solidFill>
                <a:srgbClr val="FB5D6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41" name="文本框 240"/>
          <p:cNvSpPr txBox="1"/>
          <p:nvPr/>
        </p:nvSpPr>
        <p:spPr>
          <a:xfrm>
            <a:off x="690340" y="522789"/>
            <a:ext cx="1908765" cy="92333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TWO</a:t>
            </a:r>
            <a:endParaRPr kumimoji="0" lang="zh-CN" altLang="en-US" sz="5400" b="0" i="0" u="none" strike="noStrike" kern="1200" cap="none" spc="300" normalizeH="0" baseline="0" noProof="0" dirty="0">
              <a:ln>
                <a:noFill/>
              </a:ln>
              <a:solidFill>
                <a:prstClr val="black">
                  <a:lumMod val="75000"/>
                  <a:lumOff val="25000"/>
                </a:prstClr>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43" name="文本框 242"/>
          <p:cNvSpPr txBox="1"/>
          <p:nvPr/>
        </p:nvSpPr>
        <p:spPr>
          <a:xfrm>
            <a:off x="274115" y="2654135"/>
            <a:ext cx="4336999"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7200" spc="300" dirty="0">
                <a:solidFill>
                  <a:srgbClr val="8088DC"/>
                </a:solidFill>
                <a:latin typeface="迷你简汉真广标" panose="02010609000101010101" pitchFamily="49" charset="-122"/>
                <a:ea typeface="迷你简汉真广标" panose="02010609000101010101" pitchFamily="49" charset="-122"/>
                <a:cs typeface="OPPOSans H" panose="00020600040101010101" pitchFamily="18" charset="-122"/>
              </a:rPr>
              <a:t>项目</a:t>
            </a:r>
            <a:r>
              <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rPr>
              <a:t>简介</a:t>
            </a:r>
            <a:endParaRPr kumimoji="0" lang="zh-CN" altLang="en-US" sz="7200" b="0" i="0" u="none" strike="noStrike" kern="1200" cap="none" spc="300" normalizeH="0" baseline="0" noProof="0" dirty="0">
              <a:ln>
                <a:noFill/>
              </a:ln>
              <a:solidFill>
                <a:srgbClr val="1B3C87"/>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endParaRPr>
          </a:p>
        </p:txBody>
      </p:sp>
      <p:sp>
        <p:nvSpPr>
          <p:cNvPr id="244" name="矩形 243"/>
          <p:cNvSpPr/>
          <p:nvPr/>
        </p:nvSpPr>
        <p:spPr>
          <a:xfrm>
            <a:off x="757323" y="2333474"/>
            <a:ext cx="622259" cy="901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5" name="文本框 244"/>
          <p:cNvSpPr txBox="1"/>
          <p:nvPr/>
        </p:nvSpPr>
        <p:spPr>
          <a:xfrm>
            <a:off x="683069" y="3775079"/>
            <a:ext cx="49424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rPr>
              <a:t>Overall performance</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OPPOSans L" panose="00020600040101010101" pitchFamily="18" charset="-122"/>
              <a:ea typeface="OPPOSans L" panose="00020600040101010101" pitchFamily="18" charset="-122"/>
              <a:cs typeface="OPPOSans L" panose="00020600040101010101" pitchFamily="18" charset="-122"/>
            </a:endParaRPr>
          </a:p>
        </p:txBody>
      </p:sp>
      <p:sp>
        <p:nvSpPr>
          <p:cNvPr id="2" name="矩形 1"/>
          <p:cNvSpPr/>
          <p:nvPr/>
        </p:nvSpPr>
        <p:spPr>
          <a:xfrm>
            <a:off x="683069" y="482386"/>
            <a:ext cx="1790676" cy="855580"/>
          </a:xfrm>
          <a:prstGeom prst="rect">
            <a:avLst/>
          </a:prstGeom>
          <a:noFill/>
          <a:ln>
            <a:solidFill>
              <a:srgbClr val="1B3C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2" name="矩形 241"/>
          <p:cNvSpPr/>
          <p:nvPr/>
        </p:nvSpPr>
        <p:spPr>
          <a:xfrm>
            <a:off x="2390181" y="1240716"/>
            <a:ext cx="167127" cy="169333"/>
          </a:xfrm>
          <a:prstGeom prst="rect">
            <a:avLst/>
          </a:prstGeom>
          <a:solidFill>
            <a:srgbClr val="8088DC"/>
          </a:solidFill>
          <a:ln w="19050">
            <a:solidFill>
              <a:srgbClr val="808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EBFF"/>
            </a:gs>
            <a:gs pos="100000">
              <a:srgbClr val="CDEBFF"/>
            </a:gs>
            <a:gs pos="74000">
              <a:srgbClr val="F9F9F9"/>
            </a:gs>
          </a:gsLst>
          <a:lin ang="13500000" scaled="1"/>
          <a:tileRect/>
        </a:gradFill>
        <a:effectLst/>
      </p:bgPr>
    </p:bg>
    <p:spTree>
      <p:nvGrpSpPr>
        <p:cNvPr id="1" name=""/>
        <p:cNvGrpSpPr/>
        <p:nvPr/>
      </p:nvGrpSpPr>
      <p:grpSpPr>
        <a:xfrm>
          <a:off x="0" y="0"/>
          <a:ext cx="0" cy="0"/>
          <a:chOff x="0" y="0"/>
          <a:chExt cx="0" cy="0"/>
        </a:xfrm>
      </p:grpSpPr>
      <p:grpSp>
        <p:nvGrpSpPr>
          <p:cNvPr id="66" name="组合 65"/>
          <p:cNvGrpSpPr/>
          <p:nvPr/>
        </p:nvGrpSpPr>
        <p:grpSpPr>
          <a:xfrm rot="6700782">
            <a:off x="4942974" y="2207908"/>
            <a:ext cx="8606554" cy="8402881"/>
            <a:chOff x="7111919" y="-1352757"/>
            <a:chExt cx="6808385" cy="6647265"/>
          </a:xfrm>
        </p:grpSpPr>
        <p:sp>
          <p:nvSpPr>
            <p:cNvPr id="67" name="任意多边形: 形状 66"/>
            <p:cNvSpPr/>
            <p:nvPr/>
          </p:nvSpPr>
          <p:spPr>
            <a:xfrm>
              <a:off x="8812016" y="-135275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8657461" y="-1232215"/>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8502907" y="-111167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8348353" y="-991130"/>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8193799" y="-870588"/>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8039245" y="-750046"/>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7884690" y="-629503"/>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7730136" y="-508961"/>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7575582" y="-388419"/>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7421028" y="-267877"/>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7266474" y="-147334"/>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w="12700" cap="flat" cmpd="sng" algn="ctr">
              <a:gradFill>
                <a:gsLst>
                  <a:gs pos="0">
                    <a:srgbClr val="99D6FF">
                      <a:alpha val="18000"/>
                    </a:srgbClr>
                  </a:gs>
                  <a:gs pos="100000">
                    <a:srgbClr val="1B3C87">
                      <a:alpha val="23000"/>
                    </a:srgbClr>
                  </a:gs>
                </a:gsLst>
                <a:lin ang="5400000" scaled="1"/>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7111919" y="-26792"/>
              <a:ext cx="5108288" cy="5321300"/>
            </a:xfrm>
            <a:custGeom>
              <a:avLst/>
              <a:gdLst>
                <a:gd name="connsiteX0" fmla="*/ 129888 w 5108288"/>
                <a:gd name="connsiteY0" fmla="*/ 0 h 5321300"/>
                <a:gd name="connsiteX1" fmla="*/ 345788 w 5108288"/>
                <a:gd name="connsiteY1" fmla="*/ 1841500 h 5321300"/>
                <a:gd name="connsiteX2" fmla="*/ 3088988 w 5108288"/>
                <a:gd name="connsiteY2" fmla="*/ 2362200 h 5321300"/>
                <a:gd name="connsiteX3" fmla="*/ 5108288 w 5108288"/>
                <a:gd name="connsiteY3" fmla="*/ 5321300 h 5321300"/>
              </a:gdLst>
              <a:ahLst/>
              <a:cxnLst>
                <a:cxn ang="0">
                  <a:pos x="connsiteX0" y="connsiteY0"/>
                </a:cxn>
                <a:cxn ang="0">
                  <a:pos x="connsiteX1" y="connsiteY1"/>
                </a:cxn>
                <a:cxn ang="0">
                  <a:pos x="connsiteX2" y="connsiteY2"/>
                </a:cxn>
                <a:cxn ang="0">
                  <a:pos x="connsiteX3" y="connsiteY3"/>
                </a:cxn>
              </a:cxnLst>
              <a:rect l="l" t="t" r="r" b="b"/>
              <a:pathLst>
                <a:path w="5108288" h="5321300">
                  <a:moveTo>
                    <a:pt x="129888" y="0"/>
                  </a:moveTo>
                  <a:cubicBezTo>
                    <a:pt x="-8754" y="723900"/>
                    <a:pt x="-147395" y="1447800"/>
                    <a:pt x="345788" y="1841500"/>
                  </a:cubicBezTo>
                  <a:cubicBezTo>
                    <a:pt x="838971" y="2235200"/>
                    <a:pt x="2295238" y="1782233"/>
                    <a:pt x="3088988" y="2362200"/>
                  </a:cubicBezTo>
                  <a:cubicBezTo>
                    <a:pt x="3882738" y="2942167"/>
                    <a:pt x="4495513" y="4131733"/>
                    <a:pt x="5108288" y="5321300"/>
                  </a:cubicBezTo>
                </a:path>
              </a:pathLst>
            </a:custGeom>
            <a:noFill/>
            <a:ln>
              <a:gradFill>
                <a:gsLst>
                  <a:gs pos="0">
                    <a:srgbClr val="99D6FF">
                      <a:alpha val="18000"/>
                    </a:srgbClr>
                  </a:gs>
                  <a:gs pos="100000">
                    <a:srgbClr val="1B3C87">
                      <a:alpha val="23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5" name="矩形 4"/>
          <p:cNvSpPr/>
          <p:nvPr/>
        </p:nvSpPr>
        <p:spPr>
          <a:xfrm>
            <a:off x="0" y="4851400"/>
            <a:ext cx="695325" cy="2006600"/>
          </a:xfrm>
          <a:prstGeom prst="rect">
            <a:avLst/>
          </a:prstGeom>
          <a:solidFill>
            <a:srgbClr val="1B3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4" name="文本框 123"/>
          <p:cNvSpPr txBox="1"/>
          <p:nvPr/>
        </p:nvSpPr>
        <p:spPr>
          <a:xfrm rot="16200000">
            <a:off x="-791197" y="5221520"/>
            <a:ext cx="23410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rPr>
              <a:t>PART 2</a:t>
            </a:r>
            <a:endParaRPr kumimoji="0" lang="zh-CN" altLang="en-US" sz="3200" b="0" i="0" u="none" strike="noStrike" kern="1200" cap="none" spc="300" normalizeH="0" baseline="0" noProof="0" dirty="0">
              <a:ln>
                <a:noFill/>
              </a:ln>
              <a:solidFill>
                <a:srgbClr val="FB5D64"/>
              </a:solidFill>
              <a:effectLst/>
              <a:uLnTx/>
              <a:uFillTx/>
              <a:latin typeface="字制区喜脉体" panose="02000603000000000000" pitchFamily="2" charset="-122"/>
              <a:ea typeface="字制区喜脉体" panose="02000603000000000000" pitchFamily="2" charset="-122"/>
              <a:cs typeface="OPPOSans H" panose="00020600040101010101" pitchFamily="18" charset="-122"/>
            </a:endParaRPr>
          </a:p>
        </p:txBody>
      </p:sp>
      <p:sp>
        <p:nvSpPr>
          <p:cNvPr id="2" name="椭圆 1"/>
          <p:cNvSpPr/>
          <p:nvPr/>
        </p:nvSpPr>
        <p:spPr>
          <a:xfrm>
            <a:off x="-2063750" y="-2900654"/>
            <a:ext cx="16319500" cy="5780719"/>
          </a:xfrm>
          <a:prstGeom prst="ellipse">
            <a:avLst/>
          </a:prstGeom>
          <a:gradFill flip="none" rotWithShape="1">
            <a:gsLst>
              <a:gs pos="0">
                <a:srgbClr val="1B3C87"/>
              </a:gs>
              <a:gs pos="100000">
                <a:srgbClr val="8088DC"/>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p:cNvSpPr/>
          <p:nvPr/>
        </p:nvSpPr>
        <p:spPr>
          <a:xfrm>
            <a:off x="1028700" y="1571625"/>
            <a:ext cx="10134600" cy="5164455"/>
          </a:xfrm>
          <a:prstGeom prst="roundRect">
            <a:avLst>
              <a:gd name="adj" fmla="val 8099"/>
            </a:avLst>
          </a:prstGeom>
          <a:solidFill>
            <a:schemeClr val="bg1"/>
          </a:solidFill>
          <a:ln>
            <a:gradFill flip="none" rotWithShape="1">
              <a:gsLst>
                <a:gs pos="0">
                  <a:schemeClr val="accent1">
                    <a:lumMod val="5000"/>
                    <a:lumOff val="95000"/>
                  </a:schemeClr>
                </a:gs>
                <a:gs pos="100000">
                  <a:srgbClr val="1B3C87"/>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21" name="文本框 20"/>
          <p:cNvSpPr txBox="1"/>
          <p:nvPr/>
        </p:nvSpPr>
        <p:spPr>
          <a:xfrm>
            <a:off x="5031955" y="480228"/>
            <a:ext cx="2251075"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spc="300" noProof="0" dirty="0">
                <a:ln>
                  <a:noFill/>
                </a:ln>
                <a:solidFill>
                  <a:schemeClr val="bg1"/>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sym typeface="+mn-ea"/>
              </a:rPr>
              <a:t>项目简介</a:t>
            </a:r>
            <a:endParaRPr kumimoji="0" lang="zh-CN" altLang="en-US" sz="3600" b="0" i="0" u="none" strike="noStrike" kern="1200" cap="none" spc="300" normalizeH="0" baseline="0" noProof="0" dirty="0">
              <a:ln>
                <a:noFill/>
              </a:ln>
              <a:solidFill>
                <a:schemeClr val="bg1"/>
              </a:solidFill>
              <a:effectLst/>
              <a:uLnTx/>
              <a:uFillTx/>
              <a:latin typeface="迷你简汉真广标" panose="02010609000101010101" pitchFamily="49" charset="-122"/>
              <a:ea typeface="迷你简汉真广标" panose="02010609000101010101" pitchFamily="49" charset="-122"/>
              <a:cs typeface="OPPOSans H" panose="00020600040101010101" pitchFamily="18" charset="-122"/>
              <a:sym typeface="+mn-ea"/>
            </a:endParaRPr>
          </a:p>
        </p:txBody>
      </p:sp>
      <p:sp>
        <p:nvSpPr>
          <p:cNvPr id="22" name="文本框 21"/>
          <p:cNvSpPr txBox="1"/>
          <p:nvPr/>
        </p:nvSpPr>
        <p:spPr>
          <a:xfrm>
            <a:off x="5034023" y="1095170"/>
            <a:ext cx="2123952" cy="338554"/>
          </a:xfrm>
          <a:prstGeom prst="rect">
            <a:avLst/>
          </a:prstGeom>
          <a:noFill/>
        </p:spPr>
        <p:txBody>
          <a:bodyPr wrap="square" rtlCol="0">
            <a:spAutoFit/>
          </a:bodyPr>
          <a:lstStyle/>
          <a:p>
            <a:pPr algn="ctr"/>
            <a:r>
              <a:rPr lang="en-US" altLang="zh-CN" sz="1600" dirty="0">
                <a:solidFill>
                  <a:schemeClr val="bg1"/>
                </a:solidFill>
                <a:latin typeface="OPPOSans L" panose="00020600040101010101" pitchFamily="18" charset="-122"/>
                <a:ea typeface="OPPOSans L" panose="00020600040101010101" pitchFamily="18" charset="-122"/>
                <a:cs typeface="OPPOSans L" panose="00020600040101010101" pitchFamily="18" charset="-122"/>
              </a:rPr>
              <a:t>Overall performance</a:t>
            </a:r>
            <a:endParaRPr lang="zh-CN" altLang="en-US" sz="1600" dirty="0">
              <a:solidFill>
                <a:schemeClr val="bg1"/>
              </a:solidFill>
              <a:latin typeface="OPPOSans L" panose="00020600040101010101" pitchFamily="18" charset="-122"/>
              <a:ea typeface="OPPOSans L" panose="00020600040101010101" pitchFamily="18" charset="-122"/>
              <a:cs typeface="OPPOSans L" panose="00020600040101010101" pitchFamily="18" charset="-122"/>
            </a:endParaRPr>
          </a:p>
        </p:txBody>
      </p:sp>
      <p:grpSp>
        <p:nvGrpSpPr>
          <p:cNvPr id="13" name="组合 12"/>
          <p:cNvGrpSpPr/>
          <p:nvPr/>
        </p:nvGrpSpPr>
        <p:grpSpPr>
          <a:xfrm>
            <a:off x="7379046" y="731565"/>
            <a:ext cx="320295" cy="200660"/>
            <a:chOff x="7256062" y="731565"/>
            <a:chExt cx="320295" cy="200660"/>
          </a:xfrm>
        </p:grpSpPr>
        <p:sp>
          <p:nvSpPr>
            <p:cNvPr id="11" name="任意多边形: 形状 10"/>
            <p:cNvSpPr/>
            <p:nvPr/>
          </p:nvSpPr>
          <p:spPr>
            <a:xfrm>
              <a:off x="7256062"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p:cNvSpPr/>
            <p:nvPr/>
          </p:nvSpPr>
          <p:spPr>
            <a:xfrm>
              <a:off x="7357789"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7459517"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10800000">
            <a:off x="4615644" y="731565"/>
            <a:ext cx="320295" cy="200660"/>
            <a:chOff x="4606861" y="731565"/>
            <a:chExt cx="320295" cy="200660"/>
          </a:xfrm>
        </p:grpSpPr>
        <p:sp>
          <p:nvSpPr>
            <p:cNvPr id="48" name="任意多边形: 形状 47"/>
            <p:cNvSpPr/>
            <p:nvPr/>
          </p:nvSpPr>
          <p:spPr>
            <a:xfrm>
              <a:off x="4606861"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a:off x="4708588"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p:cNvSpPr/>
            <p:nvPr/>
          </p:nvSpPr>
          <p:spPr>
            <a:xfrm>
              <a:off x="4810316" y="731565"/>
              <a:ext cx="116840" cy="200660"/>
            </a:xfrm>
            <a:custGeom>
              <a:avLst/>
              <a:gdLst>
                <a:gd name="connsiteX0" fmla="*/ 162560 w 162560"/>
                <a:gd name="connsiteY0" fmla="*/ 0 h 238760"/>
                <a:gd name="connsiteX1" fmla="*/ 0 w 162560"/>
                <a:gd name="connsiteY1" fmla="*/ 142240 h 238760"/>
                <a:gd name="connsiteX2" fmla="*/ 116840 w 162560"/>
                <a:gd name="connsiteY2" fmla="*/ 238760 h 238760"/>
                <a:gd name="connsiteX0-1" fmla="*/ 111760 w 116840"/>
                <a:gd name="connsiteY0-2" fmla="*/ 0 h 186372"/>
                <a:gd name="connsiteX1-3" fmla="*/ 0 w 116840"/>
                <a:gd name="connsiteY1-4" fmla="*/ 89852 h 186372"/>
                <a:gd name="connsiteX2-5" fmla="*/ 116840 w 116840"/>
                <a:gd name="connsiteY2-6" fmla="*/ 186372 h 186372"/>
                <a:gd name="connsiteX0-7" fmla="*/ 116523 w 116840"/>
                <a:gd name="connsiteY0-8" fmla="*/ 0 h 200660"/>
                <a:gd name="connsiteX1-9" fmla="*/ 0 w 116840"/>
                <a:gd name="connsiteY1-10" fmla="*/ 104140 h 200660"/>
                <a:gd name="connsiteX2-11" fmla="*/ 116840 w 116840"/>
                <a:gd name="connsiteY2-12" fmla="*/ 200660 h 200660"/>
              </a:gdLst>
              <a:ahLst/>
              <a:cxnLst>
                <a:cxn ang="0">
                  <a:pos x="connsiteX0-1" y="connsiteY0-2"/>
                </a:cxn>
                <a:cxn ang="0">
                  <a:pos x="connsiteX1-3" y="connsiteY1-4"/>
                </a:cxn>
                <a:cxn ang="0">
                  <a:pos x="connsiteX2-5" y="connsiteY2-6"/>
                </a:cxn>
              </a:cxnLst>
              <a:rect l="l" t="t" r="r" b="b"/>
              <a:pathLst>
                <a:path w="116840" h="200660">
                  <a:moveTo>
                    <a:pt x="116523" y="0"/>
                  </a:moveTo>
                  <a:lnTo>
                    <a:pt x="0" y="104140"/>
                  </a:lnTo>
                  <a:lnTo>
                    <a:pt x="116840" y="200660"/>
                  </a:lnTo>
                </a:path>
              </a:pathLst>
            </a:custGeom>
            <a:noFill/>
            <a:ln w="25400">
              <a:solidFill>
                <a:srgbClr val="FB5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442085" y="1828165"/>
            <a:ext cx="1949450" cy="368300"/>
          </a:xfrm>
          <a:prstGeom prst="rect">
            <a:avLst/>
          </a:prstGeom>
          <a:noFill/>
        </p:spPr>
        <p:txBody>
          <a:bodyPr wrap="square" rtlCol="0">
            <a:spAutoFit/>
          </a:bodyPr>
          <a:p>
            <a:r>
              <a:rPr lang="zh-CN" altLang="en-US"/>
              <a:t>功能</a:t>
            </a:r>
            <a:r>
              <a:rPr lang="zh-CN" altLang="en-US"/>
              <a:t>列表：</a:t>
            </a:r>
            <a:endParaRPr lang="zh-CN" altLang="en-US"/>
          </a:p>
        </p:txBody>
      </p:sp>
      <p:pic>
        <p:nvPicPr>
          <p:cNvPr id="4" name="图片 3" descr="功能列表"/>
          <p:cNvPicPr>
            <a:picLocks noChangeAspect="1"/>
          </p:cNvPicPr>
          <p:nvPr/>
        </p:nvPicPr>
        <p:blipFill>
          <a:blip r:embed="rId1"/>
          <a:srcRect r="336" b="53685"/>
          <a:stretch>
            <a:fillRect/>
          </a:stretch>
        </p:blipFill>
        <p:spPr>
          <a:xfrm>
            <a:off x="2633345" y="1692910"/>
            <a:ext cx="4129405" cy="4643120"/>
          </a:xfrm>
          <a:prstGeom prst="rect">
            <a:avLst/>
          </a:prstGeom>
        </p:spPr>
      </p:pic>
      <p:pic>
        <p:nvPicPr>
          <p:cNvPr id="6" name="图片 5" descr="功能列表"/>
          <p:cNvPicPr>
            <a:picLocks noChangeAspect="1"/>
          </p:cNvPicPr>
          <p:nvPr/>
        </p:nvPicPr>
        <p:blipFill>
          <a:blip r:embed="rId1"/>
          <a:srcRect t="46000" r="358" b="1139"/>
          <a:stretch>
            <a:fillRect/>
          </a:stretch>
        </p:blipFill>
        <p:spPr>
          <a:xfrm>
            <a:off x="6900545" y="1692910"/>
            <a:ext cx="3724275" cy="4780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30e9555f-b9ac-4ceb-b2e0-988fcb58fd20"/>
  <p:tag name="COMMONDATA" val="eyJoZGlkIjoiZTgxYzY0NGNkYTUwNzI0ZDBiYmY5NDllMmE4Y2ExY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1801</Words>
  <Application>WPS 演示</Application>
  <PresentationFormat>宽屏</PresentationFormat>
  <Paragraphs>188</Paragraphs>
  <Slides>17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宋体</vt:lpstr>
      <vt:lpstr>Wingdings</vt:lpstr>
      <vt:lpstr>OPPOSans H</vt:lpstr>
      <vt:lpstr>字制区喜脉体</vt:lpstr>
      <vt:lpstr>方正兰亭粗黑简体</vt:lpstr>
      <vt:lpstr>OPPOSans B</vt:lpstr>
      <vt:lpstr>迷你简汉真广标</vt:lpstr>
      <vt:lpstr>OPPOSans L</vt:lpstr>
      <vt:lpstr>等线</vt:lpstr>
      <vt:lpstr>微软雅黑</vt:lpstr>
      <vt:lpstr>Arial Unicode MS</vt:lpstr>
      <vt:lpstr>等线 Light</vt:lpstr>
      <vt:lpstr>Calibri</vt:lpstr>
      <vt:lpstr>书体坊米芾体</vt:lpstr>
      <vt:lpstr>北方行书</vt:lpstr>
      <vt:lpstr>南北简家书</vt:lpstr>
      <vt:lpstr>叶根友飘然劲草繁</vt:lpstr>
      <vt:lpstr>汉仪跳跳体简</vt:lpstr>
      <vt:lpstr>田相岳六朝小楷</vt:lpstr>
      <vt:lpstr>禹卫书法行书繁体</vt:lpstr>
      <vt:lpstr>方圆魂心体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4999</dc:creator>
  <cp:lastModifiedBy>hp</cp:lastModifiedBy>
  <cp:revision>17</cp:revision>
  <dcterms:created xsi:type="dcterms:W3CDTF">2022-01-11T00:42:00Z</dcterms:created>
  <dcterms:modified xsi:type="dcterms:W3CDTF">2023-01-09T17:19:17Z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53BD4AD3E8864BC48C2AA9C4E9FCC110</vt:lpwstr>
  </property>
  <property fmtid="{D5CDD505-2E9C-101B-9397-08002B2CF9AE}" pid="3" name="KSOProductBuildVer">
    <vt:lpwstr>2052-11.1.0.13703</vt:lpwstr>
  </property>
</Properties>
</file>