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前后端分离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859"/>
            <a:ext cx="9144000" cy="32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浏览器</a:t>
            </a:r>
            <a:r>
              <a:rPr lang="en-US" altLang="zh-CN" dirty="0"/>
              <a:t>(</a:t>
            </a:r>
            <a:r>
              <a:rPr lang="en-US" altLang="zh-CN" dirty="0" err="1"/>
              <a:t>webview</a:t>
            </a:r>
            <a:r>
              <a:rPr lang="en-US" altLang="zh-CN" dirty="0"/>
              <a:t>)</a:t>
            </a:r>
            <a:r>
              <a:rPr lang="zh-CN" altLang="en-US" dirty="0"/>
              <a:t>不再直接请求</a:t>
            </a:r>
            <a:r>
              <a:rPr lang="en-US" altLang="zh-CN" dirty="0"/>
              <a:t>JSP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，而是</a:t>
            </a:r>
          </a:p>
          <a:p>
            <a:r>
              <a:rPr lang="zh-CN" altLang="en-US" dirty="0"/>
              <a:t>浏览器请求服务器端的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再发起</a:t>
            </a:r>
            <a:r>
              <a:rPr lang="en-US" altLang="zh-CN" dirty="0"/>
              <a:t>HTTP</a:t>
            </a:r>
            <a:r>
              <a:rPr lang="zh-CN" altLang="en-US" dirty="0"/>
              <a:t>去请求</a:t>
            </a:r>
            <a:r>
              <a:rPr lang="en-US" altLang="zh-CN" dirty="0"/>
              <a:t>JSP</a:t>
            </a:r>
          </a:p>
          <a:p>
            <a:r>
              <a:rPr lang="en-US" altLang="zh-CN" dirty="0"/>
              <a:t>JSP</a:t>
            </a:r>
            <a:r>
              <a:rPr lang="zh-CN" altLang="en-US" dirty="0"/>
              <a:t>依然原样</a:t>
            </a:r>
            <a:r>
              <a:rPr lang="en-US" altLang="zh-CN" dirty="0"/>
              <a:t>API</a:t>
            </a:r>
            <a:r>
              <a:rPr lang="zh-CN" altLang="en-US" dirty="0"/>
              <a:t>输出</a:t>
            </a:r>
            <a:r>
              <a:rPr lang="en-US" altLang="zh-CN" dirty="0"/>
              <a:t>JSON</a:t>
            </a:r>
            <a:r>
              <a:rPr lang="zh-CN" altLang="en-US" dirty="0"/>
              <a:t>给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收到</a:t>
            </a:r>
            <a:r>
              <a:rPr lang="en-US" altLang="zh-CN" dirty="0"/>
              <a:t>JSON</a:t>
            </a:r>
            <a:r>
              <a:rPr lang="zh-CN" altLang="en-US" dirty="0"/>
              <a:t>后再渲染出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</a:p>
          <a:p>
            <a:r>
              <a:rPr lang="en-US" altLang="zh-CN" dirty="0" err="1"/>
              <a:t>NodeJS</a:t>
            </a:r>
            <a:r>
              <a:rPr lang="zh-CN" altLang="en-US" dirty="0"/>
              <a:t>直接将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flush</a:t>
            </a:r>
            <a:r>
              <a:rPr lang="zh-CN" altLang="en-US" dirty="0"/>
              <a:t>到浏览器</a:t>
            </a:r>
          </a:p>
          <a:p>
            <a:r>
              <a:rPr lang="zh-CN" altLang="en-US" dirty="0"/>
              <a:t>这样，浏览器得到的就是普通的</a:t>
            </a:r>
            <a:r>
              <a:rPr lang="en-US" altLang="zh-CN" dirty="0"/>
              <a:t>HTML</a:t>
            </a:r>
            <a:r>
              <a:rPr lang="zh-CN" altLang="en-US" dirty="0"/>
              <a:t>页面，而不用再发</a:t>
            </a:r>
            <a:r>
              <a:rPr lang="en-US" altLang="zh-CN" dirty="0"/>
              <a:t>ajax</a:t>
            </a:r>
            <a:r>
              <a:rPr lang="zh-CN" altLang="en-US" dirty="0"/>
              <a:t>去请求服务器了。</a:t>
            </a:r>
          </a:p>
          <a:p>
            <a:r>
              <a:rPr lang="zh-CN" altLang="en-US" dirty="0"/>
              <a:t>这样做的好处：</a:t>
            </a:r>
          </a:p>
          <a:p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页可以实现离线存储技术</a:t>
            </a:r>
          </a:p>
          <a:p>
            <a:r>
              <a:rPr lang="zh-CN" altLang="en-US" dirty="0"/>
              <a:t>页面首屏渲染更快</a:t>
            </a:r>
          </a:p>
          <a:p>
            <a:r>
              <a:rPr lang="zh-CN" altLang="en-US" dirty="0"/>
              <a:t>由于</a:t>
            </a:r>
            <a:r>
              <a:rPr lang="en-US" altLang="zh-CN" dirty="0" err="1"/>
              <a:t>NodeJS</a:t>
            </a:r>
            <a:r>
              <a:rPr lang="zh-CN" altLang="en-US" dirty="0"/>
              <a:t>与页面在同一个域名下，所以就不用跨域了，而不用</a:t>
            </a:r>
            <a:r>
              <a:rPr lang="en-US" altLang="zh-CN" dirty="0"/>
              <a:t>HTML5</a:t>
            </a:r>
            <a:r>
              <a:rPr lang="zh-CN" altLang="en-US" dirty="0"/>
              <a:t>输出头信息这样的方式去实现跨域了</a:t>
            </a:r>
          </a:p>
          <a:p>
            <a:r>
              <a:rPr lang="zh-CN" altLang="en-US" dirty="0"/>
              <a:t>服务端与客户端逻辑都由前端人员控制都是使用</a:t>
            </a:r>
            <a:r>
              <a:rPr lang="en-US" altLang="zh-CN" dirty="0"/>
              <a:t>JAVASCRIPT</a:t>
            </a:r>
            <a:r>
              <a:rPr lang="zh-CN" altLang="en-US" dirty="0"/>
              <a:t>语言，前端程序猿可以更好的控制和优化，套页面什么的不容易出错</a:t>
            </a:r>
          </a:p>
          <a:p>
            <a:r>
              <a:rPr lang="zh-CN" altLang="en-US" dirty="0"/>
              <a:t>真正服务端程序人员不需要再关心页面的渲染逻辑，仅需要关心数据的处理</a:t>
            </a:r>
          </a:p>
          <a:p>
            <a:r>
              <a:rPr lang="zh-CN" altLang="en-US" dirty="0"/>
              <a:t>这样做的坏处：</a:t>
            </a:r>
          </a:p>
          <a:p>
            <a:r>
              <a:rPr lang="zh-CN" altLang="en-US" dirty="0"/>
              <a:t>增加了前端人员的工作</a:t>
            </a:r>
          </a:p>
          <a:p>
            <a:r>
              <a:rPr lang="zh-CN" altLang="en-US" dirty="0"/>
              <a:t>前端人员需要对服务端程序有一定的了解</a:t>
            </a:r>
          </a:p>
          <a:p>
            <a:r>
              <a:rPr lang="zh-CN" altLang="en-US" dirty="0"/>
              <a:t>服务端需要架起</a:t>
            </a:r>
            <a:r>
              <a:rPr lang="en-US" altLang="zh-CN" dirty="0" err="1"/>
              <a:t>NodeJS</a:t>
            </a:r>
            <a:r>
              <a:rPr lang="zh-CN" altLang="en-US" dirty="0"/>
              <a:t>服务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NodeJS</a:t>
            </a:r>
            <a:r>
              <a:rPr lang="zh-CN" altLang="en-US" dirty="0"/>
              <a:t>架接后台服务过程中通信时间上必然有一部分损失</a:t>
            </a:r>
          </a:p>
          <a:p>
            <a:r>
              <a:rPr lang="zh-CN" altLang="en-US" dirty="0"/>
              <a:t>好在</a:t>
            </a:r>
            <a:r>
              <a:rPr lang="en-US" altLang="zh-CN" dirty="0" err="1"/>
              <a:t>NodeJS</a:t>
            </a:r>
            <a:r>
              <a:rPr lang="zh-CN" altLang="en-US" dirty="0"/>
              <a:t>安装比较简单，各种插件也非常丰富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232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波形</vt:lpstr>
      <vt:lpstr>NODE前后端分离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NODE前后端分离</dc:title>
  <dc:creator>vxy夏宇</dc:creator>
  <cp:lastModifiedBy>vxy夏宇</cp:lastModifiedBy>
  <cp:revision>4</cp:revision>
  <dcterms:created xsi:type="dcterms:W3CDTF">2016-10-27T04:52:43Z</dcterms:created>
  <dcterms:modified xsi:type="dcterms:W3CDTF">2016-10-27T05:03:27Z</dcterms:modified>
</cp:coreProperties>
</file>