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9" r:id="rId3"/>
    <p:sldId id="273" r:id="rId4"/>
    <p:sldId id="275" r:id="rId5"/>
    <p:sldId id="276" r:id="rId6"/>
    <p:sldId id="289" r:id="rId7"/>
    <p:sldId id="293" r:id="rId8"/>
    <p:sldId id="277" r:id="rId9"/>
    <p:sldId id="274" r:id="rId10"/>
    <p:sldId id="292" r:id="rId11"/>
    <p:sldId id="282" r:id="rId12"/>
    <p:sldId id="281" r:id="rId13"/>
    <p:sldId id="278" r:id="rId14"/>
    <p:sldId id="283" r:id="rId15"/>
    <p:sldId id="259" r:id="rId16"/>
    <p:sldId id="261" r:id="rId17"/>
    <p:sldId id="262" r:id="rId18"/>
    <p:sldId id="263" r:id="rId19"/>
    <p:sldId id="264" r:id="rId20"/>
    <p:sldId id="265" r:id="rId21"/>
    <p:sldId id="266" r:id="rId22"/>
    <p:sldId id="290" r:id="rId23"/>
    <p:sldId id="291" r:id="rId24"/>
    <p:sldId id="287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>
      <p:cViewPr>
        <p:scale>
          <a:sx n="75" d="100"/>
          <a:sy n="75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C1FAE-0166-4EFF-B056-E23429A0A24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CEA9E9-99C6-4050-9632-58DEEDEBF85E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B72A0AD1-F0D1-436B-8F40-159F834FB12E}" type="parTrans" cxnId="{80570B6D-0001-4A58-BA55-E3840CABB1F4}">
      <dgm:prSet/>
      <dgm:spPr/>
      <dgm:t>
        <a:bodyPr/>
        <a:lstStyle/>
        <a:p>
          <a:endParaRPr lang="zh-CN" altLang="en-US"/>
        </a:p>
      </dgm:t>
    </dgm:pt>
    <dgm:pt modelId="{FD077405-A5A6-41BA-8A63-F6A89432F6A9}" type="sibTrans" cxnId="{80570B6D-0001-4A58-BA55-E3840CABB1F4}">
      <dgm:prSet/>
      <dgm:spPr/>
      <dgm:t>
        <a:bodyPr/>
        <a:lstStyle/>
        <a:p>
          <a:endParaRPr lang="zh-CN" altLang="en-US"/>
        </a:p>
      </dgm:t>
    </dgm:pt>
    <dgm:pt modelId="{515CEF3D-A536-464B-A003-3F2284DA506A}">
      <dgm:prSet phldrT="[文本]"/>
      <dgm:spPr/>
      <dgm:t>
        <a:bodyPr/>
        <a:lstStyle/>
        <a:p>
          <a:r>
            <a:rPr lang="zh-CN" altLang="en-US" dirty="0" smtClean="0"/>
            <a:t>首屏</a:t>
          </a:r>
          <a:r>
            <a:rPr lang="en-US" altLang="zh-CN" dirty="0" smtClean="0"/>
            <a:t>HTML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AD117C2C-F28D-490D-91F4-EAF4EDC0675D}" type="parTrans" cxnId="{D12029B4-660A-4D48-909B-5A79E7A5F4CC}">
      <dgm:prSet/>
      <dgm:spPr/>
      <dgm:t>
        <a:bodyPr/>
        <a:lstStyle/>
        <a:p>
          <a:endParaRPr lang="zh-CN" altLang="en-US"/>
        </a:p>
      </dgm:t>
    </dgm:pt>
    <dgm:pt modelId="{4C2BBD24-AC5A-475D-9ED6-F2B6F3FCE5A4}" type="sibTrans" cxnId="{D12029B4-660A-4D48-909B-5A79E7A5F4CC}">
      <dgm:prSet/>
      <dgm:spPr/>
      <dgm:t>
        <a:bodyPr/>
        <a:lstStyle/>
        <a:p>
          <a:endParaRPr lang="zh-CN" altLang="en-US"/>
        </a:p>
      </dgm:t>
    </dgm:pt>
    <dgm:pt modelId="{8E7224B7-0B83-49A6-9F80-2CB72CD6F572}">
      <dgm:prSet phldrT="[文本]"/>
      <dgm:spPr/>
      <dgm:t>
        <a:bodyPr/>
        <a:lstStyle/>
        <a:p>
          <a:r>
            <a:rPr lang="zh-CN" altLang="en-US" dirty="0" smtClean="0"/>
            <a:t>更多数据</a:t>
          </a:r>
          <a:r>
            <a:rPr lang="en-US" altLang="zh-CN" dirty="0" err="1" smtClean="0"/>
            <a:t>ajax</a:t>
          </a:r>
          <a:r>
            <a:rPr lang="zh-CN" altLang="en-US" dirty="0" smtClean="0"/>
            <a:t>加载</a:t>
          </a:r>
          <a:endParaRPr lang="zh-CN" altLang="en-US" dirty="0"/>
        </a:p>
      </dgm:t>
    </dgm:pt>
    <dgm:pt modelId="{95CC5140-3686-4C66-AD58-06653491BEDD}" type="parTrans" cxnId="{F9FDD5D8-0CD8-49BD-B7A6-62EAECBB4E7E}">
      <dgm:prSet/>
      <dgm:spPr/>
      <dgm:t>
        <a:bodyPr/>
        <a:lstStyle/>
        <a:p>
          <a:endParaRPr lang="zh-CN" altLang="en-US"/>
        </a:p>
      </dgm:t>
    </dgm:pt>
    <dgm:pt modelId="{2A3516BA-25E6-4BE0-9F7C-4A3B274F745A}" type="sibTrans" cxnId="{F9FDD5D8-0CD8-49BD-B7A6-62EAECBB4E7E}">
      <dgm:prSet/>
      <dgm:spPr/>
      <dgm:t>
        <a:bodyPr/>
        <a:lstStyle/>
        <a:p>
          <a:endParaRPr lang="zh-CN" altLang="en-US"/>
        </a:p>
      </dgm:t>
    </dgm:pt>
    <dgm:pt modelId="{F1BC6EDA-C346-461B-A635-784B96588E4B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服务器桥接层</a:t>
          </a:r>
          <a:endParaRPr lang="zh-CN" altLang="en-US" dirty="0"/>
        </a:p>
      </dgm:t>
    </dgm:pt>
    <dgm:pt modelId="{24A9B23A-0A00-4413-8B17-92117F3DBB26}" type="parTrans" cxnId="{CCD7B1EF-8733-4864-9024-2052E87526D0}">
      <dgm:prSet/>
      <dgm:spPr/>
      <dgm:t>
        <a:bodyPr/>
        <a:lstStyle/>
        <a:p>
          <a:endParaRPr lang="zh-CN" altLang="en-US"/>
        </a:p>
      </dgm:t>
    </dgm:pt>
    <dgm:pt modelId="{8614F308-51F6-48BA-96FA-3D621E466730}" type="sibTrans" cxnId="{CCD7B1EF-8733-4864-9024-2052E87526D0}">
      <dgm:prSet/>
      <dgm:spPr/>
      <dgm:t>
        <a:bodyPr/>
        <a:lstStyle/>
        <a:p>
          <a:endParaRPr lang="zh-CN" altLang="en-US"/>
        </a:p>
      </dgm:t>
    </dgm:pt>
    <dgm:pt modelId="{93FD902D-14BD-4158-915E-252767BB8383}">
      <dgm:prSet phldrT="[文本]"/>
      <dgm:spPr/>
      <dgm:t>
        <a:bodyPr/>
        <a:lstStyle/>
        <a:p>
          <a:r>
            <a:rPr lang="zh-CN" altLang="en-US" dirty="0" smtClean="0"/>
            <a:t>生成</a:t>
          </a:r>
          <a:r>
            <a:rPr lang="en-US" altLang="zh-CN" dirty="0" smtClean="0"/>
            <a:t>HTML</a:t>
          </a:r>
          <a:r>
            <a:rPr lang="zh-CN" altLang="en-US" dirty="0" smtClean="0"/>
            <a:t>模板</a:t>
          </a:r>
          <a:endParaRPr lang="zh-CN" altLang="en-US" dirty="0"/>
        </a:p>
      </dgm:t>
    </dgm:pt>
    <dgm:pt modelId="{C441F19E-4715-40B2-8112-46BB697835B0}" type="parTrans" cxnId="{14ACBEBA-8E67-4152-BF82-989B71129638}">
      <dgm:prSet/>
      <dgm:spPr/>
      <dgm:t>
        <a:bodyPr/>
        <a:lstStyle/>
        <a:p>
          <a:endParaRPr lang="zh-CN" altLang="en-US"/>
        </a:p>
      </dgm:t>
    </dgm:pt>
    <dgm:pt modelId="{FF2B9EAF-C667-49C9-BB8C-116B422FF492}" type="sibTrans" cxnId="{14ACBEBA-8E67-4152-BF82-989B71129638}">
      <dgm:prSet/>
      <dgm:spPr/>
      <dgm:t>
        <a:bodyPr/>
        <a:lstStyle/>
        <a:p>
          <a:endParaRPr lang="zh-CN" altLang="en-US"/>
        </a:p>
      </dgm:t>
    </dgm:pt>
    <dgm:pt modelId="{25E12D59-063B-45E6-BADF-5F8843CF7F72}">
      <dgm:prSet phldrT="[文本]"/>
      <dgm:spPr/>
      <dgm:t>
        <a:bodyPr/>
        <a:lstStyle/>
        <a:p>
          <a:r>
            <a:rPr lang="zh-CN" altLang="en-US" dirty="0" smtClean="0"/>
            <a:t>桥接后台</a:t>
          </a:r>
          <a:r>
            <a:rPr lang="en-US" altLang="zh-CN" dirty="0" smtClean="0"/>
            <a:t>API</a:t>
          </a:r>
          <a:r>
            <a:rPr lang="zh-CN" altLang="en-US" dirty="0" smtClean="0"/>
            <a:t>生成</a:t>
          </a:r>
          <a:r>
            <a:rPr lang="en-US" altLang="zh-CN" dirty="0" smtClean="0"/>
            <a:t>JSON</a:t>
          </a:r>
          <a:endParaRPr lang="zh-CN" altLang="en-US" dirty="0"/>
        </a:p>
      </dgm:t>
    </dgm:pt>
    <dgm:pt modelId="{4291086D-93CF-4337-8BD4-02C8639FDA19}" type="parTrans" cxnId="{13EC8F60-8F76-46BF-BB7A-F9A1162F23E2}">
      <dgm:prSet/>
      <dgm:spPr/>
      <dgm:t>
        <a:bodyPr/>
        <a:lstStyle/>
        <a:p>
          <a:endParaRPr lang="zh-CN" altLang="en-US"/>
        </a:p>
      </dgm:t>
    </dgm:pt>
    <dgm:pt modelId="{F2FBF291-63A7-4418-B14B-CFDDD1AF2742}" type="sibTrans" cxnId="{13EC8F60-8F76-46BF-BB7A-F9A1162F23E2}">
      <dgm:prSet/>
      <dgm:spPr/>
      <dgm:t>
        <a:bodyPr/>
        <a:lstStyle/>
        <a:p>
          <a:endParaRPr lang="zh-CN" altLang="en-US"/>
        </a:p>
      </dgm:t>
    </dgm:pt>
    <dgm:pt modelId="{8E583638-85E5-42DC-B0C1-482D123D7340}">
      <dgm:prSet phldrT="[文本]"/>
      <dgm:spPr/>
      <dgm:t>
        <a:bodyPr/>
        <a:lstStyle/>
        <a:p>
          <a:r>
            <a:rPr lang="en-US" altLang="zh-CN" dirty="0" smtClean="0"/>
            <a:t>Server</a:t>
          </a:r>
          <a:r>
            <a:rPr lang="zh-CN" altLang="en-US" dirty="0" smtClean="0"/>
            <a:t>后台服务程序</a:t>
          </a:r>
          <a:endParaRPr lang="zh-CN" altLang="en-US" dirty="0"/>
        </a:p>
      </dgm:t>
    </dgm:pt>
    <dgm:pt modelId="{36803941-2E3D-4DCF-BF20-7BEE93B1F9D0}" type="parTrans" cxnId="{FF9EAF53-3EA1-4E89-9FE8-0150B7524F4A}">
      <dgm:prSet/>
      <dgm:spPr/>
      <dgm:t>
        <a:bodyPr/>
        <a:lstStyle/>
        <a:p>
          <a:endParaRPr lang="zh-CN" altLang="en-US"/>
        </a:p>
      </dgm:t>
    </dgm:pt>
    <dgm:pt modelId="{CA444287-3745-484B-8785-213B4D131DAB}" type="sibTrans" cxnId="{FF9EAF53-3EA1-4E89-9FE8-0150B7524F4A}">
      <dgm:prSet/>
      <dgm:spPr/>
      <dgm:t>
        <a:bodyPr/>
        <a:lstStyle/>
        <a:p>
          <a:endParaRPr lang="zh-CN" altLang="en-US"/>
        </a:p>
      </dgm:t>
    </dgm:pt>
    <dgm:pt modelId="{269DA65F-853B-4125-AFF4-56EA108F9C9C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4461A41D-5911-46A5-B939-B94DCB2C4CE7}" type="parTrans" cxnId="{F8D5197C-A488-4706-B599-BDC72128AA33}">
      <dgm:prSet/>
      <dgm:spPr/>
      <dgm:t>
        <a:bodyPr/>
        <a:lstStyle/>
        <a:p>
          <a:endParaRPr lang="zh-CN" altLang="en-US"/>
        </a:p>
      </dgm:t>
    </dgm:pt>
    <dgm:pt modelId="{9994489E-9668-4AB8-90DA-4F36491CB2EF}" type="sibTrans" cxnId="{F8D5197C-A488-4706-B599-BDC72128AA33}">
      <dgm:prSet/>
      <dgm:spPr/>
      <dgm:t>
        <a:bodyPr/>
        <a:lstStyle/>
        <a:p>
          <a:endParaRPr lang="zh-CN" altLang="en-US"/>
        </a:p>
      </dgm:t>
    </dgm:pt>
    <dgm:pt modelId="{DCEC9016-C1F9-4C27-A845-14D7F302BD43}">
      <dgm:prSet phldrT="[文本]"/>
      <dgm:spPr/>
      <dgm:t>
        <a:bodyPr/>
        <a:lstStyle/>
        <a:p>
          <a:r>
            <a:rPr lang="zh-CN" altLang="en-US" dirty="0" smtClean="0"/>
            <a:t>数据业务逻辑</a:t>
          </a:r>
          <a:endParaRPr lang="zh-CN" altLang="en-US" dirty="0"/>
        </a:p>
      </dgm:t>
    </dgm:pt>
    <dgm:pt modelId="{13C92DC4-2034-4EF4-A2B9-E3A7D8F23DA2}" type="parTrans" cxnId="{7FA7662D-0ABA-4F17-BDAD-88893F2B067C}">
      <dgm:prSet/>
      <dgm:spPr/>
      <dgm:t>
        <a:bodyPr/>
        <a:lstStyle/>
        <a:p>
          <a:endParaRPr lang="zh-CN" altLang="en-US"/>
        </a:p>
      </dgm:t>
    </dgm:pt>
    <dgm:pt modelId="{C6C255BC-49CE-4C73-B10D-5F536AB01F94}" type="sibTrans" cxnId="{7FA7662D-0ABA-4F17-BDAD-88893F2B067C}">
      <dgm:prSet/>
      <dgm:spPr/>
      <dgm:t>
        <a:bodyPr/>
        <a:lstStyle/>
        <a:p>
          <a:endParaRPr lang="zh-CN" altLang="en-US"/>
        </a:p>
      </dgm:t>
    </dgm:pt>
    <dgm:pt modelId="{C342F822-0805-40EB-93EF-CC3F10DF5A1B}">
      <dgm:prSet phldrT="[文本]"/>
      <dgm:spPr/>
      <dgm:t>
        <a:bodyPr/>
        <a:lstStyle/>
        <a:p>
          <a:r>
            <a:rPr lang="en-US" altLang="zh-CN" dirty="0" smtClean="0"/>
            <a:t>API</a:t>
          </a:r>
          <a:r>
            <a:rPr lang="zh-CN" altLang="en-US" dirty="0" smtClean="0"/>
            <a:t>接口</a:t>
          </a:r>
          <a:r>
            <a:rPr lang="en-US" altLang="zh-CN" dirty="0" smtClean="0"/>
            <a:t>(JSON)</a:t>
          </a:r>
          <a:endParaRPr lang="zh-CN" altLang="en-US" dirty="0"/>
        </a:p>
      </dgm:t>
    </dgm:pt>
    <dgm:pt modelId="{F92E0663-D0B8-4572-A5BF-879EA495785E}" type="parTrans" cxnId="{A530081C-FC7D-4DE2-8238-537FD7DC31BA}">
      <dgm:prSet/>
      <dgm:spPr/>
      <dgm:t>
        <a:bodyPr/>
        <a:lstStyle/>
        <a:p>
          <a:endParaRPr lang="zh-CN" altLang="en-US"/>
        </a:p>
      </dgm:t>
    </dgm:pt>
    <dgm:pt modelId="{C17702C1-AA79-4CFF-B739-7827B174C7B4}" type="sibTrans" cxnId="{A530081C-FC7D-4DE2-8238-537FD7DC31BA}">
      <dgm:prSet/>
      <dgm:spPr/>
      <dgm:t>
        <a:bodyPr/>
        <a:lstStyle/>
        <a:p>
          <a:endParaRPr lang="zh-CN" altLang="en-US"/>
        </a:p>
      </dgm:t>
    </dgm:pt>
    <dgm:pt modelId="{BEF53A56-A37D-4008-806F-E875F75E6FD3}" type="pres">
      <dgm:prSet presAssocID="{C37C1FAE-0166-4EFF-B056-E23429A0A2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2ADCC4-C5D4-4E99-8FD5-1BB30BE7C5F6}" type="pres">
      <dgm:prSet presAssocID="{C37C1FAE-0166-4EFF-B056-E23429A0A244}" presName="tSp" presStyleCnt="0"/>
      <dgm:spPr/>
    </dgm:pt>
    <dgm:pt modelId="{24AF8135-22BB-4135-8DDF-A71FD5EDFBBB}" type="pres">
      <dgm:prSet presAssocID="{C37C1FAE-0166-4EFF-B056-E23429A0A244}" presName="bSp" presStyleCnt="0"/>
      <dgm:spPr/>
    </dgm:pt>
    <dgm:pt modelId="{AD914B6E-805D-4CB4-911B-52894657B4C5}" type="pres">
      <dgm:prSet presAssocID="{C37C1FAE-0166-4EFF-B056-E23429A0A244}" presName="process" presStyleCnt="0"/>
      <dgm:spPr/>
    </dgm:pt>
    <dgm:pt modelId="{C1B5EA9B-39A1-404A-BE7A-A460144D02AE}" type="pres">
      <dgm:prSet presAssocID="{38CEA9E9-99C6-4050-9632-58DEEDEBF85E}" presName="composite1" presStyleCnt="0"/>
      <dgm:spPr/>
    </dgm:pt>
    <dgm:pt modelId="{22FD0956-E026-4894-AF01-731A5EC8A6DB}" type="pres">
      <dgm:prSet presAssocID="{38CEA9E9-99C6-4050-9632-58DEEDEBF85E}" presName="dummyNode1" presStyleLbl="node1" presStyleIdx="0" presStyleCnt="3"/>
      <dgm:spPr/>
    </dgm:pt>
    <dgm:pt modelId="{7D23EAEB-D37E-4391-A0D7-3F03E3861BB5}" type="pres">
      <dgm:prSet presAssocID="{38CEA9E9-99C6-4050-9632-58DEEDEBF85E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56BB0E-10AA-425F-BAFA-5A3672904B3E}" type="pres">
      <dgm:prSet presAssocID="{38CEA9E9-99C6-4050-9632-58DEEDEBF85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5D3531-B45D-4A96-8C72-6B4F59B4FAC8}" type="pres">
      <dgm:prSet presAssocID="{38CEA9E9-99C6-4050-9632-58DEEDEBF85E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955DB2-EC4A-4C09-BF3A-742E55210C11}" type="pres">
      <dgm:prSet presAssocID="{38CEA9E9-99C6-4050-9632-58DEEDEBF85E}" presName="connSite1" presStyleCnt="0"/>
      <dgm:spPr/>
    </dgm:pt>
    <dgm:pt modelId="{141A074A-237A-4BD6-B31E-1D32D03395CF}" type="pres">
      <dgm:prSet presAssocID="{FD077405-A5A6-41BA-8A63-F6A89432F6A9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EFE723BF-A6DC-42BF-82CF-2173B57E4E80}" type="pres">
      <dgm:prSet presAssocID="{F1BC6EDA-C346-461B-A635-784B96588E4B}" presName="composite2" presStyleCnt="0"/>
      <dgm:spPr/>
    </dgm:pt>
    <dgm:pt modelId="{8ECCCCF5-7268-4F72-BB38-2E62A72CB434}" type="pres">
      <dgm:prSet presAssocID="{F1BC6EDA-C346-461B-A635-784B96588E4B}" presName="dummyNode2" presStyleLbl="node1" presStyleIdx="0" presStyleCnt="3"/>
      <dgm:spPr/>
    </dgm:pt>
    <dgm:pt modelId="{7AA4FDCC-32CC-4B22-92E4-88DB431B4110}" type="pres">
      <dgm:prSet presAssocID="{F1BC6EDA-C346-461B-A635-784B96588E4B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8C136A-F981-4BDB-B682-220456BFB4DA}" type="pres">
      <dgm:prSet presAssocID="{F1BC6EDA-C346-461B-A635-784B96588E4B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9811BD-B658-4CAD-9BF9-7596DC02E23E}" type="pres">
      <dgm:prSet presAssocID="{F1BC6EDA-C346-461B-A635-784B96588E4B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A785CF-07DC-44DD-B999-F0853963C642}" type="pres">
      <dgm:prSet presAssocID="{F1BC6EDA-C346-461B-A635-784B96588E4B}" presName="connSite2" presStyleCnt="0"/>
      <dgm:spPr/>
    </dgm:pt>
    <dgm:pt modelId="{58012A2F-5496-4959-94D8-88BD1B7811D9}" type="pres">
      <dgm:prSet presAssocID="{8614F308-51F6-48BA-96FA-3D621E466730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519838E-185B-4F7C-9246-F6FEAEADDD15}" type="pres">
      <dgm:prSet presAssocID="{8E583638-85E5-42DC-B0C1-482D123D7340}" presName="composite1" presStyleCnt="0"/>
      <dgm:spPr/>
    </dgm:pt>
    <dgm:pt modelId="{C201EEBA-481C-4761-B2E9-4F4F6CEF929B}" type="pres">
      <dgm:prSet presAssocID="{8E583638-85E5-42DC-B0C1-482D123D7340}" presName="dummyNode1" presStyleLbl="node1" presStyleIdx="1" presStyleCnt="3"/>
      <dgm:spPr/>
    </dgm:pt>
    <dgm:pt modelId="{ABE8998E-306D-4803-A7E6-6680DA4B18CC}" type="pres">
      <dgm:prSet presAssocID="{8E583638-85E5-42DC-B0C1-482D123D734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9A04C-3093-43EA-B1E3-005DD1DC62B0}" type="pres">
      <dgm:prSet presAssocID="{8E583638-85E5-42DC-B0C1-482D123D734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F21C20-1013-4807-8D38-0FBB9EDDA75B}" type="pres">
      <dgm:prSet presAssocID="{8E583638-85E5-42DC-B0C1-482D123D734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FD823C-44A3-4D33-A3FD-5604E8ABF9E1}" type="pres">
      <dgm:prSet presAssocID="{8E583638-85E5-42DC-B0C1-482D123D7340}" presName="connSite1" presStyleCnt="0"/>
      <dgm:spPr/>
    </dgm:pt>
  </dgm:ptLst>
  <dgm:cxnLst>
    <dgm:cxn modelId="{A530081C-FC7D-4DE2-8238-537FD7DC31BA}" srcId="{8E583638-85E5-42DC-B0C1-482D123D7340}" destId="{C342F822-0805-40EB-93EF-CC3F10DF5A1B}" srcOrd="2" destOrd="0" parTransId="{F92E0663-D0B8-4572-A5BF-879EA495785E}" sibTransId="{C17702C1-AA79-4CFF-B739-7827B174C7B4}"/>
    <dgm:cxn modelId="{2CA94C45-66B2-46F6-9FCE-545EAB362899}" type="presOf" srcId="{C37C1FAE-0166-4EFF-B056-E23429A0A244}" destId="{BEF53A56-A37D-4008-806F-E875F75E6FD3}" srcOrd="0" destOrd="0" presId="urn:microsoft.com/office/officeart/2005/8/layout/hProcess4"/>
    <dgm:cxn modelId="{340E7172-B3C7-4851-825B-2BD81C80146C}" type="presOf" srcId="{8614F308-51F6-48BA-96FA-3D621E466730}" destId="{58012A2F-5496-4959-94D8-88BD1B7811D9}" srcOrd="0" destOrd="0" presId="urn:microsoft.com/office/officeart/2005/8/layout/hProcess4"/>
    <dgm:cxn modelId="{80F8BA1F-B5AA-4938-87FA-7CD4C5C8E83D}" type="presOf" srcId="{93FD902D-14BD-4158-915E-252767BB8383}" destId="{088C136A-F981-4BDB-B682-220456BFB4DA}" srcOrd="1" destOrd="0" presId="urn:microsoft.com/office/officeart/2005/8/layout/hProcess4"/>
    <dgm:cxn modelId="{AE6E5803-AF2C-4A39-98AC-90DA851B4F18}" type="presOf" srcId="{8E7224B7-0B83-49A6-9F80-2CB72CD6F572}" destId="{7D23EAEB-D37E-4391-A0D7-3F03E3861BB5}" srcOrd="0" destOrd="1" presId="urn:microsoft.com/office/officeart/2005/8/layout/hProcess4"/>
    <dgm:cxn modelId="{FF9EAF53-3EA1-4E89-9FE8-0150B7524F4A}" srcId="{C37C1FAE-0166-4EFF-B056-E23429A0A244}" destId="{8E583638-85E5-42DC-B0C1-482D123D7340}" srcOrd="2" destOrd="0" parTransId="{36803941-2E3D-4DCF-BF20-7BEE93B1F9D0}" sibTransId="{CA444287-3745-484B-8785-213B4D131DAB}"/>
    <dgm:cxn modelId="{F9FDD5D8-0CD8-49BD-B7A6-62EAECBB4E7E}" srcId="{38CEA9E9-99C6-4050-9632-58DEEDEBF85E}" destId="{8E7224B7-0B83-49A6-9F80-2CB72CD6F572}" srcOrd="1" destOrd="0" parTransId="{95CC5140-3686-4C66-AD58-06653491BEDD}" sibTransId="{2A3516BA-25E6-4BE0-9F7C-4A3B274F745A}"/>
    <dgm:cxn modelId="{04144CD6-F563-415C-8C6D-550048C2CF81}" type="presOf" srcId="{DCEC9016-C1F9-4C27-A845-14D7F302BD43}" destId="{F1F9A04C-3093-43EA-B1E3-005DD1DC62B0}" srcOrd="1" destOrd="1" presId="urn:microsoft.com/office/officeart/2005/8/layout/hProcess4"/>
    <dgm:cxn modelId="{37200E66-9D53-4DAC-9FD4-03FBA1F89ACA}" type="presOf" srcId="{25E12D59-063B-45E6-BADF-5F8843CF7F72}" destId="{088C136A-F981-4BDB-B682-220456BFB4DA}" srcOrd="1" destOrd="1" presId="urn:microsoft.com/office/officeart/2005/8/layout/hProcess4"/>
    <dgm:cxn modelId="{7FA7662D-0ABA-4F17-BDAD-88893F2B067C}" srcId="{8E583638-85E5-42DC-B0C1-482D123D7340}" destId="{DCEC9016-C1F9-4C27-A845-14D7F302BD43}" srcOrd="1" destOrd="0" parTransId="{13C92DC4-2034-4EF4-A2B9-E3A7D8F23DA2}" sibTransId="{C6C255BC-49CE-4C73-B10D-5F536AB01F94}"/>
    <dgm:cxn modelId="{1078AD17-E94C-4192-8809-9681EB84DDCA}" type="presOf" srcId="{269DA65F-853B-4125-AFF4-56EA108F9C9C}" destId="{F1F9A04C-3093-43EA-B1E3-005DD1DC62B0}" srcOrd="1" destOrd="0" presId="urn:microsoft.com/office/officeart/2005/8/layout/hProcess4"/>
    <dgm:cxn modelId="{610C9207-ABDF-430A-8752-BD47F2572D83}" type="presOf" srcId="{515CEF3D-A536-464B-A003-3F2284DA506A}" destId="{BF56BB0E-10AA-425F-BAFA-5A3672904B3E}" srcOrd="1" destOrd="0" presId="urn:microsoft.com/office/officeart/2005/8/layout/hProcess4"/>
    <dgm:cxn modelId="{E0DE8C96-BBF9-4847-B26D-8A74113C865D}" type="presOf" srcId="{515CEF3D-A536-464B-A003-3F2284DA506A}" destId="{7D23EAEB-D37E-4391-A0D7-3F03E3861BB5}" srcOrd="0" destOrd="0" presId="urn:microsoft.com/office/officeart/2005/8/layout/hProcess4"/>
    <dgm:cxn modelId="{AED46C36-6744-43BC-8101-95A69B4D6D22}" type="presOf" srcId="{8E7224B7-0B83-49A6-9F80-2CB72CD6F572}" destId="{BF56BB0E-10AA-425F-BAFA-5A3672904B3E}" srcOrd="1" destOrd="1" presId="urn:microsoft.com/office/officeart/2005/8/layout/hProcess4"/>
    <dgm:cxn modelId="{CCD7B1EF-8733-4864-9024-2052E87526D0}" srcId="{C37C1FAE-0166-4EFF-B056-E23429A0A244}" destId="{F1BC6EDA-C346-461B-A635-784B96588E4B}" srcOrd="1" destOrd="0" parTransId="{24A9B23A-0A00-4413-8B17-92117F3DBB26}" sibTransId="{8614F308-51F6-48BA-96FA-3D621E466730}"/>
    <dgm:cxn modelId="{14ACBEBA-8E67-4152-BF82-989B71129638}" srcId="{F1BC6EDA-C346-461B-A635-784B96588E4B}" destId="{93FD902D-14BD-4158-915E-252767BB8383}" srcOrd="0" destOrd="0" parTransId="{C441F19E-4715-40B2-8112-46BB697835B0}" sibTransId="{FF2B9EAF-C667-49C9-BB8C-116B422FF492}"/>
    <dgm:cxn modelId="{7BA0F07E-2668-4A5C-8BBF-616B7CD6F66B}" type="presOf" srcId="{25E12D59-063B-45E6-BADF-5F8843CF7F72}" destId="{7AA4FDCC-32CC-4B22-92E4-88DB431B4110}" srcOrd="0" destOrd="1" presId="urn:microsoft.com/office/officeart/2005/8/layout/hProcess4"/>
    <dgm:cxn modelId="{CCF598EE-FF69-4776-BBB6-8C02750B14C9}" type="presOf" srcId="{C342F822-0805-40EB-93EF-CC3F10DF5A1B}" destId="{ABE8998E-306D-4803-A7E6-6680DA4B18CC}" srcOrd="0" destOrd="2" presId="urn:microsoft.com/office/officeart/2005/8/layout/hProcess4"/>
    <dgm:cxn modelId="{80570B6D-0001-4A58-BA55-E3840CABB1F4}" srcId="{C37C1FAE-0166-4EFF-B056-E23429A0A244}" destId="{38CEA9E9-99C6-4050-9632-58DEEDEBF85E}" srcOrd="0" destOrd="0" parTransId="{B72A0AD1-F0D1-436B-8F40-159F834FB12E}" sibTransId="{FD077405-A5A6-41BA-8A63-F6A89432F6A9}"/>
    <dgm:cxn modelId="{13EC8F60-8F76-46BF-BB7A-F9A1162F23E2}" srcId="{F1BC6EDA-C346-461B-A635-784B96588E4B}" destId="{25E12D59-063B-45E6-BADF-5F8843CF7F72}" srcOrd="1" destOrd="0" parTransId="{4291086D-93CF-4337-8BD4-02C8639FDA19}" sibTransId="{F2FBF291-63A7-4418-B14B-CFDDD1AF2742}"/>
    <dgm:cxn modelId="{D12029B4-660A-4D48-909B-5A79E7A5F4CC}" srcId="{38CEA9E9-99C6-4050-9632-58DEEDEBF85E}" destId="{515CEF3D-A536-464B-A003-3F2284DA506A}" srcOrd="0" destOrd="0" parTransId="{AD117C2C-F28D-490D-91F4-EAF4EDC0675D}" sibTransId="{4C2BBD24-AC5A-475D-9ED6-F2B6F3FCE5A4}"/>
    <dgm:cxn modelId="{F8D5197C-A488-4706-B599-BDC72128AA33}" srcId="{8E583638-85E5-42DC-B0C1-482D123D7340}" destId="{269DA65F-853B-4125-AFF4-56EA108F9C9C}" srcOrd="0" destOrd="0" parTransId="{4461A41D-5911-46A5-B939-B94DCB2C4CE7}" sibTransId="{9994489E-9668-4AB8-90DA-4F36491CB2EF}"/>
    <dgm:cxn modelId="{6F67F506-58FE-45F9-8AF6-37A8732C3C92}" type="presOf" srcId="{269DA65F-853B-4125-AFF4-56EA108F9C9C}" destId="{ABE8998E-306D-4803-A7E6-6680DA4B18CC}" srcOrd="0" destOrd="0" presId="urn:microsoft.com/office/officeart/2005/8/layout/hProcess4"/>
    <dgm:cxn modelId="{600E924E-379C-4F43-8B8D-3DCE8FA0B5F5}" type="presOf" srcId="{FD077405-A5A6-41BA-8A63-F6A89432F6A9}" destId="{141A074A-237A-4BD6-B31E-1D32D03395CF}" srcOrd="0" destOrd="0" presId="urn:microsoft.com/office/officeart/2005/8/layout/hProcess4"/>
    <dgm:cxn modelId="{35D8D638-8D26-49A4-B054-880CC4CED718}" type="presOf" srcId="{DCEC9016-C1F9-4C27-A845-14D7F302BD43}" destId="{ABE8998E-306D-4803-A7E6-6680DA4B18CC}" srcOrd="0" destOrd="1" presId="urn:microsoft.com/office/officeart/2005/8/layout/hProcess4"/>
    <dgm:cxn modelId="{627A090C-4BC0-4142-928B-B5DA9A3FED8B}" type="presOf" srcId="{C342F822-0805-40EB-93EF-CC3F10DF5A1B}" destId="{F1F9A04C-3093-43EA-B1E3-005DD1DC62B0}" srcOrd="1" destOrd="2" presId="urn:microsoft.com/office/officeart/2005/8/layout/hProcess4"/>
    <dgm:cxn modelId="{A3696AD9-6F28-48C8-A74B-C404C250AE9F}" type="presOf" srcId="{38CEA9E9-99C6-4050-9632-58DEEDEBF85E}" destId="{F45D3531-B45D-4A96-8C72-6B4F59B4FAC8}" srcOrd="0" destOrd="0" presId="urn:microsoft.com/office/officeart/2005/8/layout/hProcess4"/>
    <dgm:cxn modelId="{A0C86E05-EC8E-4E07-BE91-2E99AE158AC2}" type="presOf" srcId="{F1BC6EDA-C346-461B-A635-784B96588E4B}" destId="{079811BD-B658-4CAD-9BF9-7596DC02E23E}" srcOrd="0" destOrd="0" presId="urn:microsoft.com/office/officeart/2005/8/layout/hProcess4"/>
    <dgm:cxn modelId="{5DEC30CB-59FD-4539-8C4F-48E9FB543B5E}" type="presOf" srcId="{93FD902D-14BD-4158-915E-252767BB8383}" destId="{7AA4FDCC-32CC-4B22-92E4-88DB431B4110}" srcOrd="0" destOrd="0" presId="urn:microsoft.com/office/officeart/2005/8/layout/hProcess4"/>
    <dgm:cxn modelId="{927015E2-DCDE-43A4-B240-C0DC58086B7B}" type="presOf" srcId="{8E583638-85E5-42DC-B0C1-482D123D7340}" destId="{F6F21C20-1013-4807-8D38-0FBB9EDDA75B}" srcOrd="0" destOrd="0" presId="urn:microsoft.com/office/officeart/2005/8/layout/hProcess4"/>
    <dgm:cxn modelId="{C17145EB-42F5-40AF-ACCC-43612A67AE9B}" type="presParOf" srcId="{BEF53A56-A37D-4008-806F-E875F75E6FD3}" destId="{BA2ADCC4-C5D4-4E99-8FD5-1BB30BE7C5F6}" srcOrd="0" destOrd="0" presId="urn:microsoft.com/office/officeart/2005/8/layout/hProcess4"/>
    <dgm:cxn modelId="{B643C7B1-82F6-4992-A142-C81ECF798107}" type="presParOf" srcId="{BEF53A56-A37D-4008-806F-E875F75E6FD3}" destId="{24AF8135-22BB-4135-8DDF-A71FD5EDFBBB}" srcOrd="1" destOrd="0" presId="urn:microsoft.com/office/officeart/2005/8/layout/hProcess4"/>
    <dgm:cxn modelId="{EBE1D41B-081E-4312-A11D-95387BCB2299}" type="presParOf" srcId="{BEF53A56-A37D-4008-806F-E875F75E6FD3}" destId="{AD914B6E-805D-4CB4-911B-52894657B4C5}" srcOrd="2" destOrd="0" presId="urn:microsoft.com/office/officeart/2005/8/layout/hProcess4"/>
    <dgm:cxn modelId="{7075FD05-5840-49DD-B0A4-A06C53AF5FCB}" type="presParOf" srcId="{AD914B6E-805D-4CB4-911B-52894657B4C5}" destId="{C1B5EA9B-39A1-404A-BE7A-A460144D02AE}" srcOrd="0" destOrd="0" presId="urn:microsoft.com/office/officeart/2005/8/layout/hProcess4"/>
    <dgm:cxn modelId="{B4194C50-EF0E-4B6F-9F05-6706D7C37003}" type="presParOf" srcId="{C1B5EA9B-39A1-404A-BE7A-A460144D02AE}" destId="{22FD0956-E026-4894-AF01-731A5EC8A6DB}" srcOrd="0" destOrd="0" presId="urn:microsoft.com/office/officeart/2005/8/layout/hProcess4"/>
    <dgm:cxn modelId="{35E3A97F-21D4-42B1-8FD2-9883FB4B789F}" type="presParOf" srcId="{C1B5EA9B-39A1-404A-BE7A-A460144D02AE}" destId="{7D23EAEB-D37E-4391-A0D7-3F03E3861BB5}" srcOrd="1" destOrd="0" presId="urn:microsoft.com/office/officeart/2005/8/layout/hProcess4"/>
    <dgm:cxn modelId="{1213CF6A-48C1-49F9-9FD3-D35BC2252C0C}" type="presParOf" srcId="{C1B5EA9B-39A1-404A-BE7A-A460144D02AE}" destId="{BF56BB0E-10AA-425F-BAFA-5A3672904B3E}" srcOrd="2" destOrd="0" presId="urn:microsoft.com/office/officeart/2005/8/layout/hProcess4"/>
    <dgm:cxn modelId="{266B7ABD-7BF3-4859-927C-0C12AC938038}" type="presParOf" srcId="{C1B5EA9B-39A1-404A-BE7A-A460144D02AE}" destId="{F45D3531-B45D-4A96-8C72-6B4F59B4FAC8}" srcOrd="3" destOrd="0" presId="urn:microsoft.com/office/officeart/2005/8/layout/hProcess4"/>
    <dgm:cxn modelId="{96B8FAAA-388A-4DD8-A168-ADEA1AA6FBA4}" type="presParOf" srcId="{C1B5EA9B-39A1-404A-BE7A-A460144D02AE}" destId="{E6955DB2-EC4A-4C09-BF3A-742E55210C11}" srcOrd="4" destOrd="0" presId="urn:microsoft.com/office/officeart/2005/8/layout/hProcess4"/>
    <dgm:cxn modelId="{867956AD-7D0C-4F42-94D4-481093E400F6}" type="presParOf" srcId="{AD914B6E-805D-4CB4-911B-52894657B4C5}" destId="{141A074A-237A-4BD6-B31E-1D32D03395CF}" srcOrd="1" destOrd="0" presId="urn:microsoft.com/office/officeart/2005/8/layout/hProcess4"/>
    <dgm:cxn modelId="{043CA7D8-3D97-43C4-A77D-D673EAE5D150}" type="presParOf" srcId="{AD914B6E-805D-4CB4-911B-52894657B4C5}" destId="{EFE723BF-A6DC-42BF-82CF-2173B57E4E80}" srcOrd="2" destOrd="0" presId="urn:microsoft.com/office/officeart/2005/8/layout/hProcess4"/>
    <dgm:cxn modelId="{30AE703F-16D8-462E-A757-37C6E1F49D7E}" type="presParOf" srcId="{EFE723BF-A6DC-42BF-82CF-2173B57E4E80}" destId="{8ECCCCF5-7268-4F72-BB38-2E62A72CB434}" srcOrd="0" destOrd="0" presId="urn:microsoft.com/office/officeart/2005/8/layout/hProcess4"/>
    <dgm:cxn modelId="{BE30A074-DCAD-4026-88F7-E48E8BC0C37D}" type="presParOf" srcId="{EFE723BF-A6DC-42BF-82CF-2173B57E4E80}" destId="{7AA4FDCC-32CC-4B22-92E4-88DB431B4110}" srcOrd="1" destOrd="0" presId="urn:microsoft.com/office/officeart/2005/8/layout/hProcess4"/>
    <dgm:cxn modelId="{9AF5557B-91D2-4B07-9A40-E88C3AFF3266}" type="presParOf" srcId="{EFE723BF-A6DC-42BF-82CF-2173B57E4E80}" destId="{088C136A-F981-4BDB-B682-220456BFB4DA}" srcOrd="2" destOrd="0" presId="urn:microsoft.com/office/officeart/2005/8/layout/hProcess4"/>
    <dgm:cxn modelId="{EFB732D4-DE4A-49B3-956E-EA082767163C}" type="presParOf" srcId="{EFE723BF-A6DC-42BF-82CF-2173B57E4E80}" destId="{079811BD-B658-4CAD-9BF9-7596DC02E23E}" srcOrd="3" destOrd="0" presId="urn:microsoft.com/office/officeart/2005/8/layout/hProcess4"/>
    <dgm:cxn modelId="{02CBBAA7-F136-42F0-8437-E798ECF96310}" type="presParOf" srcId="{EFE723BF-A6DC-42BF-82CF-2173B57E4E80}" destId="{C0A785CF-07DC-44DD-B999-F0853963C642}" srcOrd="4" destOrd="0" presId="urn:microsoft.com/office/officeart/2005/8/layout/hProcess4"/>
    <dgm:cxn modelId="{DD977C41-D702-4A7F-9C24-7AD75B69CF2E}" type="presParOf" srcId="{AD914B6E-805D-4CB4-911B-52894657B4C5}" destId="{58012A2F-5496-4959-94D8-88BD1B7811D9}" srcOrd="3" destOrd="0" presId="urn:microsoft.com/office/officeart/2005/8/layout/hProcess4"/>
    <dgm:cxn modelId="{3B55214B-1C58-4E45-BC51-7394DB68A12C}" type="presParOf" srcId="{AD914B6E-805D-4CB4-911B-52894657B4C5}" destId="{E519838E-185B-4F7C-9246-F6FEAEADDD15}" srcOrd="4" destOrd="0" presId="urn:microsoft.com/office/officeart/2005/8/layout/hProcess4"/>
    <dgm:cxn modelId="{1C880C1A-A93B-4FAF-B0C1-025D18A64E5E}" type="presParOf" srcId="{E519838E-185B-4F7C-9246-F6FEAEADDD15}" destId="{C201EEBA-481C-4761-B2E9-4F4F6CEF929B}" srcOrd="0" destOrd="0" presId="urn:microsoft.com/office/officeart/2005/8/layout/hProcess4"/>
    <dgm:cxn modelId="{30B53041-503D-4489-BBC1-D05814A519D8}" type="presParOf" srcId="{E519838E-185B-4F7C-9246-F6FEAEADDD15}" destId="{ABE8998E-306D-4803-A7E6-6680DA4B18CC}" srcOrd="1" destOrd="0" presId="urn:microsoft.com/office/officeart/2005/8/layout/hProcess4"/>
    <dgm:cxn modelId="{E44036AD-5D3F-46BB-8CCC-5A631F6EB49D}" type="presParOf" srcId="{E519838E-185B-4F7C-9246-F6FEAEADDD15}" destId="{F1F9A04C-3093-43EA-B1E3-005DD1DC62B0}" srcOrd="2" destOrd="0" presId="urn:microsoft.com/office/officeart/2005/8/layout/hProcess4"/>
    <dgm:cxn modelId="{1AF4035D-7188-4926-A409-9962500D1888}" type="presParOf" srcId="{E519838E-185B-4F7C-9246-F6FEAEADDD15}" destId="{F6F21C20-1013-4807-8D38-0FBB9EDDA75B}" srcOrd="3" destOrd="0" presId="urn:microsoft.com/office/officeart/2005/8/layout/hProcess4"/>
    <dgm:cxn modelId="{B08F81E7-2B4A-4AAF-BACE-0248CB673BF2}" type="presParOf" srcId="{E519838E-185B-4F7C-9246-F6FEAEADDD15}" destId="{42FD823C-44A3-4D33-A3FD-5604E8ABF9E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3EAEB-D37E-4391-A0D7-3F03E3861BB5}">
      <dsp:nvSpPr>
        <dsp:cNvPr id="0" name=""/>
        <dsp:cNvSpPr/>
      </dsp:nvSpPr>
      <dsp:spPr>
        <a:xfrm>
          <a:off x="3688" y="1224738"/>
          <a:ext cx="2130718" cy="1757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首屏</a:t>
          </a:r>
          <a:r>
            <a:rPr lang="en-US" altLang="zh-CN" sz="2000" kern="1200" dirty="0" smtClean="0"/>
            <a:t>HTML</a:t>
          </a:r>
          <a:r>
            <a:rPr lang="zh-CN" altLang="en-US" sz="2000" kern="1200" dirty="0" smtClean="0"/>
            <a:t>渲染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更多数据</a:t>
          </a:r>
          <a:r>
            <a:rPr lang="en-US" altLang="zh-CN" sz="2000" kern="1200" dirty="0" err="1" smtClean="0"/>
            <a:t>ajax</a:t>
          </a:r>
          <a:r>
            <a:rPr lang="zh-CN" altLang="en-US" sz="2000" kern="1200" dirty="0" smtClean="0"/>
            <a:t>加载</a:t>
          </a:r>
          <a:endParaRPr lang="zh-CN" altLang="en-US" sz="2000" kern="1200" dirty="0"/>
        </a:p>
      </dsp:txBody>
      <dsp:txXfrm>
        <a:off x="44131" y="1265181"/>
        <a:ext cx="2049832" cy="1299926"/>
      </dsp:txXfrm>
    </dsp:sp>
    <dsp:sp modelId="{141A074A-237A-4BD6-B31E-1D32D03395CF}">
      <dsp:nvSpPr>
        <dsp:cNvPr id="0" name=""/>
        <dsp:cNvSpPr/>
      </dsp:nvSpPr>
      <dsp:spPr>
        <a:xfrm>
          <a:off x="1207643" y="1666809"/>
          <a:ext cx="2315051" cy="2315051"/>
        </a:xfrm>
        <a:prstGeom prst="leftCircularArrow">
          <a:avLst>
            <a:gd name="adj1" fmla="val 3005"/>
            <a:gd name="adj2" fmla="val 368554"/>
            <a:gd name="adj3" fmla="val 2144065"/>
            <a:gd name="adj4" fmla="val 9024489"/>
            <a:gd name="adj5" fmla="val 35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D3531-B45D-4A96-8C72-6B4F59B4FAC8}">
      <dsp:nvSpPr>
        <dsp:cNvPr id="0" name=""/>
        <dsp:cNvSpPr/>
      </dsp:nvSpPr>
      <dsp:spPr>
        <a:xfrm>
          <a:off x="477181" y="2605551"/>
          <a:ext cx="1893972" cy="75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浏览器</a:t>
          </a:r>
          <a:endParaRPr lang="zh-CN" altLang="en-US" sz="2100" kern="1200" dirty="0"/>
        </a:p>
      </dsp:txBody>
      <dsp:txXfrm>
        <a:off x="499241" y="2627611"/>
        <a:ext cx="1849852" cy="709050"/>
      </dsp:txXfrm>
    </dsp:sp>
    <dsp:sp modelId="{7AA4FDCC-32CC-4B22-92E4-88DB431B4110}">
      <dsp:nvSpPr>
        <dsp:cNvPr id="0" name=""/>
        <dsp:cNvSpPr/>
      </dsp:nvSpPr>
      <dsp:spPr>
        <a:xfrm>
          <a:off x="2702467" y="1224738"/>
          <a:ext cx="2130718" cy="1757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生成</a:t>
          </a:r>
          <a:r>
            <a:rPr lang="en-US" altLang="zh-CN" sz="2000" kern="1200" dirty="0" smtClean="0"/>
            <a:t>HTML</a:t>
          </a:r>
          <a:r>
            <a:rPr lang="zh-CN" altLang="en-US" sz="2000" kern="1200" dirty="0" smtClean="0"/>
            <a:t>模板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桥接后台</a:t>
          </a:r>
          <a:r>
            <a:rPr lang="en-US" altLang="zh-CN" sz="2000" kern="1200" dirty="0" smtClean="0"/>
            <a:t>API</a:t>
          </a:r>
          <a:r>
            <a:rPr lang="zh-CN" altLang="en-US" sz="2000" kern="1200" dirty="0" smtClean="0"/>
            <a:t>生成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2742910" y="1641766"/>
        <a:ext cx="2049832" cy="1299926"/>
      </dsp:txXfrm>
    </dsp:sp>
    <dsp:sp modelId="{58012A2F-5496-4959-94D8-88BD1B7811D9}">
      <dsp:nvSpPr>
        <dsp:cNvPr id="0" name=""/>
        <dsp:cNvSpPr/>
      </dsp:nvSpPr>
      <dsp:spPr>
        <a:xfrm>
          <a:off x="3888666" y="156107"/>
          <a:ext cx="2587310" cy="2587310"/>
        </a:xfrm>
        <a:prstGeom prst="circularArrow">
          <a:avLst>
            <a:gd name="adj1" fmla="val 2689"/>
            <a:gd name="adj2" fmla="val 327339"/>
            <a:gd name="adj3" fmla="val 19497150"/>
            <a:gd name="adj4" fmla="val 12575511"/>
            <a:gd name="adj5" fmla="val 31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811BD-B658-4CAD-9BF9-7596DC02E23E}">
      <dsp:nvSpPr>
        <dsp:cNvPr id="0" name=""/>
        <dsp:cNvSpPr/>
      </dsp:nvSpPr>
      <dsp:spPr>
        <a:xfrm>
          <a:off x="3175960" y="848153"/>
          <a:ext cx="1893972" cy="75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Node</a:t>
          </a:r>
          <a:r>
            <a:rPr lang="zh-CN" altLang="en-US" sz="2100" kern="1200" dirty="0" smtClean="0"/>
            <a:t>服务器桥接层</a:t>
          </a:r>
          <a:endParaRPr lang="zh-CN" altLang="en-US" sz="2100" kern="1200" dirty="0"/>
        </a:p>
      </dsp:txBody>
      <dsp:txXfrm>
        <a:off x="3198020" y="870213"/>
        <a:ext cx="1849852" cy="709050"/>
      </dsp:txXfrm>
    </dsp:sp>
    <dsp:sp modelId="{ABE8998E-306D-4803-A7E6-6680DA4B18CC}">
      <dsp:nvSpPr>
        <dsp:cNvPr id="0" name=""/>
        <dsp:cNvSpPr/>
      </dsp:nvSpPr>
      <dsp:spPr>
        <a:xfrm>
          <a:off x="5401246" y="1224738"/>
          <a:ext cx="2130718" cy="1757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数据库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数据业务逻辑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API</a:t>
          </a:r>
          <a:r>
            <a:rPr lang="zh-CN" altLang="en-US" sz="2000" kern="1200" dirty="0" smtClean="0"/>
            <a:t>接口</a:t>
          </a:r>
          <a:r>
            <a:rPr lang="en-US" altLang="zh-CN" sz="2000" kern="1200" dirty="0" smtClean="0"/>
            <a:t>(JSON)</a:t>
          </a:r>
          <a:endParaRPr lang="zh-CN" altLang="en-US" sz="2000" kern="1200" dirty="0"/>
        </a:p>
      </dsp:txBody>
      <dsp:txXfrm>
        <a:off x="5441689" y="1265181"/>
        <a:ext cx="2049832" cy="1299926"/>
      </dsp:txXfrm>
    </dsp:sp>
    <dsp:sp modelId="{F6F21C20-1013-4807-8D38-0FBB9EDDA75B}">
      <dsp:nvSpPr>
        <dsp:cNvPr id="0" name=""/>
        <dsp:cNvSpPr/>
      </dsp:nvSpPr>
      <dsp:spPr>
        <a:xfrm>
          <a:off x="5874739" y="2605551"/>
          <a:ext cx="1893972" cy="75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Server</a:t>
          </a:r>
          <a:r>
            <a:rPr lang="zh-CN" altLang="en-US" sz="2100" kern="1200" dirty="0" smtClean="0"/>
            <a:t>后台服务程序</a:t>
          </a:r>
          <a:endParaRPr lang="zh-CN" altLang="en-US" sz="2100" kern="1200" dirty="0"/>
        </a:p>
      </dsp:txBody>
      <dsp:txXfrm>
        <a:off x="5896799" y="2627611"/>
        <a:ext cx="1849852" cy="70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5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01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5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6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5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79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node</a:t>
            </a:r>
            <a:r>
              <a:rPr lang="zh-CN" altLang="en-US" dirty="0" smtClean="0">
                <a:solidFill>
                  <a:schemeClr val="tx1"/>
                </a:solidFill>
              </a:rPr>
              <a:t>技术分享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/>
              <a:t>Node.js</a:t>
            </a:r>
            <a:r>
              <a:rPr lang="zh-CN" altLang="en-US" dirty="0" smtClean="0"/>
              <a:t>模块系统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回调函数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事件机制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/>
              <a:t> </a:t>
            </a:r>
            <a:r>
              <a:rPr lang="en-US" altLang="zh-CN" dirty="0" smtClean="0"/>
              <a:t>stream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 web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高并发原理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7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r>
              <a:rPr lang="zh-CN" altLang="en-US" dirty="0"/>
              <a:t>事件机制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事件循环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525144" y="2444733"/>
            <a:ext cx="0" cy="264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63888" y="2708920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是否还有事件？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2"/>
          </p:cNvCxnSpPr>
          <p:nvPr/>
        </p:nvCxnSpPr>
        <p:spPr>
          <a:xfrm>
            <a:off x="4499992" y="3212976"/>
            <a:ext cx="2515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436096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084168" y="2708920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否：退出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89040" y="4365104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是：取出事件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2"/>
          </p:cNvCxnSpPr>
          <p:nvPr/>
        </p:nvCxnSpPr>
        <p:spPr>
          <a:xfrm>
            <a:off x="4525144" y="48691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589040" y="5229200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有回调：执行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2915816" y="461713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49669" y="4365104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无回调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985773" y="2960948"/>
            <a:ext cx="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985773" y="2960948"/>
            <a:ext cx="1578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89040" y="1873660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9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web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获取请求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及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参数：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querystring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响应：</a:t>
            </a:r>
            <a:r>
              <a:rPr lang="en-US" altLang="zh-CN" dirty="0" smtClean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3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异步同步读取文件对比</a:t>
            </a:r>
            <a:r>
              <a:rPr lang="en-US" altLang="zh-CN" sz="1600" dirty="0" smtClean="0"/>
              <a:t>:</a:t>
            </a:r>
            <a:r>
              <a:rPr lang="en-US" altLang="zh-CN" sz="1600" dirty="0" err="1" smtClean="0"/>
              <a:t>fs.readFile,fs.readFileSync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打开文件：</a:t>
            </a:r>
            <a:r>
              <a:rPr lang="en-US" altLang="zh-CN" sz="1600" dirty="0" err="1" smtClean="0"/>
              <a:t>fs.open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写入文件：</a:t>
            </a:r>
            <a:r>
              <a:rPr lang="en-US" altLang="zh-CN" sz="1600" dirty="0" err="1" smtClean="0"/>
              <a:t>fs.writeFile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删除文件：</a:t>
            </a:r>
            <a:r>
              <a:rPr lang="en-US" altLang="zh-CN" sz="1600" dirty="0" err="1" smtClean="0"/>
              <a:t>fs.unlink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3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文件流</a:t>
            </a:r>
            <a:r>
              <a:rPr lang="en-US" altLang="zh-CN" dirty="0" smtClean="0"/>
              <a:t>:stream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Stream</a:t>
            </a:r>
            <a:r>
              <a:rPr lang="zh-CN" altLang="en-US" sz="1600" dirty="0" smtClean="0"/>
              <a:t>流：</a:t>
            </a:r>
            <a:endParaRPr lang="en-US" altLang="zh-CN" sz="1600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类型：</a:t>
            </a:r>
            <a:r>
              <a:rPr lang="en-US" altLang="zh-CN" dirty="0"/>
              <a:t> </a:t>
            </a:r>
            <a:r>
              <a:rPr lang="en-US" altLang="zh-CN" dirty="0" err="1"/>
              <a:t>readable,writable,duplex,transform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事件：</a:t>
            </a:r>
            <a:r>
              <a:rPr lang="en-US" altLang="zh-CN" dirty="0" err="1" smtClean="0"/>
              <a:t>data,end,finish,error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</a:t>
            </a:r>
            <a:r>
              <a:rPr lang="en-US" altLang="zh-CN" dirty="0" err="1" smtClean="0"/>
              <a:t>fs.creatReadStream,fs.createWriteStream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管道流：用于从一个流中获取数据并将数据传递到另外一个流中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pipe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/>
              <a:t>readStream.pipe</a:t>
            </a:r>
            <a:r>
              <a:rPr lang="en-US" altLang="zh-CN" dirty="0"/>
              <a:t>(</a:t>
            </a:r>
            <a:r>
              <a:rPr lang="en-US" altLang="zh-CN" dirty="0" err="1"/>
              <a:t>writeStream</a:t>
            </a:r>
            <a:r>
              <a:rPr lang="en-US" altLang="zh-CN" dirty="0" smtClean="0"/>
              <a:t>)</a:t>
            </a:r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举例：文件复制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链式</a:t>
            </a:r>
            <a:r>
              <a:rPr lang="zh-CN" altLang="en-US" sz="1600" dirty="0"/>
              <a:t>流：</a:t>
            </a:r>
            <a:r>
              <a:rPr lang="zh-CN" altLang="en-US" sz="1600" dirty="0" smtClean="0"/>
              <a:t>链式流是</a:t>
            </a:r>
            <a:r>
              <a:rPr lang="zh-CN" altLang="en-US" sz="1600" dirty="0"/>
              <a:t>通过连接输出流到另外一个流并创建多</a:t>
            </a:r>
            <a:r>
              <a:rPr lang="zh-CN" altLang="en-US" sz="1600" dirty="0" smtClean="0"/>
              <a:t>个对流操作的</a:t>
            </a:r>
            <a:r>
              <a:rPr lang="zh-CN" altLang="en-US" sz="1600" dirty="0"/>
              <a:t>机制，链式流一般用于管道</a:t>
            </a:r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举例：文件解压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21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querystring</a:t>
            </a:r>
            <a:r>
              <a:rPr lang="zh-CN" altLang="en-US" sz="1600" dirty="0" smtClean="0"/>
              <a:t>解析</a:t>
            </a:r>
            <a:r>
              <a:rPr lang="en-US" altLang="zh-CN" sz="1600" dirty="0" smtClean="0"/>
              <a:t>request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封装路由模块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根据</a:t>
            </a:r>
            <a:r>
              <a:rPr lang="en-US" altLang="zh-CN" sz="1600" dirty="0" smtClean="0"/>
              <a:t>request</a:t>
            </a:r>
            <a:r>
              <a:rPr lang="zh-CN" altLang="en-US" sz="1600" dirty="0" smtClean="0"/>
              <a:t>做出不同的响应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7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3916"/>
            <a:ext cx="7772400" cy="366176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高</a:t>
            </a:r>
            <a:r>
              <a:rPr lang="zh-CN" altLang="en-US" dirty="0"/>
              <a:t>并发原理及应用场景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3178324" y="4077072"/>
            <a:ext cx="4572000" cy="18968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2"/>
                </a:solidFill>
              </a:rPr>
              <a:t>系统线程模型：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这种</a:t>
            </a:r>
            <a:r>
              <a:rPr lang="zh-CN" altLang="en-US" sz="1600" dirty="0">
                <a:solidFill>
                  <a:schemeClr val="bg1"/>
                </a:solidFill>
              </a:rPr>
              <a:t>模型的问题显而易见，服务端只有一个线程，并发请求（用户）到达只能处理一个，其余的要先等待，这就是阻塞，正在享受服务的请求阻塞后面的请求了</a:t>
            </a:r>
          </a:p>
        </p:txBody>
      </p:sp>
    </p:spTree>
    <p:extLst>
      <p:ext uri="{BB962C8B-B14F-4D97-AF65-F5344CB8AC3E}">
        <p14:creationId xmlns:p14="http://schemas.microsoft.com/office/powerpoint/2010/main" val="3678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12819"/>
            <a:ext cx="7772400" cy="4003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高</a:t>
            </a:r>
            <a:r>
              <a:rPr lang="zh-CN" altLang="en-US" dirty="0"/>
              <a:t>并发原理及应用场景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2204864"/>
            <a:ext cx="4572000" cy="15274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多线程、线程池</a:t>
            </a:r>
            <a:r>
              <a:rPr lang="zh-CN" altLang="en-US" sz="1600" dirty="0" smtClean="0">
                <a:solidFill>
                  <a:schemeClr val="accent2"/>
                </a:solidFill>
              </a:rPr>
              <a:t>模型：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它</a:t>
            </a:r>
            <a:r>
              <a:rPr lang="zh-CN" altLang="en-US" sz="1600" dirty="0">
                <a:solidFill>
                  <a:schemeClr val="bg1"/>
                </a:solidFill>
              </a:rPr>
              <a:t>调节服务端线程的数量来提高对并发请求的接收和响应，但并发量高的时候，请求仍然需要等待</a:t>
            </a:r>
          </a:p>
        </p:txBody>
      </p:sp>
    </p:spTree>
    <p:extLst>
      <p:ext uri="{BB962C8B-B14F-4D97-AF65-F5344CB8AC3E}">
        <p14:creationId xmlns:p14="http://schemas.microsoft.com/office/powerpoint/2010/main" val="3518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186" y="198884"/>
            <a:ext cx="8229600" cy="1417638"/>
          </a:xfrm>
        </p:spPr>
        <p:txBody>
          <a:bodyPr>
            <a:no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  <a:endParaRPr lang="zh-CN" altLang="en-US" sz="2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43188"/>
            <a:ext cx="7581900" cy="2943225"/>
          </a:xfrm>
        </p:spPr>
      </p:pic>
    </p:spTree>
    <p:extLst>
      <p:ext uri="{BB962C8B-B14F-4D97-AF65-F5344CB8AC3E}">
        <p14:creationId xmlns:p14="http://schemas.microsoft.com/office/powerpoint/2010/main" val="25141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服务端与客户端每建立一个连接，都要为这个连接分配一套配套的资源，主要体现为系统内存资源，以</a:t>
            </a:r>
            <a:r>
              <a:rPr lang="en-US" altLang="zh-CN" sz="1600" dirty="0"/>
              <a:t>PHP</a:t>
            </a:r>
            <a:r>
              <a:rPr lang="zh-CN" altLang="en-US" sz="1600" dirty="0"/>
              <a:t>为例，维护一个</a:t>
            </a:r>
            <a:r>
              <a:rPr lang="zh-CN" altLang="en-US" sz="1600" dirty="0" smtClean="0"/>
              <a:t>连接需要开辟一定的内存这</a:t>
            </a:r>
            <a:r>
              <a:rPr lang="zh-CN" altLang="en-US" sz="1600" dirty="0"/>
              <a:t>就是为什么一般并发量一大，就需要多开服务器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 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那么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是怎么解决这个问题的呢？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我们来看另外一个模型，想象一下我们在快餐店点餐吃饭的场景</a:t>
            </a:r>
          </a:p>
        </p:txBody>
      </p:sp>
    </p:spTree>
    <p:extLst>
      <p:ext uri="{BB962C8B-B14F-4D97-AF65-F5344CB8AC3E}">
        <p14:creationId xmlns:p14="http://schemas.microsoft.com/office/powerpoint/2010/main" val="22570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384"/>
            <a:ext cx="9144000" cy="50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它是一个</a:t>
            </a:r>
            <a:r>
              <a:rPr lang="en-US" altLang="zh-CN" sz="1600" dirty="0" err="1"/>
              <a:t>Javascript</a:t>
            </a:r>
            <a:r>
              <a:rPr lang="zh-CN" altLang="en-US" sz="1600" dirty="0"/>
              <a:t>运行环境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依赖于</a:t>
            </a:r>
            <a:r>
              <a:rPr lang="en-US" altLang="zh-CN" sz="1600" dirty="0"/>
              <a:t>Chrome V8</a:t>
            </a:r>
            <a:r>
              <a:rPr lang="zh-CN" altLang="en-US" sz="1600" dirty="0"/>
              <a:t>引擎进行代码解释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事件驱动</a:t>
            </a:r>
            <a:endParaRPr lang="en-US" altLang="zh-CN" sz="1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非</a:t>
            </a:r>
            <a:r>
              <a:rPr lang="zh-CN" altLang="en-US" sz="1600" dirty="0"/>
              <a:t>阻塞</a:t>
            </a:r>
            <a:r>
              <a:rPr lang="en-US" altLang="zh-CN" sz="1600" dirty="0"/>
              <a:t>I/O </a:t>
            </a:r>
            <a:endParaRPr lang="en-US" altLang="zh-CN" sz="1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轻量、可伸缩，适于实时数据交互应用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单</a:t>
            </a:r>
            <a:r>
              <a:rPr lang="zh-CN" altLang="en-US" sz="1600" dirty="0"/>
              <a:t>进程，单</a:t>
            </a:r>
            <a:r>
              <a:rPr lang="zh-CN" altLang="en-US" sz="1600" dirty="0" smtClean="0"/>
              <a:t>线程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32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80"/>
            <a:ext cx="9180512" cy="5220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我们同样是要发起请求，等待服务器端响应；但是与银行例子不同的是，这次我们点完餐后拿到了一个号码，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拿到号码，我们往往会在位置上等待，而在我们后面的请求会继续得到处理，同样是拿了一个号码然后到一旁等待，接待员能一直进行处理。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等到饭菜做号了，会喊号码，我们拿到了自己的饭菜，进行后续的处理（吃饭）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这个喊号码的动作在</a:t>
            </a:r>
            <a:r>
              <a:rPr lang="en-US" altLang="zh-CN" sz="1600" dirty="0" err="1" smtClean="0"/>
              <a:t>NodeJS</a:t>
            </a:r>
            <a:r>
              <a:rPr lang="zh-CN" altLang="en-US" sz="1600" dirty="0" smtClean="0"/>
              <a:t>中叫做回调（</a:t>
            </a:r>
            <a:r>
              <a:rPr lang="en-US" altLang="zh-CN" sz="1600" dirty="0" smtClean="0"/>
              <a:t>Callback</a:t>
            </a:r>
            <a:r>
              <a:rPr lang="zh-CN" altLang="en-US" sz="1600" dirty="0" smtClean="0"/>
              <a:t>），能在事件（烧菜，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）处理完成后继续执行后面的逻辑（吃饭），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这</a:t>
            </a:r>
            <a:r>
              <a:rPr lang="zh-CN" altLang="en-US" sz="1600" dirty="0"/>
              <a:t>体现了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的显著特点，异步机制、</a:t>
            </a:r>
            <a:r>
              <a:rPr lang="zh-CN" altLang="en-US" sz="1600" dirty="0" smtClean="0"/>
              <a:t>事件驱动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整个过程没有阻塞新用户的连接（点餐），也不需要维护已经点餐的用户与厨师的</a:t>
            </a:r>
            <a:r>
              <a:rPr lang="zh-CN" altLang="en-US" sz="1600" dirty="0" smtClean="0"/>
              <a:t>连接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基于这样的机制，理论上陆续有用户请求连接，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都可以进行响应，因此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能支持比</a:t>
            </a:r>
            <a:r>
              <a:rPr lang="en-US" altLang="zh-CN" sz="1600" dirty="0"/>
              <a:t>Java</a:t>
            </a:r>
            <a:r>
              <a:rPr lang="zh-CN" altLang="en-US" sz="1600" dirty="0"/>
              <a:t>、</a:t>
            </a:r>
            <a:r>
              <a:rPr lang="en-US" altLang="zh-CN" sz="1600" dirty="0"/>
              <a:t>PHP</a:t>
            </a:r>
            <a:r>
              <a:rPr lang="zh-CN" altLang="en-US" sz="1600" dirty="0"/>
              <a:t>程序更高的并发</a:t>
            </a:r>
            <a:r>
              <a:rPr lang="zh-CN" altLang="en-US" sz="1600" dirty="0" smtClean="0"/>
              <a:t>量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虽然维护事件队列也需要成本，再由于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是单线程，事件队列越长，得到响应的时间就越长，并发量上去还是会力不从心</a:t>
            </a:r>
          </a:p>
        </p:txBody>
      </p:sp>
    </p:spTree>
    <p:extLst>
      <p:ext uri="{BB962C8B-B14F-4D97-AF65-F5344CB8AC3E}">
        <p14:creationId xmlns:p14="http://schemas.microsoft.com/office/powerpoint/2010/main" val="1295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更改连接到服务器的方式，每个连接发射（</a:t>
            </a:r>
            <a:r>
              <a:rPr lang="en-US" altLang="zh-CN" sz="1600" dirty="0"/>
              <a:t>emit</a:t>
            </a:r>
            <a:r>
              <a:rPr lang="zh-CN" altLang="en-US" sz="1600" dirty="0"/>
              <a:t>）一个在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引擎进程中运行的事件（</a:t>
            </a:r>
            <a:r>
              <a:rPr lang="en-US" altLang="zh-CN" sz="1600" dirty="0"/>
              <a:t>Event</a:t>
            </a:r>
            <a:r>
              <a:rPr lang="zh-CN" altLang="en-US" sz="1600" dirty="0"/>
              <a:t>），放进事件队列当中</a:t>
            </a:r>
            <a:r>
              <a:rPr lang="zh-CN" altLang="en-US" sz="1600" dirty="0" smtClean="0"/>
              <a:t>，而</a:t>
            </a:r>
            <a:r>
              <a:rPr lang="zh-CN" altLang="en-US" sz="1600" dirty="0"/>
              <a:t>不是为每个连接生成一个新的</a:t>
            </a:r>
            <a:r>
              <a:rPr lang="en-US" altLang="zh-CN" sz="1600" dirty="0"/>
              <a:t>OS</a:t>
            </a:r>
            <a:r>
              <a:rPr lang="zh-CN" altLang="en-US" sz="1600" dirty="0"/>
              <a:t>线程（并为其分配一些配套内存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适应场景：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密集型操作，如在线聊天程序，游戏等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1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单线程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优点：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不存在状态同步问题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无死锁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没有上下文切换带来额外开销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避免了线程调度的</a:t>
            </a:r>
            <a:r>
              <a:rPr lang="zh-CN" altLang="en-US" sz="1600" dirty="0" smtClean="0"/>
              <a:t>复杂性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缺点：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无法利用多核</a:t>
            </a:r>
            <a:r>
              <a:rPr lang="en-US" altLang="zh-CN" sz="1600" dirty="0" smtClean="0"/>
              <a:t>CPU</a:t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错误会引起整个应用退出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大量计算占用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会导致无法继续调用</a:t>
            </a:r>
            <a:r>
              <a:rPr lang="en-US" altLang="zh-CN" sz="1600" dirty="0" smtClean="0"/>
              <a:t>I/O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解决大计算量问题的方案：子进程，将计算分发到各个子进程可分解掉大量计算任务，通过进程之间的事件消息来传递计算结果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例：</a:t>
            </a:r>
            <a:r>
              <a:rPr lang="en-US" altLang="zh-CN" sz="1600" dirty="0" smtClean="0"/>
              <a:t>web worker)</a:t>
            </a:r>
            <a:endParaRPr lang="en-US" altLang="zh-CN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子进程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通过</a:t>
            </a:r>
            <a:r>
              <a:rPr lang="en-US" altLang="zh-CN" sz="1600" dirty="0" err="1"/>
              <a:t>child_process</a:t>
            </a:r>
            <a:r>
              <a:rPr lang="zh-CN" altLang="en-US" sz="1600" dirty="0"/>
              <a:t>模块，可以在程序中直接创建子进程，并使用主进程和子进程之间实现通信，等到子进程运行结束以后，主进程再用回调函数读取子进程的运行</a:t>
            </a:r>
            <a:r>
              <a:rPr lang="zh-CN" altLang="en-US" sz="1600" dirty="0" smtClean="0"/>
              <a:t>结果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child_process</a:t>
            </a:r>
            <a:r>
              <a:rPr lang="zh-CN" altLang="en-US" sz="1600" dirty="0" smtClean="0"/>
              <a:t>模块中主要封装了</a:t>
            </a:r>
            <a:r>
              <a:rPr lang="en-US" altLang="zh-CN" sz="1600" dirty="0" err="1" smtClean="0"/>
              <a:t>spawn,exec,execFile,fork</a:t>
            </a:r>
            <a:r>
              <a:rPr lang="zh-CN" altLang="en-US" sz="1600" dirty="0"/>
              <a:t>四个异步进程</a:t>
            </a:r>
            <a:r>
              <a:rPr lang="zh-CN" altLang="en-US" sz="1600" dirty="0" smtClean="0"/>
              <a:t>函数</a:t>
            </a:r>
            <a:r>
              <a:rPr lang="en-US" altLang="zh-CN" sz="1600" dirty="0" smtClean="0"/>
              <a:t>,spawn</a:t>
            </a:r>
            <a:r>
              <a:rPr lang="zh-CN" altLang="en-US" sz="1600" dirty="0"/>
              <a:t>是最基本的创建子进程的</a:t>
            </a:r>
            <a:r>
              <a:rPr lang="zh-CN" altLang="en-US" sz="1600" dirty="0" smtClean="0"/>
              <a:t>函数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会返回一个带有</a:t>
            </a:r>
            <a:r>
              <a:rPr lang="en-US" altLang="zh-CN" sz="1600" dirty="0" err="1"/>
              <a:t>stdout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stderr</a:t>
            </a:r>
            <a:r>
              <a:rPr lang="zh-CN" altLang="en-US" sz="1600" dirty="0"/>
              <a:t>流的</a:t>
            </a:r>
            <a:r>
              <a:rPr lang="zh-CN" altLang="en-US" sz="1600" dirty="0" smtClean="0"/>
              <a:t>对象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可以通过</a:t>
            </a:r>
            <a:r>
              <a:rPr lang="en-US" altLang="zh-CN" sz="1600" dirty="0" err="1"/>
              <a:t>stdout</a:t>
            </a:r>
            <a:r>
              <a:rPr lang="zh-CN" altLang="en-US" sz="1600" dirty="0"/>
              <a:t>流来读取子进程返回给</a:t>
            </a:r>
            <a:r>
              <a:rPr lang="en-US" altLang="zh-CN" sz="1600" dirty="0"/>
              <a:t>Node.js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数据</a:t>
            </a:r>
            <a:r>
              <a:rPr lang="zh-CN" altLang="en-US" sz="1600" dirty="0"/>
              <a:t>。</a:t>
            </a:r>
            <a:r>
              <a:rPr lang="zh-CN" altLang="en-US" sz="1600" dirty="0" smtClean="0"/>
              <a:t>其他</a:t>
            </a:r>
            <a:r>
              <a:rPr lang="zh-CN" altLang="en-US" sz="1600" dirty="0"/>
              <a:t>三个异步函数都是对</a:t>
            </a:r>
            <a:r>
              <a:rPr lang="en-US" altLang="zh-CN" sz="1600" dirty="0"/>
              <a:t>spawn</a:t>
            </a:r>
            <a:r>
              <a:rPr lang="zh-CN" altLang="en-US" sz="1600" dirty="0"/>
              <a:t>不同程度的封装。</a:t>
            </a:r>
            <a:r>
              <a:rPr lang="en-US" altLang="zh-CN" sz="1600" dirty="0"/>
              <a:t>spawn</a:t>
            </a:r>
            <a:r>
              <a:rPr lang="zh-CN" altLang="en-US" sz="1600" dirty="0"/>
              <a:t>只能运行指定的程序，参数需要在列表中给出，而</a:t>
            </a:r>
            <a:r>
              <a:rPr lang="en-US" altLang="zh-CN" sz="1600" dirty="0"/>
              <a:t>exec</a:t>
            </a:r>
            <a:r>
              <a:rPr lang="zh-CN" altLang="en-US" sz="1600" dirty="0"/>
              <a:t>可以直接运行复杂的命令。</a:t>
            </a:r>
            <a:endParaRPr lang="en-US" altLang="zh-CN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在开发中的应用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平台的前端自动化工具：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作为中间件实现前后端分离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I/O</a:t>
            </a:r>
            <a:r>
              <a:rPr lang="zh-CN" altLang="en-US" dirty="0" smtClean="0"/>
              <a:t>密集型，数据实时性高的应用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8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案例：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中间件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661739"/>
              </p:ext>
            </p:extLst>
          </p:nvPr>
        </p:nvGraphicFramePr>
        <p:xfrm>
          <a:off x="685800" y="2011363"/>
          <a:ext cx="7772400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8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案例：</a:t>
            </a:r>
            <a:r>
              <a:rPr lang="en-US" altLang="zh-CN" dirty="0" err="1"/>
              <a:t>nodejs</a:t>
            </a:r>
            <a:r>
              <a:rPr lang="zh-CN" altLang="en-US" dirty="0"/>
              <a:t>中间件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项目构建过程：</a:t>
            </a:r>
            <a:endParaRPr lang="en-US" altLang="zh-CN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安装</a:t>
            </a:r>
            <a:r>
              <a:rPr lang="en-US" altLang="zh-CN" sz="1600" dirty="0" smtClean="0"/>
              <a:t>express</a:t>
            </a:r>
            <a:r>
              <a:rPr lang="zh-CN" altLang="en-US" sz="1600" dirty="0" smtClean="0"/>
              <a:t>及</a:t>
            </a:r>
            <a:r>
              <a:rPr lang="en-US" altLang="zh-CN" sz="1600" dirty="0" smtClean="0"/>
              <a:t>express</a:t>
            </a:r>
            <a:r>
              <a:rPr lang="zh-CN" altLang="en-US" sz="1600" dirty="0" smtClean="0"/>
              <a:t>生成器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安装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模块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服务器配置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启动服务器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发布静态</a:t>
            </a:r>
            <a:r>
              <a:rPr lang="zh-CN" altLang="en-US" sz="1600" dirty="0" smtClean="0"/>
              <a:t>资源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连接数据库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查询航班列表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Ejs</a:t>
            </a:r>
            <a:r>
              <a:rPr lang="zh-CN" altLang="en-US" sz="1600" dirty="0" smtClean="0"/>
              <a:t>模板引擎渲染前端页面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2806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案例：</a:t>
            </a:r>
            <a:r>
              <a:rPr lang="en-US" altLang="zh-CN" dirty="0" err="1"/>
              <a:t>nodejs</a:t>
            </a:r>
            <a:r>
              <a:rPr lang="zh-CN" altLang="en-US" dirty="0"/>
              <a:t>中间件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 smtClean="0"/>
              <a:t>前后端分离的优势：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路由、数据交互、模板渲染由</a:t>
            </a:r>
            <a:r>
              <a:rPr lang="en-US" altLang="zh-CN" sz="1600" dirty="0" smtClean="0">
                <a:latin typeface="+mn-ea"/>
              </a:rPr>
              <a:t>NODE</a:t>
            </a:r>
            <a:r>
              <a:rPr lang="zh-CN" altLang="en-US" sz="1600" dirty="0" smtClean="0">
                <a:latin typeface="+mn-ea"/>
              </a:rPr>
              <a:t>层完成处理</a:t>
            </a:r>
            <a:r>
              <a:rPr lang="en-US" altLang="zh-CN" sz="1600" dirty="0" smtClean="0">
                <a:latin typeface="+mn-ea"/>
              </a:rPr>
              <a:t>,</a:t>
            </a:r>
            <a:r>
              <a:rPr lang="zh-CN" altLang="en-US" sz="1600" dirty="0" smtClean="0">
                <a:latin typeface="+mn-ea"/>
              </a:rPr>
              <a:t>后端只需关心提供</a:t>
            </a:r>
            <a:r>
              <a:rPr lang="en-US" altLang="zh-CN" sz="1600" dirty="0" smtClean="0">
                <a:latin typeface="+mn-ea"/>
              </a:rPr>
              <a:t>JSON</a:t>
            </a:r>
            <a:r>
              <a:rPr lang="zh-CN" altLang="en-US" sz="1600" dirty="0" smtClean="0">
                <a:latin typeface="+mn-ea"/>
              </a:rPr>
              <a:t>的</a:t>
            </a:r>
            <a:r>
              <a:rPr lang="en-US" altLang="zh-CN" sz="1600" dirty="0" smtClean="0">
                <a:latin typeface="+mn-ea"/>
              </a:rPr>
              <a:t>API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解决前端浏览器渲染页面的性能瓶颈问题，减少首屏加载时间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</a:rPr>
              <a:t>Node</a:t>
            </a:r>
            <a:r>
              <a:rPr lang="zh-CN" altLang="en-US" sz="1600" dirty="0" smtClean="0">
                <a:latin typeface="+mn-ea"/>
              </a:rPr>
              <a:t>服务端与页面在同一域名下减少跨域出现的情况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</a:rPr>
              <a:t>Node</a:t>
            </a:r>
            <a:r>
              <a:rPr lang="zh-CN" altLang="en-US" sz="1600" dirty="0" smtClean="0">
                <a:latin typeface="+mn-ea"/>
              </a:rPr>
              <a:t>服务端与前端都由</a:t>
            </a:r>
            <a:r>
              <a:rPr lang="en-US" altLang="zh-CN" sz="1600" dirty="0" err="1" smtClean="0">
                <a:latin typeface="+mn-ea"/>
              </a:rPr>
              <a:t>javascript</a:t>
            </a:r>
            <a:r>
              <a:rPr lang="zh-CN" altLang="en-US" sz="1600" dirty="0" smtClean="0">
                <a:latin typeface="+mn-ea"/>
              </a:rPr>
              <a:t>开发便于前端人员开发、优化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5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模块系统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模块：一个</a:t>
            </a:r>
            <a:r>
              <a:rPr lang="en-US" altLang="zh-CN" sz="1600" dirty="0" smtClean="0"/>
              <a:t>node.js</a:t>
            </a:r>
            <a:r>
              <a:rPr lang="zh-CN" altLang="en-US" sz="1600" dirty="0" smtClean="0"/>
              <a:t>文件就是一个模块，文件和模块是一一对应的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分类：原生模块、本地模块、第三方模块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定义模块（本地模块）：</a:t>
            </a:r>
            <a:r>
              <a:rPr lang="en-US" altLang="zh-CN" sz="1600" dirty="0" smtClean="0"/>
              <a:t>exports</a:t>
            </a:r>
            <a:r>
              <a:rPr lang="zh-CN" altLang="en-US" sz="1600" dirty="0" smtClean="0"/>
              <a:t>对象对外暴露公共接口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举例说明</a:t>
            </a:r>
            <a:r>
              <a:rPr lang="en-US" altLang="zh-CN" sz="16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引用模块：</a:t>
            </a:r>
            <a:r>
              <a:rPr lang="en-US" altLang="zh-CN" sz="1600" dirty="0" smtClean="0"/>
              <a:t>require</a:t>
            </a:r>
            <a:r>
              <a:rPr lang="zh-CN" altLang="en-US" sz="1600" dirty="0" smtClean="0"/>
              <a:t>对象引用模块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模块加载：文件模块缓存 </a:t>
            </a:r>
            <a:r>
              <a:rPr lang="en-US" altLang="zh-CN" sz="1600" dirty="0" smtClean="0"/>
              <a:t>&gt; </a:t>
            </a:r>
            <a:r>
              <a:rPr lang="zh-CN" altLang="en-US" sz="1600" dirty="0" smtClean="0"/>
              <a:t>原生模块 </a:t>
            </a:r>
            <a:r>
              <a:rPr lang="en-US" altLang="zh-CN" sz="1600" dirty="0" smtClean="0"/>
              <a:t>&gt; </a:t>
            </a:r>
            <a:r>
              <a:rPr lang="zh-CN" altLang="en-US" sz="1600" dirty="0" smtClean="0"/>
              <a:t>非原生模块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307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模块系统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1971"/>
            <a:ext cx="6552728" cy="4946029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回调函数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Node.js</a:t>
            </a:r>
            <a:r>
              <a:rPr lang="zh-CN" altLang="en-US" sz="1600" dirty="0"/>
              <a:t>异步编程的直接体现就是回调，回调函数在完成任务后就会被</a:t>
            </a:r>
            <a:r>
              <a:rPr lang="zh-CN" altLang="en-US" sz="1600" dirty="0" smtClean="0"/>
              <a:t>调用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以</a:t>
            </a:r>
            <a:r>
              <a:rPr lang="en-US" altLang="zh-CN" sz="1600" dirty="0" err="1" smtClean="0"/>
              <a:t>fs.readFile</a:t>
            </a:r>
            <a:r>
              <a:rPr lang="zh-CN" altLang="en-US" sz="1600" dirty="0"/>
              <a:t>为例：我们可以一边读取文件，一边执行其他命令，在文件读取完成后，我们将文件内容作为回调函数的参数返回。这样在执行代码时就没有</a:t>
            </a:r>
            <a:r>
              <a:rPr lang="zh-CN" altLang="en-US" sz="1600" dirty="0" smtClean="0"/>
              <a:t>阻塞或</a:t>
            </a:r>
            <a:r>
              <a:rPr lang="zh-CN" altLang="en-US" sz="1600" dirty="0"/>
              <a:t>等待文件 </a:t>
            </a:r>
            <a:r>
              <a:rPr lang="en-US" altLang="zh-CN" sz="1600" dirty="0"/>
              <a:t>I/O </a:t>
            </a:r>
            <a:r>
              <a:rPr lang="zh-CN" altLang="en-US" sz="1600" dirty="0"/>
              <a:t>操作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阻塞示例</a:t>
            </a:r>
            <a:r>
              <a:rPr lang="en-US" altLang="zh-CN" sz="1600" dirty="0"/>
              <a:t>: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fs </a:t>
            </a:r>
            <a:r>
              <a:rPr lang="en-US" altLang="zh-CN" sz="1600" dirty="0"/>
              <a:t>= require("fs");</a:t>
            </a:r>
            <a:br>
              <a:rPr lang="en-US" altLang="zh-CN" sz="1600" dirty="0"/>
            </a:br>
            <a:r>
              <a:rPr lang="en-US" altLang="zh-CN" sz="1600" dirty="0" smtClean="0"/>
              <a:t>	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 data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fs.readFileSync</a:t>
            </a:r>
            <a:r>
              <a:rPr lang="en-US" altLang="zh-CN" sz="1600" dirty="0"/>
              <a:t>('input.txt');</a:t>
            </a:r>
            <a:br>
              <a:rPr lang="en-US" altLang="zh-CN" sz="1600" dirty="0"/>
            </a:br>
            <a:r>
              <a:rPr lang="en-US" altLang="zh-CN" sz="1600" dirty="0"/>
              <a:t>                       console.log(</a:t>
            </a:r>
            <a:r>
              <a:rPr lang="en-US" altLang="zh-CN" sz="1600" dirty="0" err="1"/>
              <a:t>data.toString</a:t>
            </a:r>
            <a:r>
              <a:rPr lang="en-US" altLang="zh-CN" sz="1600" dirty="0"/>
              <a:t>());</a:t>
            </a:r>
            <a:br>
              <a:rPr lang="en-US" altLang="zh-CN" sz="1600" dirty="0"/>
            </a:br>
            <a:r>
              <a:rPr lang="en-US" altLang="zh-CN" sz="1600" dirty="0"/>
              <a:t>                       console.log("</a:t>
            </a:r>
            <a:r>
              <a:rPr lang="zh-CN" altLang="en-US" sz="1600" dirty="0"/>
              <a:t>程序执行结束</a:t>
            </a:r>
            <a:r>
              <a:rPr lang="en-US" altLang="zh-CN" sz="1600" dirty="0" smtClean="0"/>
              <a:t>!");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与异步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文件读取：</a:t>
            </a:r>
            <a:endParaRPr lang="en-US" altLang="zh-CN" dirty="0"/>
          </a:p>
          <a:p>
            <a:pPr lvl="6"/>
            <a:r>
              <a:rPr lang="en-US" altLang="zh-CN" dirty="0" err="1" smtClean="0"/>
              <a:t>fs.readFileSync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file.text</a:t>
            </a:r>
            <a:r>
              <a:rPr lang="en-US" altLang="zh-CN" dirty="0" smtClean="0"/>
              <a:t>”);</a:t>
            </a:r>
          </a:p>
          <a:p>
            <a:pPr lvl="6"/>
            <a:r>
              <a:rPr lang="en-US" altLang="zh-CN" dirty="0" err="1"/>
              <a:t>f</a:t>
            </a:r>
            <a:r>
              <a:rPr lang="en-US" altLang="zh-CN" dirty="0" err="1" smtClean="0"/>
              <a:t>s.readFileSync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input.json</a:t>
            </a:r>
            <a:r>
              <a:rPr lang="en-US" altLang="zh-CN" dirty="0" smtClean="0"/>
              <a:t>”);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以上两段代码以同步方式读取两个文件，在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操作完成之前后面的操作都被阻塞，而两个文件读取的总耗时是两个任务的耗时之和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如果修改成异步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5"/>
            <a:r>
              <a:rPr lang="en-US" altLang="zh-CN" dirty="0" err="1"/>
              <a:t>f</a:t>
            </a:r>
            <a:r>
              <a:rPr lang="en-US" altLang="zh-CN" dirty="0" err="1" smtClean="0"/>
              <a:t>s.readFile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file.text”,function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err,data</a:t>
            </a:r>
            <a:r>
              <a:rPr lang="en-US" altLang="zh-CN" dirty="0" smtClean="0"/>
              <a:t>){})</a:t>
            </a:r>
          </a:p>
          <a:p>
            <a:pPr lvl="5"/>
            <a:r>
              <a:rPr lang="en-US" altLang="zh-CN" dirty="0" err="1"/>
              <a:t>fs.readFile</a:t>
            </a:r>
            <a:r>
              <a:rPr lang="en-US" altLang="zh-CN" dirty="0" smtClean="0"/>
              <a:t>(“input.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”,</a:t>
            </a:r>
            <a:r>
              <a:rPr lang="en-US" altLang="zh-CN" dirty="0"/>
              <a:t>function(</a:t>
            </a:r>
            <a:r>
              <a:rPr lang="en-US" altLang="zh-CN" dirty="0" err="1"/>
              <a:t>err,data</a:t>
            </a:r>
            <a:r>
              <a:rPr lang="en-US" altLang="zh-CN" dirty="0" smtClean="0"/>
              <a:t>){})</a:t>
            </a:r>
          </a:p>
          <a:p>
            <a:pPr lvl="1"/>
            <a:r>
              <a:rPr lang="zh-CN" altLang="en-US" sz="1600" dirty="0" smtClean="0"/>
              <a:t>两个文件读取的总耗时是</a:t>
            </a:r>
            <a:r>
              <a:rPr lang="en-US" altLang="zh-CN" sz="1600" dirty="0" smtClean="0"/>
              <a:t>max(time1,time2)</a:t>
            </a:r>
            <a:r>
              <a:rPr lang="zh-CN" altLang="en-US" sz="1600" dirty="0" smtClean="0"/>
              <a:t>，由此可以看出异步带来的优势是显而易见的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549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基本</a:t>
            </a:r>
            <a:r>
              <a:rPr lang="zh-CN" altLang="en-US" dirty="0" smtClean="0"/>
              <a:t>概念：非阻塞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43608" y="1988840"/>
            <a:ext cx="1944216" cy="5509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读取文件请求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043608" y="2971800"/>
            <a:ext cx="1944217" cy="5292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</a:t>
            </a:r>
            <a:r>
              <a:rPr lang="en-US" altLang="zh-CN" dirty="0" err="1" smtClean="0"/>
              <a:t>s.readFile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076056" y="1988840"/>
            <a:ext cx="1944216" cy="5509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043554" y="2966901"/>
            <a:ext cx="1944216" cy="534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处理请求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043610" y="3832992"/>
            <a:ext cx="1944216" cy="4852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其他请求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5" idx="2"/>
            <a:endCxn id="8" idx="0"/>
          </p:cNvCxnSpPr>
          <p:nvPr/>
        </p:nvCxnSpPr>
        <p:spPr>
          <a:xfrm>
            <a:off x="2015716" y="2539752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015717" y="3400944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037856" y="2534853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0" idx="1"/>
          </p:cNvCxnSpPr>
          <p:nvPr/>
        </p:nvCxnSpPr>
        <p:spPr>
          <a:xfrm flipV="1">
            <a:off x="2987826" y="3233955"/>
            <a:ext cx="2055728" cy="2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119681" y="3832992"/>
            <a:ext cx="1944216" cy="4852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smtClean="0"/>
              <a:t>fs</a:t>
            </a:r>
            <a:r>
              <a:rPr lang="zh-CN" altLang="en-US" dirty="0" smtClean="0"/>
              <a:t>回调 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2015718" y="431824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</p:cNvCxnSpPr>
          <p:nvPr/>
        </p:nvCxnSpPr>
        <p:spPr>
          <a:xfrm>
            <a:off x="6015662" y="3501008"/>
            <a:ext cx="0" cy="574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076056" y="4075620"/>
            <a:ext cx="9396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6" idx="2"/>
          </p:cNvCxnSpPr>
          <p:nvPr/>
        </p:nvCxnSpPr>
        <p:spPr>
          <a:xfrm>
            <a:off x="4091789" y="43182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154832" y="4778932"/>
            <a:ext cx="1944216" cy="4852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846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Events</a:t>
            </a:r>
            <a:r>
              <a:rPr lang="zh-CN" altLang="en-US" sz="1600" dirty="0" smtClean="0"/>
              <a:t>对象：</a:t>
            </a:r>
            <a:r>
              <a:rPr lang="en-US" altLang="zh-CN" sz="1600" dirty="0"/>
              <a:t> Node.js</a:t>
            </a:r>
            <a:r>
              <a:rPr lang="zh-CN" altLang="en-US" sz="1600" dirty="0"/>
              <a:t>中大部分的</a:t>
            </a:r>
            <a:r>
              <a:rPr lang="zh-CN" altLang="en-US" sz="1600" dirty="0" smtClean="0"/>
              <a:t>模块，</a:t>
            </a:r>
            <a:r>
              <a:rPr lang="zh-CN" altLang="en-US" sz="1600" dirty="0"/>
              <a:t>都继承自</a:t>
            </a:r>
            <a:r>
              <a:rPr lang="en-US" altLang="zh-CN" sz="1600" dirty="0" smtClean="0"/>
              <a:t>Event</a:t>
            </a:r>
            <a:r>
              <a:rPr lang="zh-CN" altLang="en-US" sz="1600" dirty="0" smtClean="0"/>
              <a:t>模块。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EventEmitter</a:t>
            </a:r>
            <a:r>
              <a:rPr lang="zh-CN" altLang="en-US" sz="1600" dirty="0" smtClean="0"/>
              <a:t>对象：事件分发</a:t>
            </a:r>
            <a:r>
              <a:rPr lang="en-US" altLang="zh-CN" sz="1600" dirty="0" smtClean="0"/>
              <a:t>(emit)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事件监听：对于</a:t>
            </a:r>
            <a:r>
              <a:rPr lang="zh-CN" altLang="en-US" sz="1600" dirty="0"/>
              <a:t>每个事件，</a:t>
            </a:r>
            <a:r>
              <a:rPr lang="en-US" altLang="zh-CN" sz="1600" dirty="0" err="1"/>
              <a:t>EventEmitter</a:t>
            </a:r>
            <a:r>
              <a:rPr lang="en-US" altLang="zh-CN" sz="1600" dirty="0"/>
              <a:t> </a:t>
            </a:r>
            <a:r>
              <a:rPr lang="zh-CN" altLang="en-US" sz="1600" dirty="0"/>
              <a:t>支持 若干个事件监听器。当事件触发时，注册到这个事件的事件监听器被依次调用，事件参数作为回调函数参数</a:t>
            </a:r>
            <a:r>
              <a:rPr lang="zh-CN" altLang="en-US" sz="1600" dirty="0" smtClean="0"/>
              <a:t>传递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绑定事件监听器：</a:t>
            </a:r>
            <a:r>
              <a:rPr lang="en-US" altLang="zh-CN" sz="1600" dirty="0" smtClean="0"/>
              <a:t>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触发事件：</a:t>
            </a:r>
            <a:r>
              <a:rPr lang="en-US" altLang="zh-CN" sz="1600" dirty="0" smtClean="0"/>
              <a:t>emit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Node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事件循环：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事件机制：观察</a:t>
            </a:r>
            <a:r>
              <a:rPr lang="zh-CN" altLang="en-US" dirty="0"/>
              <a:t>者模式， </a:t>
            </a:r>
            <a:r>
              <a:rPr lang="en-US" altLang="zh-CN" dirty="0"/>
              <a:t>Node.js </a:t>
            </a:r>
            <a:r>
              <a:rPr lang="zh-CN" altLang="en-US" dirty="0"/>
              <a:t>是单进程单线程应用程序，通过事件和回调支持并发，基本上所有的事件机制都是用设计模式中观察者模式实现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事件循环：它的单线程类似进入一个</a:t>
            </a:r>
            <a:r>
              <a:rPr lang="en-US" altLang="zh-CN" dirty="0"/>
              <a:t>while(true)</a:t>
            </a:r>
            <a:r>
              <a:rPr lang="zh-CN" altLang="en-US" dirty="0"/>
              <a:t>的事件循环，直到没有事件观察者退出，每个异步事件都生成一个事件观察者，如果有事件发生就</a:t>
            </a:r>
            <a:r>
              <a:rPr lang="zh-CN" altLang="en-US" dirty="0" smtClean="0"/>
              <a:t>调用该</a:t>
            </a:r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回调函数：在事件驱动模型中，会生成一个主循环来监听事件，当检测到事件时触发回调函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事件驱动：</a:t>
            </a:r>
            <a:r>
              <a:rPr lang="en-US" altLang="zh-CN" dirty="0"/>
              <a:t>Node.js </a:t>
            </a:r>
            <a:r>
              <a:rPr lang="zh-CN" altLang="en-US" dirty="0"/>
              <a:t>使用事件驱动</a:t>
            </a:r>
            <a:r>
              <a:rPr lang="zh-CN" altLang="en-US" dirty="0" smtClean="0"/>
              <a:t>模型，例如：当</a:t>
            </a:r>
            <a:r>
              <a:rPr lang="en-US" altLang="zh-CN" dirty="0" smtClean="0"/>
              <a:t>web </a:t>
            </a:r>
            <a:r>
              <a:rPr lang="en-US" altLang="zh-CN" dirty="0"/>
              <a:t>server</a:t>
            </a:r>
            <a:r>
              <a:rPr lang="zh-CN" altLang="en-US" dirty="0"/>
              <a:t>接收到请求，就把它关闭然后进行处理，然后去服务下一个</a:t>
            </a:r>
            <a:r>
              <a:rPr lang="en-US" altLang="zh-CN" dirty="0"/>
              <a:t>web</a:t>
            </a:r>
            <a:r>
              <a:rPr lang="zh-CN" altLang="en-US" dirty="0"/>
              <a:t>请求</a:t>
            </a:r>
            <a:r>
              <a:rPr lang="zh-CN" altLang="en-US" dirty="0" smtClean="0"/>
              <a:t>。当</a:t>
            </a:r>
            <a:r>
              <a:rPr lang="zh-CN" altLang="en-US" dirty="0"/>
              <a:t>这个请求完成，它被放回处理队列，当到达队列开头，这个结果被返回给用户。 因为</a:t>
            </a:r>
            <a:r>
              <a:rPr lang="en-US" altLang="zh-CN" dirty="0"/>
              <a:t>webserver</a:t>
            </a:r>
            <a:r>
              <a:rPr lang="zh-CN" altLang="en-US" dirty="0"/>
              <a:t>一直接受请求而不等待任何读写操作。（这也被称之为非阻塞式</a:t>
            </a:r>
            <a:r>
              <a:rPr lang="en-US" altLang="zh-CN" dirty="0"/>
              <a:t>IO</a:t>
            </a:r>
            <a:r>
              <a:rPr lang="zh-CN" altLang="en-US" dirty="0"/>
              <a:t>或者事件驱动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marL="1398900" lvl="5" indent="-342900">
              <a:buFont typeface="+mj-lt"/>
              <a:buAutoNum type="arabicPeriod"/>
            </a:pPr>
            <a:endParaRPr lang="en-US" altLang="zh-CN" dirty="0" smtClean="0"/>
          </a:p>
          <a:p>
            <a:pPr marL="1398900" lvl="5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8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镶边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镶边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747</TotalTime>
  <Words>1609</Words>
  <Application>Microsoft Office PowerPoint</Application>
  <PresentationFormat>全屏显示(4:3)</PresentationFormat>
  <Paragraphs>155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镶边</vt:lpstr>
      <vt:lpstr>node技术分享</vt:lpstr>
      <vt:lpstr>Node.js基本概念</vt:lpstr>
      <vt:lpstr>Node.js模块系统</vt:lpstr>
      <vt:lpstr>Node.js模块系统</vt:lpstr>
      <vt:lpstr>Node.js回调函数</vt:lpstr>
      <vt:lpstr>同步IO与异步IO</vt:lpstr>
      <vt:lpstr>Node.js基本概念：非阻塞IO</vt:lpstr>
      <vt:lpstr>Node.js事件机制</vt:lpstr>
      <vt:lpstr>Node事件机制</vt:lpstr>
      <vt:lpstr>Node事件机制</vt:lpstr>
      <vt:lpstr>Node.js web模块</vt:lpstr>
      <vt:lpstr>Node.js文件系统</vt:lpstr>
      <vt:lpstr>文件流:stream</vt:lpstr>
      <vt:lpstr>Node.js路由</vt:lpstr>
      <vt:lpstr>Node.js高并发原理及应用场景</vt:lpstr>
      <vt:lpstr>Node.js高并发原理及应用场景</vt:lpstr>
      <vt:lpstr>Node.js高并发原理及应用场景</vt:lpstr>
      <vt:lpstr>Node.js高并发原理及应用场景</vt:lpstr>
      <vt:lpstr>PowerPoint 演示文稿</vt:lpstr>
      <vt:lpstr>PowerPoint 演示文稿</vt:lpstr>
      <vt:lpstr>Node.js高并发原理</vt:lpstr>
      <vt:lpstr>单线程</vt:lpstr>
      <vt:lpstr>子进程</vt:lpstr>
      <vt:lpstr>Nodejs在开发中的应用</vt:lpstr>
      <vt:lpstr>Node.js案例：nodejs中间件</vt:lpstr>
      <vt:lpstr>Node.js案例：nodejs中间件</vt:lpstr>
      <vt:lpstr>Node.js案例：nodejs中间件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NODEJS高并发</dc:title>
  <dc:creator>vxy夏宇</dc:creator>
  <cp:lastModifiedBy>vxy夏宇</cp:lastModifiedBy>
  <cp:revision>368</cp:revision>
  <dcterms:created xsi:type="dcterms:W3CDTF">2016-10-17T01:00:53Z</dcterms:created>
  <dcterms:modified xsi:type="dcterms:W3CDTF">2016-11-11T05:42:02Z</dcterms:modified>
</cp:coreProperties>
</file>