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1" r:id="rId7"/>
    <p:sldId id="266" r:id="rId8"/>
    <p:sldId id="273" r:id="rId9"/>
    <p:sldId id="276" r:id="rId10"/>
    <p:sldId id="278" r:id="rId11"/>
    <p:sldId id="283" r:id="rId12"/>
    <p:sldId id="284" r:id="rId13"/>
    <p:sldId id="29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db2a12a-3416-4021-bb89-eab6694c04a2}">
          <p14:sldIdLst>
            <p14:sldId id="257"/>
            <p14:sldId id="258"/>
            <p14:sldId id="266"/>
            <p14:sldId id="273"/>
            <p14:sldId id="276"/>
            <p14:sldId id="278"/>
            <p14:sldId id="259"/>
            <p14:sldId id="261"/>
          </p14:sldIdLst>
        </p14:section>
        <p14:section name="无标题节" id="{1d5a874b-a99c-4a37-ba7b-e58b3fd1101c}">
          <p14:sldIdLst>
            <p14:sldId id="283"/>
            <p14:sldId id="284"/>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18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C14CB-7A9E-457E-831E-4B8ACE1918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45DB0-1B85-4553-A90D-86D37E02F1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7388" y="1143000"/>
            <a:ext cx="54832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7388" y="1143000"/>
            <a:ext cx="54832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7388" y="1143000"/>
            <a:ext cx="54832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7388" y="1143000"/>
            <a:ext cx="54832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7388" y="1143000"/>
            <a:ext cx="54832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6" name="TextBox 9"/>
          <p:cNvSpPr txBox="1"/>
          <p:nvPr userDrawn="1"/>
        </p:nvSpPr>
        <p:spPr>
          <a:xfrm>
            <a:off x="747366" y="412966"/>
            <a:ext cx="346533" cy="261592"/>
          </a:xfrm>
          <a:prstGeom prst="rect">
            <a:avLst/>
          </a:prstGeom>
          <a:noFill/>
        </p:spPr>
        <p:txBody>
          <a:bodyPr wrap="none" lIns="91422" tIns="45711" rIns="91422" bIns="45711" rtlCol="0">
            <a:spAutoFit/>
          </a:bodyPr>
          <a:lstStyle/>
          <a:p>
            <a:pPr algn="ctr"/>
            <a:fld id="{260E2A6B-A809-4840-BF14-8648BC0BDF87}" type="slidenum">
              <a:rPr lang="id-ID" sz="1100" b="1" smtClean="0">
                <a:solidFill>
                  <a:schemeClr val="accent1"/>
                </a:solidFill>
                <a:latin typeface="Calibri Light" panose="020F0302020204030204"/>
                <a:cs typeface="Calibri Light" panose="020F0302020204030204"/>
              </a:rPr>
            </a:fld>
            <a:endParaRPr lang="id-ID" sz="1100" dirty="0">
              <a:solidFill>
                <a:schemeClr val="accent1"/>
              </a:solidFill>
              <a:latin typeface="Calibri Light" panose="020F0302020204030204"/>
              <a:cs typeface="Calibri Light" panose="020F0302020204030204"/>
            </a:endParaRPr>
          </a:p>
        </p:txBody>
      </p:sp>
      <p:cxnSp>
        <p:nvCxnSpPr>
          <p:cNvPr id="10" name="Gerader Verbinder 9"/>
          <p:cNvCxnSpPr/>
          <p:nvPr userDrawn="1"/>
        </p:nvCxnSpPr>
        <p:spPr>
          <a:xfrm>
            <a:off x="1154567" y="358680"/>
            <a:ext cx="0" cy="3541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hyperlink" Target="..\..\&#23467;&#31435;&#29467;&#32771;&#35797;\kaoshi.html"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hyperlink" Target="..\..\&#26399;&#26411;&#31572;&#36777;%20-%20&#21103;&#26412;\home.html" TargetMode="Externa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588" y="2094"/>
            <a:ext cx="12188825" cy="6855908"/>
          </a:xfrm>
          <a:prstGeom prst="rect">
            <a:avLst/>
          </a:prstGeom>
          <a:blipFill>
            <a:blip r:embed="rId1" cstate="print"/>
            <a:stretch>
              <a:fillRect l="-1" t="-9521" r="-37049" b="-48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solidFill>
              <a:latin typeface="Calibri" panose="020F0502020204030204"/>
            </a:endParaRPr>
          </a:p>
        </p:txBody>
      </p:sp>
      <p:sp>
        <p:nvSpPr>
          <p:cNvPr id="23" name="Rechteck 22"/>
          <p:cNvSpPr/>
          <p:nvPr/>
        </p:nvSpPr>
        <p:spPr>
          <a:xfrm>
            <a:off x="1588" y="2092"/>
            <a:ext cx="12188825" cy="6855909"/>
          </a:xfrm>
          <a:custGeom>
            <a:avLst/>
            <a:gdLst>
              <a:gd name="connsiteX0" fmla="*/ 0 w 24377650"/>
              <a:gd name="connsiteY0" fmla="*/ 0 h 13711817"/>
              <a:gd name="connsiteX1" fmla="*/ 24377650 w 24377650"/>
              <a:gd name="connsiteY1" fmla="*/ 0 h 13711817"/>
              <a:gd name="connsiteX2" fmla="*/ 24377650 w 24377650"/>
              <a:gd name="connsiteY2" fmla="*/ 13711817 h 13711817"/>
              <a:gd name="connsiteX3" fmla="*/ 0 w 24377650"/>
              <a:gd name="connsiteY3" fmla="*/ 13711817 h 13711817"/>
              <a:gd name="connsiteX4" fmla="*/ 0 w 24377650"/>
              <a:gd name="connsiteY4" fmla="*/ 0 h 13711817"/>
              <a:gd name="connsiteX0-1" fmla="*/ 0 w 24377650"/>
              <a:gd name="connsiteY0-2" fmla="*/ 0 h 13711817"/>
              <a:gd name="connsiteX1-3" fmla="*/ 19615150 w 24377650"/>
              <a:gd name="connsiteY1-4" fmla="*/ 3390900 h 13711817"/>
              <a:gd name="connsiteX2-5" fmla="*/ 24377650 w 24377650"/>
              <a:gd name="connsiteY2-6" fmla="*/ 13711817 h 13711817"/>
              <a:gd name="connsiteX3-7" fmla="*/ 0 w 24377650"/>
              <a:gd name="connsiteY3-8" fmla="*/ 13711817 h 13711817"/>
              <a:gd name="connsiteX4-9" fmla="*/ 0 w 24377650"/>
              <a:gd name="connsiteY4-10" fmla="*/ 0 h 1371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77650" h="13711817">
                <a:moveTo>
                  <a:pt x="0" y="0"/>
                </a:moveTo>
                <a:lnTo>
                  <a:pt x="19615150" y="3390900"/>
                </a:lnTo>
                <a:lnTo>
                  <a:pt x="24377650" y="13711817"/>
                </a:lnTo>
                <a:lnTo>
                  <a:pt x="0" y="13711817"/>
                </a:lnTo>
                <a:lnTo>
                  <a:pt x="0" y="0"/>
                </a:lnTo>
                <a:close/>
              </a:path>
            </a:pathLst>
          </a:cu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1200">
              <a:solidFill>
                <a:srgbClr val="F9F9F9"/>
              </a:solidFill>
              <a:latin typeface="Calibri" panose="020F0502020204030204"/>
            </a:endParaRPr>
          </a:p>
        </p:txBody>
      </p:sp>
      <p:sp>
        <p:nvSpPr>
          <p:cNvPr id="9" name="矩形 8"/>
          <p:cNvSpPr/>
          <p:nvPr/>
        </p:nvSpPr>
        <p:spPr>
          <a:xfrm>
            <a:off x="897399" y="1827574"/>
            <a:ext cx="4262705" cy="2300630"/>
          </a:xfrm>
          <a:prstGeom prst="rect">
            <a:avLst/>
          </a:prstGeom>
        </p:spPr>
        <p:txBody>
          <a:bodyPr wrap="none">
            <a:spAutoFit/>
          </a:bodyPr>
          <a:lstStyle/>
          <a:p>
            <a:pPr defTabSz="228600"/>
            <a:r>
              <a:rPr lang="en-US" altLang="zh-CN" sz="14350" dirty="0">
                <a:solidFill>
                  <a:srgbClr val="F9F9F9"/>
                </a:solidFill>
                <a:latin typeface="Century Gothic" panose="020B0502020202020204" pitchFamily="34" charset="0"/>
                <a:ea typeface="等线" panose="02010600030101010101" pitchFamily="2" charset="-122"/>
              </a:rPr>
              <a:t>2017</a:t>
            </a:r>
            <a:endParaRPr lang="de-DE" altLang="zh-CN" sz="14350" dirty="0">
              <a:solidFill>
                <a:srgbClr val="F9F9F9"/>
              </a:solidFill>
              <a:latin typeface="Century Gothic" panose="020B0502020202020204" pitchFamily="34" charset="0"/>
              <a:ea typeface="等线" panose="02010600030101010101" pitchFamily="2" charset="-122"/>
            </a:endParaRPr>
          </a:p>
        </p:txBody>
      </p:sp>
      <p:sp>
        <p:nvSpPr>
          <p:cNvPr id="10" name="Textfeld 36"/>
          <p:cNvSpPr txBox="1"/>
          <p:nvPr/>
        </p:nvSpPr>
        <p:spPr>
          <a:xfrm>
            <a:off x="1164749" y="3984101"/>
            <a:ext cx="7389654" cy="1432560"/>
          </a:xfrm>
          <a:prstGeom prst="rect">
            <a:avLst/>
          </a:prstGeom>
          <a:noFill/>
        </p:spPr>
        <p:txBody>
          <a:bodyPr wrap="square" rtlCol="0">
            <a:spAutoFit/>
          </a:bodyPr>
          <a:lstStyle/>
          <a:p>
            <a:pPr defTabSz="228600"/>
            <a:r>
              <a:rPr lang="zh-CN" sz="4400" dirty="0">
                <a:solidFill>
                  <a:srgbClr val="F9F9F9"/>
                </a:solidFill>
                <a:latin typeface="Century Gothic" panose="020B0502020202020204" pitchFamily="34" charset="0"/>
              </a:rPr>
              <a:t>期末答辩</a:t>
            </a:r>
            <a:endParaRPr lang="zh-CN" sz="4400" dirty="0">
              <a:solidFill>
                <a:srgbClr val="F9F9F9"/>
              </a:solidFill>
              <a:latin typeface="Century Gothic" panose="020B0502020202020204" pitchFamily="34" charset="0"/>
            </a:endParaRPr>
          </a:p>
          <a:p>
            <a:pPr defTabSz="228600"/>
            <a:endParaRPr lang="zh-CN" sz="4400" dirty="0">
              <a:solidFill>
                <a:srgbClr val="F9F9F9"/>
              </a:solidFill>
              <a:latin typeface="Century Gothic" panose="020B0502020202020204" pitchFamily="34" charset="0"/>
            </a:endParaRPr>
          </a:p>
        </p:txBody>
      </p:sp>
      <p:sp>
        <p:nvSpPr>
          <p:cNvPr id="11" name="Textfeld 78"/>
          <p:cNvSpPr txBox="1"/>
          <p:nvPr/>
        </p:nvSpPr>
        <p:spPr>
          <a:xfrm>
            <a:off x="4707255" y="4796790"/>
            <a:ext cx="7715885" cy="914400"/>
          </a:xfrm>
          <a:prstGeom prst="rect">
            <a:avLst/>
          </a:prstGeom>
          <a:noFill/>
        </p:spPr>
        <p:txBody>
          <a:bodyPr wrap="square" rtlCol="0">
            <a:spAutoFit/>
          </a:bodyPr>
          <a:lstStyle/>
          <a:p>
            <a:pPr defTabSz="228600">
              <a:lnSpc>
                <a:spcPct val="150000"/>
              </a:lnSpc>
            </a:pPr>
            <a:r>
              <a:rPr lang="en-US" altLang="de-DE" sz="900" dirty="0">
                <a:solidFill>
                  <a:srgbClr val="F9F9F9"/>
                </a:solidFill>
                <a:latin typeface="Century Gothic" panose="020B0502020202020204" pitchFamily="34" charset="0"/>
              </a:rPr>
              <a:t>                                                                  </a:t>
            </a:r>
            <a:r>
              <a:rPr lang="en-US" altLang="de-DE" sz="3600" dirty="0">
                <a:solidFill>
                  <a:srgbClr val="F9F9F9"/>
                </a:solidFill>
                <a:latin typeface="Century Gothic" panose="020B0502020202020204" pitchFamily="34" charset="0"/>
              </a:rPr>
              <a:t> </a:t>
            </a:r>
            <a:r>
              <a:rPr lang="zh-CN" altLang="de-DE" sz="3600" dirty="0">
                <a:solidFill>
                  <a:srgbClr val="F9F9F9"/>
                </a:solidFill>
                <a:latin typeface="Century Gothic" panose="020B0502020202020204" pitchFamily="34" charset="0"/>
              </a:rPr>
              <a:t>梁金炘</a:t>
            </a:r>
            <a:endParaRPr lang="zh-CN" altLang="de-DE" sz="3600" dirty="0">
              <a:solidFill>
                <a:srgbClr val="F9F9F9"/>
              </a:solidFill>
              <a:latin typeface="Century Gothic" panose="020B0502020202020204" pitchFamily="34" charset="0"/>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Quad Arrow 15"/>
          <p:cNvSpPr/>
          <p:nvPr/>
        </p:nvSpPr>
        <p:spPr>
          <a:xfrm>
            <a:off x="4063342" y="1553681"/>
            <a:ext cx="4065322" cy="4065322"/>
          </a:xfrm>
          <a:prstGeom prst="quadArrow">
            <a:avLst>
              <a:gd name="adj1" fmla="val 937"/>
              <a:gd name="adj2" fmla="val 1969"/>
              <a:gd name="adj3" fmla="val 5000"/>
            </a:avLst>
          </a:prstGeom>
          <a:solidFill>
            <a:schemeClr val="accent1"/>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110" name="Freeform 16"/>
          <p:cNvSpPr/>
          <p:nvPr/>
        </p:nvSpPr>
        <p:spPr>
          <a:xfrm>
            <a:off x="4327588" y="1817925"/>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9F9F9">
                  <a:lumMod val="50000"/>
                </a:srgbClr>
              </a:solidFill>
              <a:latin typeface="Lato Light"/>
              <a:cs typeface="Lato Light"/>
            </a:endParaRPr>
          </a:p>
        </p:txBody>
      </p:sp>
      <p:sp>
        <p:nvSpPr>
          <p:cNvPr id="111" name="Freeform 17"/>
          <p:cNvSpPr/>
          <p:nvPr/>
        </p:nvSpPr>
        <p:spPr>
          <a:xfrm>
            <a:off x="6238288" y="1817925"/>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9F9F9">
                  <a:lumMod val="50000"/>
                </a:srgbClr>
              </a:solidFill>
              <a:latin typeface="Lato Light"/>
              <a:cs typeface="Lato Light"/>
            </a:endParaRPr>
          </a:p>
        </p:txBody>
      </p:sp>
      <p:sp>
        <p:nvSpPr>
          <p:cNvPr id="112" name="Freeform 18"/>
          <p:cNvSpPr/>
          <p:nvPr/>
        </p:nvSpPr>
        <p:spPr>
          <a:xfrm>
            <a:off x="4327588" y="3728626"/>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9F9F9">
                  <a:lumMod val="50000"/>
                </a:srgbClr>
              </a:solidFill>
              <a:latin typeface="Lato Light"/>
              <a:cs typeface="Lato Light"/>
            </a:endParaRPr>
          </a:p>
        </p:txBody>
      </p:sp>
      <p:sp>
        <p:nvSpPr>
          <p:cNvPr id="113" name="Freeform 19"/>
          <p:cNvSpPr/>
          <p:nvPr/>
        </p:nvSpPr>
        <p:spPr>
          <a:xfrm>
            <a:off x="6238288" y="3728626"/>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9F9F9">
                  <a:lumMod val="50000"/>
                </a:srgbClr>
              </a:solidFill>
              <a:latin typeface="Lato Light"/>
              <a:cs typeface="Lato Light"/>
            </a:endParaRPr>
          </a:p>
        </p:txBody>
      </p:sp>
      <p:sp>
        <p:nvSpPr>
          <p:cNvPr id="114" name="Shape 3858"/>
          <p:cNvSpPr/>
          <p:nvPr/>
        </p:nvSpPr>
        <p:spPr>
          <a:xfrm>
            <a:off x="4879160" y="4219754"/>
            <a:ext cx="522980" cy="496389"/>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2"/>
          </a:solidFill>
          <a:ln>
            <a:noFill/>
          </a:ln>
        </p:spPr>
        <p:txBody>
          <a:bodyPr lIns="45713" tIns="22850" rIns="45713" bIns="22850" anchor="ctr" anchorCtr="0">
            <a:noAutofit/>
          </a:bodyPr>
          <a:lstStyle/>
          <a:p>
            <a:pPr defTabSz="228600"/>
            <a:endParaRPr>
              <a:solidFill>
                <a:srgbClr val="F9F9F9">
                  <a:lumMod val="50000"/>
                </a:srgbClr>
              </a:solidFill>
              <a:latin typeface="Lato"/>
              <a:ea typeface="Lato"/>
              <a:cs typeface="Lato"/>
              <a:sym typeface="Lato"/>
            </a:endParaRPr>
          </a:p>
        </p:txBody>
      </p:sp>
      <p:sp>
        <p:nvSpPr>
          <p:cNvPr id="115" name="Shape 3810"/>
          <p:cNvSpPr/>
          <p:nvPr/>
        </p:nvSpPr>
        <p:spPr>
          <a:xfrm>
            <a:off x="4879160" y="2401887"/>
            <a:ext cx="522980" cy="458206"/>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2"/>
          </a:solidFill>
          <a:ln>
            <a:noFill/>
          </a:ln>
        </p:spPr>
        <p:txBody>
          <a:bodyPr lIns="45713" tIns="22850" rIns="45713" bIns="22850" anchor="ctr" anchorCtr="0">
            <a:noAutofit/>
          </a:bodyPr>
          <a:lstStyle/>
          <a:p>
            <a:pPr defTabSz="228600"/>
            <a:endParaRPr>
              <a:solidFill>
                <a:srgbClr val="F9F9F9">
                  <a:lumMod val="50000"/>
                </a:srgbClr>
              </a:solidFill>
              <a:latin typeface="Lato"/>
              <a:ea typeface="Lato"/>
              <a:cs typeface="Lato"/>
              <a:sym typeface="Lato"/>
            </a:endParaRPr>
          </a:p>
        </p:txBody>
      </p:sp>
      <p:sp>
        <p:nvSpPr>
          <p:cNvPr id="116" name="Shape 3895"/>
          <p:cNvSpPr/>
          <p:nvPr/>
        </p:nvSpPr>
        <p:spPr>
          <a:xfrm>
            <a:off x="6839489" y="2356947"/>
            <a:ext cx="522983" cy="515480"/>
          </a:xfrm>
          <a:custGeom>
            <a:avLst/>
            <a:gdLst/>
            <a:ahLst/>
            <a:cxnLst/>
            <a:rect l="0" t="0" r="0" b="0"/>
            <a:pathLst>
              <a:path w="120000" h="120000" extrusionOk="0">
                <a:moveTo>
                  <a:pt x="105647" y="48605"/>
                </a:moveTo>
                <a:lnTo>
                  <a:pt x="105647" y="48605"/>
                </a:lnTo>
                <a:cubicBezTo>
                  <a:pt x="104252" y="50016"/>
                  <a:pt x="104252" y="58487"/>
                  <a:pt x="114219" y="64134"/>
                </a:cubicBezTo>
                <a:cubicBezTo>
                  <a:pt x="114219" y="64134"/>
                  <a:pt x="100066" y="66957"/>
                  <a:pt x="90299" y="54252"/>
                </a:cubicBezTo>
                <a:cubicBezTo>
                  <a:pt x="87308" y="54252"/>
                  <a:pt x="84518" y="55663"/>
                  <a:pt x="81727" y="55663"/>
                </a:cubicBezTo>
                <a:cubicBezTo>
                  <a:pt x="60598" y="55663"/>
                  <a:pt x="47840" y="42756"/>
                  <a:pt x="47840" y="27226"/>
                </a:cubicBezTo>
                <a:cubicBezTo>
                  <a:pt x="47840" y="12907"/>
                  <a:pt x="60598" y="0"/>
                  <a:pt x="81727" y="0"/>
                </a:cubicBezTo>
                <a:cubicBezTo>
                  <a:pt x="102857" y="0"/>
                  <a:pt x="119800" y="12907"/>
                  <a:pt x="119800" y="27226"/>
                </a:cubicBezTo>
                <a:cubicBezTo>
                  <a:pt x="119800" y="35697"/>
                  <a:pt x="114219" y="44168"/>
                  <a:pt x="105647" y="48605"/>
                </a:cubicBezTo>
                <a:close/>
                <a:moveTo>
                  <a:pt x="40863" y="30050"/>
                </a:moveTo>
                <a:lnTo>
                  <a:pt x="40863" y="30050"/>
                </a:lnTo>
                <a:cubicBezTo>
                  <a:pt x="42259" y="46991"/>
                  <a:pt x="56411" y="61310"/>
                  <a:pt x="78936" y="62722"/>
                </a:cubicBezTo>
                <a:cubicBezTo>
                  <a:pt x="81727" y="62722"/>
                  <a:pt x="84518" y="62722"/>
                  <a:pt x="87308" y="61310"/>
                </a:cubicBezTo>
                <a:lnTo>
                  <a:pt x="87308" y="61310"/>
                </a:lnTo>
                <a:lnTo>
                  <a:pt x="87308" y="61310"/>
                </a:lnTo>
                <a:cubicBezTo>
                  <a:pt x="94485" y="68369"/>
                  <a:pt x="102857" y="69983"/>
                  <a:pt x="107043" y="69983"/>
                </a:cubicBezTo>
                <a:cubicBezTo>
                  <a:pt x="102857" y="88537"/>
                  <a:pt x="84518" y="102655"/>
                  <a:pt x="56411" y="102655"/>
                </a:cubicBezTo>
                <a:cubicBezTo>
                  <a:pt x="53621" y="102655"/>
                  <a:pt x="49435" y="101243"/>
                  <a:pt x="45049" y="99831"/>
                </a:cubicBezTo>
                <a:cubicBezTo>
                  <a:pt x="31096" y="119798"/>
                  <a:pt x="7176" y="115563"/>
                  <a:pt x="7176" y="115563"/>
                </a:cubicBezTo>
                <a:cubicBezTo>
                  <a:pt x="23920" y="108302"/>
                  <a:pt x="23920" y="94184"/>
                  <a:pt x="19734" y="92773"/>
                </a:cubicBezTo>
                <a:cubicBezTo>
                  <a:pt x="7176" y="85512"/>
                  <a:pt x="0" y="72806"/>
                  <a:pt x="0" y="59899"/>
                </a:cubicBezTo>
                <a:cubicBezTo>
                  <a:pt x="0" y="39932"/>
                  <a:pt x="18338" y="22789"/>
                  <a:pt x="43654" y="18554"/>
                </a:cubicBezTo>
                <a:cubicBezTo>
                  <a:pt x="42259" y="22789"/>
                  <a:pt x="40863" y="25815"/>
                  <a:pt x="40863" y="30050"/>
                </a:cubicBezTo>
                <a:close/>
              </a:path>
            </a:pathLst>
          </a:custGeom>
          <a:solidFill>
            <a:schemeClr val="bg2"/>
          </a:solidFill>
          <a:ln>
            <a:noFill/>
          </a:ln>
        </p:spPr>
        <p:txBody>
          <a:bodyPr lIns="45713" tIns="22850" rIns="45713" bIns="22850" anchor="ctr" anchorCtr="0">
            <a:noAutofit/>
          </a:bodyPr>
          <a:lstStyle/>
          <a:p>
            <a:pPr defTabSz="228600"/>
            <a:endParaRPr>
              <a:solidFill>
                <a:srgbClr val="F9F9F9">
                  <a:lumMod val="50000"/>
                </a:srgbClr>
              </a:solidFill>
              <a:latin typeface="Lato"/>
              <a:ea typeface="Lato"/>
              <a:cs typeface="Lato"/>
              <a:sym typeface="Lato"/>
            </a:endParaRPr>
          </a:p>
        </p:txBody>
      </p:sp>
      <p:sp>
        <p:nvSpPr>
          <p:cNvPr id="117" name="Shape 3850"/>
          <p:cNvSpPr/>
          <p:nvPr/>
        </p:nvSpPr>
        <p:spPr>
          <a:xfrm>
            <a:off x="6839488" y="4252052"/>
            <a:ext cx="423729" cy="519298"/>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2"/>
          </a:solidFill>
          <a:ln>
            <a:noFill/>
          </a:ln>
        </p:spPr>
        <p:txBody>
          <a:bodyPr lIns="45713" tIns="22850" rIns="45713" bIns="22850" anchor="ctr" anchorCtr="0">
            <a:noAutofit/>
          </a:bodyPr>
          <a:lstStyle/>
          <a:p>
            <a:pPr defTabSz="228600"/>
            <a:endParaRPr>
              <a:solidFill>
                <a:srgbClr val="F9F9F9">
                  <a:lumMod val="50000"/>
                </a:srgbClr>
              </a:solidFill>
              <a:latin typeface="Lato"/>
              <a:ea typeface="Lato"/>
              <a:cs typeface="Lato"/>
              <a:sym typeface="Lato"/>
            </a:endParaRPr>
          </a:p>
        </p:txBody>
      </p:sp>
      <p:sp>
        <p:nvSpPr>
          <p:cNvPr id="118" name="Textfeld 117"/>
          <p:cNvSpPr txBox="1"/>
          <p:nvPr/>
        </p:nvSpPr>
        <p:spPr>
          <a:xfrm>
            <a:off x="8351915" y="2080010"/>
            <a:ext cx="2657922" cy="323165"/>
          </a:xfrm>
          <a:prstGeom prst="rect">
            <a:avLst/>
          </a:prstGeom>
          <a:noFill/>
        </p:spPr>
        <p:txBody>
          <a:bodyPr wrap="square" rtlCol="0">
            <a:spAutoFit/>
          </a:bodyPr>
          <a:lstStyle/>
          <a:p>
            <a:pPr defTabSz="228600"/>
            <a:r>
              <a:rPr lang="de-DE" sz="1500">
                <a:solidFill>
                  <a:srgbClr val="0065FA"/>
                </a:solidFill>
                <a:latin typeface="Calibri Light" panose="020F0302020204030204" pitchFamily="34" charset="0"/>
              </a:rPr>
              <a:t>02 | Title Three</a:t>
            </a:r>
            <a:endParaRPr lang="de-DE" sz="1500">
              <a:solidFill>
                <a:srgbClr val="0065FA"/>
              </a:solidFill>
              <a:latin typeface="Calibri Light" panose="020F0302020204030204" pitchFamily="34" charset="0"/>
            </a:endParaRPr>
          </a:p>
        </p:txBody>
      </p:sp>
      <p:sp>
        <p:nvSpPr>
          <p:cNvPr id="119" name="Textfeld 118"/>
          <p:cNvSpPr txBox="1"/>
          <p:nvPr/>
        </p:nvSpPr>
        <p:spPr>
          <a:xfrm>
            <a:off x="8351913" y="2419745"/>
            <a:ext cx="2434670" cy="297180"/>
          </a:xfrm>
          <a:prstGeom prst="rect">
            <a:avLst/>
          </a:prstGeom>
          <a:noFill/>
        </p:spPr>
        <p:txBody>
          <a:bodyPr wrap="square" rtlCol="0">
            <a:spAutoFit/>
          </a:bodyPr>
          <a:lstStyle/>
          <a:p>
            <a:pPr defTabSz="228600">
              <a:lnSpc>
                <a:spcPct val="150000"/>
              </a:lnSpc>
            </a:pPr>
            <a:r>
              <a:rPr lang="en-US" altLang="zh-CN" sz="900">
                <a:solidFill>
                  <a:srgbClr val="F9F9F9">
                    <a:lumMod val="50000"/>
                  </a:srgbClr>
                </a:solidFill>
                <a:latin typeface="Century Gothic" panose="020B0502020202020204" pitchFamily="34" charset="0"/>
              </a:rPr>
              <a:t>bootstrop</a:t>
            </a:r>
            <a:r>
              <a:rPr lang="zh-CN" altLang="zh-CN" sz="900">
                <a:solidFill>
                  <a:srgbClr val="F9F9F9">
                    <a:lumMod val="50000"/>
                  </a:srgbClr>
                </a:solidFill>
                <a:latin typeface="Century Gothic" panose="020B0502020202020204" pitchFamily="34" charset="0"/>
              </a:rPr>
              <a:t>单词记得不熟，没能融汇贯通</a:t>
            </a:r>
            <a:endParaRPr lang="zh-CN" altLang="zh-CN" sz="900">
              <a:solidFill>
                <a:srgbClr val="F9F9F9">
                  <a:lumMod val="50000"/>
                </a:srgbClr>
              </a:solidFill>
              <a:latin typeface="Century Gothic" panose="020B0502020202020204" pitchFamily="34" charset="0"/>
            </a:endParaRPr>
          </a:p>
        </p:txBody>
      </p:sp>
      <p:sp>
        <p:nvSpPr>
          <p:cNvPr id="120" name="Textfeld 119"/>
          <p:cNvSpPr txBox="1"/>
          <p:nvPr/>
        </p:nvSpPr>
        <p:spPr>
          <a:xfrm>
            <a:off x="8351913" y="3912314"/>
            <a:ext cx="2657921" cy="323165"/>
          </a:xfrm>
          <a:prstGeom prst="rect">
            <a:avLst/>
          </a:prstGeom>
          <a:noFill/>
        </p:spPr>
        <p:txBody>
          <a:bodyPr wrap="square" rtlCol="0">
            <a:spAutoFit/>
          </a:bodyPr>
          <a:lstStyle/>
          <a:p>
            <a:pPr defTabSz="228600"/>
            <a:r>
              <a:rPr lang="de-DE" sz="1500">
                <a:solidFill>
                  <a:srgbClr val="0065FA"/>
                </a:solidFill>
                <a:latin typeface="Calibri Light" panose="020F0302020204030204" pitchFamily="34" charset="0"/>
              </a:rPr>
              <a:t>04 | Title Four</a:t>
            </a:r>
            <a:endParaRPr lang="de-DE" sz="1500">
              <a:solidFill>
                <a:srgbClr val="0065FA"/>
              </a:solidFill>
              <a:latin typeface="Calibri Light" panose="020F0302020204030204" pitchFamily="34" charset="0"/>
            </a:endParaRPr>
          </a:p>
        </p:txBody>
      </p:sp>
      <p:sp>
        <p:nvSpPr>
          <p:cNvPr id="121" name="Textfeld 120"/>
          <p:cNvSpPr txBox="1"/>
          <p:nvPr/>
        </p:nvSpPr>
        <p:spPr>
          <a:xfrm>
            <a:off x="8351913" y="4252049"/>
            <a:ext cx="2434670" cy="502920"/>
          </a:xfrm>
          <a:prstGeom prst="rect">
            <a:avLst/>
          </a:prstGeom>
          <a:noFill/>
        </p:spPr>
        <p:txBody>
          <a:bodyPr wrap="square" rtlCol="0">
            <a:spAutoFit/>
          </a:bodyPr>
          <a:lstStyle/>
          <a:p>
            <a:pPr defTabSz="228600">
              <a:lnSpc>
                <a:spcPct val="150000"/>
              </a:lnSpc>
            </a:pPr>
            <a:r>
              <a:rPr lang="zh-CN" altLang="de-DE" sz="900">
                <a:solidFill>
                  <a:srgbClr val="F9F9F9">
                    <a:lumMod val="50000"/>
                  </a:srgbClr>
                </a:solidFill>
                <a:latin typeface="Century Gothic" panose="020B0502020202020204" pitchFamily="34" charset="0"/>
              </a:rPr>
              <a:t>针对以上不足我将多写案例，来补充自己，多记单词。</a:t>
            </a:r>
            <a:endParaRPr lang="zh-CN" altLang="de-DE" sz="900">
              <a:solidFill>
                <a:srgbClr val="F9F9F9">
                  <a:lumMod val="50000"/>
                </a:srgbClr>
              </a:solidFill>
              <a:latin typeface="Century Gothic" panose="020B0502020202020204" pitchFamily="34" charset="0"/>
            </a:endParaRPr>
          </a:p>
        </p:txBody>
      </p:sp>
      <p:sp>
        <p:nvSpPr>
          <p:cNvPr id="122" name="Textfeld 121"/>
          <p:cNvSpPr txBox="1"/>
          <p:nvPr/>
        </p:nvSpPr>
        <p:spPr>
          <a:xfrm>
            <a:off x="1405418" y="2080010"/>
            <a:ext cx="2434670" cy="323165"/>
          </a:xfrm>
          <a:prstGeom prst="rect">
            <a:avLst/>
          </a:prstGeom>
          <a:noFill/>
        </p:spPr>
        <p:txBody>
          <a:bodyPr wrap="square" rtlCol="0">
            <a:spAutoFit/>
          </a:bodyPr>
          <a:lstStyle/>
          <a:p>
            <a:pPr algn="r" defTabSz="228600"/>
            <a:r>
              <a:rPr lang="de-DE" sz="1500">
                <a:solidFill>
                  <a:srgbClr val="0065FA"/>
                </a:solidFill>
                <a:latin typeface="Calibri Light" panose="020F0302020204030204" pitchFamily="34" charset="0"/>
              </a:rPr>
              <a:t>01 | Title One</a:t>
            </a:r>
            <a:endParaRPr lang="de-DE" sz="1500">
              <a:solidFill>
                <a:srgbClr val="0065FA"/>
              </a:solidFill>
              <a:latin typeface="Calibri Light" panose="020F0302020204030204" pitchFamily="34" charset="0"/>
            </a:endParaRPr>
          </a:p>
        </p:txBody>
      </p:sp>
      <p:sp>
        <p:nvSpPr>
          <p:cNvPr id="123" name="Textfeld 122"/>
          <p:cNvSpPr txBox="1"/>
          <p:nvPr/>
        </p:nvSpPr>
        <p:spPr>
          <a:xfrm>
            <a:off x="1405418" y="2419745"/>
            <a:ext cx="2434670" cy="502920"/>
          </a:xfrm>
          <a:prstGeom prst="rect">
            <a:avLst/>
          </a:prstGeom>
          <a:noFill/>
        </p:spPr>
        <p:txBody>
          <a:bodyPr wrap="square" rtlCol="0">
            <a:spAutoFit/>
          </a:bodyPr>
          <a:lstStyle/>
          <a:p>
            <a:pPr algn="r" defTabSz="228600">
              <a:lnSpc>
                <a:spcPct val="150000"/>
              </a:lnSpc>
            </a:pPr>
            <a:r>
              <a:rPr lang="en-US" altLang="de-DE" sz="900">
                <a:solidFill>
                  <a:srgbClr val="F9F9F9">
                    <a:lumMod val="50000"/>
                  </a:srgbClr>
                </a:solidFill>
                <a:latin typeface="Century Gothic" panose="020B0502020202020204" pitchFamily="34" charset="0"/>
              </a:rPr>
              <a:t>js/jquery</a:t>
            </a:r>
            <a:r>
              <a:rPr lang="zh-CN" altLang="de-DE" sz="900">
                <a:solidFill>
                  <a:srgbClr val="F9F9F9">
                    <a:lumMod val="50000"/>
                  </a:srgbClr>
                </a:solidFill>
                <a:latin typeface="Century Gothic" panose="020B0502020202020204" pitchFamily="34" charset="0"/>
              </a:rPr>
              <a:t>不能够自己灵活的运用，是所有学中最不好的一个</a:t>
            </a:r>
            <a:endParaRPr lang="zh-CN" altLang="de-DE" sz="900">
              <a:solidFill>
                <a:srgbClr val="F9F9F9">
                  <a:lumMod val="50000"/>
                </a:srgbClr>
              </a:solidFill>
              <a:latin typeface="Century Gothic" panose="020B0502020202020204" pitchFamily="34" charset="0"/>
            </a:endParaRPr>
          </a:p>
        </p:txBody>
      </p:sp>
      <p:sp>
        <p:nvSpPr>
          <p:cNvPr id="124" name="Textfeld 123"/>
          <p:cNvSpPr txBox="1"/>
          <p:nvPr/>
        </p:nvSpPr>
        <p:spPr>
          <a:xfrm>
            <a:off x="1579665" y="3912314"/>
            <a:ext cx="2260423" cy="323165"/>
          </a:xfrm>
          <a:prstGeom prst="rect">
            <a:avLst/>
          </a:prstGeom>
          <a:noFill/>
        </p:spPr>
        <p:txBody>
          <a:bodyPr wrap="square" rtlCol="0">
            <a:spAutoFit/>
          </a:bodyPr>
          <a:lstStyle/>
          <a:p>
            <a:pPr algn="r" defTabSz="228600"/>
            <a:r>
              <a:rPr lang="de-DE" sz="1500">
                <a:solidFill>
                  <a:srgbClr val="0065FA"/>
                </a:solidFill>
                <a:latin typeface="Calibri Light" panose="020F0302020204030204" pitchFamily="34" charset="0"/>
              </a:rPr>
              <a:t>03 | Title Two</a:t>
            </a:r>
            <a:endParaRPr lang="de-DE" sz="1500">
              <a:solidFill>
                <a:srgbClr val="0065FA"/>
              </a:solidFill>
              <a:latin typeface="Calibri Light" panose="020F0302020204030204" pitchFamily="34" charset="0"/>
            </a:endParaRPr>
          </a:p>
        </p:txBody>
      </p:sp>
      <p:sp>
        <p:nvSpPr>
          <p:cNvPr id="125" name="Textfeld 124"/>
          <p:cNvSpPr txBox="1"/>
          <p:nvPr/>
        </p:nvSpPr>
        <p:spPr>
          <a:xfrm>
            <a:off x="1405255" y="4251960"/>
            <a:ext cx="2508250" cy="502920"/>
          </a:xfrm>
          <a:prstGeom prst="rect">
            <a:avLst/>
          </a:prstGeom>
          <a:noFill/>
        </p:spPr>
        <p:txBody>
          <a:bodyPr wrap="square" rtlCol="0">
            <a:spAutoFit/>
          </a:bodyPr>
          <a:lstStyle/>
          <a:p>
            <a:pPr algn="r" defTabSz="228600">
              <a:lnSpc>
                <a:spcPct val="150000"/>
              </a:lnSpc>
            </a:pPr>
            <a:r>
              <a:rPr lang="en-US" altLang="de-DE" sz="900">
                <a:solidFill>
                  <a:srgbClr val="F9F9F9">
                    <a:lumMod val="50000"/>
                  </a:srgbClr>
                </a:solidFill>
                <a:latin typeface="Century Gothic" panose="020B0502020202020204" pitchFamily="34" charset="0"/>
              </a:rPr>
              <a:t>html5+css3</a:t>
            </a:r>
            <a:r>
              <a:rPr lang="zh-CN" altLang="en-US" sz="900">
                <a:solidFill>
                  <a:srgbClr val="F9F9F9">
                    <a:lumMod val="50000"/>
                  </a:srgbClr>
                </a:solidFill>
                <a:latin typeface="Century Gothic" panose="020B0502020202020204" pitchFamily="34" charset="0"/>
              </a:rPr>
              <a:t>，我认为画布，滚动监听运用的不熟</a:t>
            </a:r>
            <a:endParaRPr lang="zh-CN" altLang="en-US" sz="900">
              <a:solidFill>
                <a:srgbClr val="F9F9F9">
                  <a:lumMod val="50000"/>
                </a:srgbClr>
              </a:solidFill>
              <a:latin typeface="Century Gothic" panose="020B0502020202020204" pitchFamily="34" charset="0"/>
            </a:endParaRPr>
          </a:p>
        </p:txBody>
      </p:sp>
      <p:sp>
        <p:nvSpPr>
          <p:cNvPr id="34" name="Textfeld 33"/>
          <p:cNvSpPr txBox="1"/>
          <p:nvPr/>
        </p:nvSpPr>
        <p:spPr>
          <a:xfrm>
            <a:off x="1225492" y="388177"/>
            <a:ext cx="1814264" cy="320040"/>
          </a:xfrm>
          <a:prstGeom prst="rect">
            <a:avLst/>
          </a:prstGeom>
          <a:noFill/>
        </p:spPr>
        <p:txBody>
          <a:bodyPr wrap="square" rtlCol="0">
            <a:spAutoFit/>
          </a:bodyPr>
          <a:lstStyle/>
          <a:p>
            <a:pPr defTabSz="228600"/>
            <a:r>
              <a:rPr lang="zh-CN" altLang="de-DE" sz="1500">
                <a:solidFill>
                  <a:srgbClr val="F9F9F9">
                    <a:lumMod val="50000"/>
                  </a:srgbClr>
                </a:solidFill>
                <a:latin typeface="Calibri Light" panose="020F0302020204030204"/>
              </a:rPr>
              <a:t>学习总结</a:t>
            </a:r>
            <a:endParaRPr lang="zh-CN" altLang="de-DE" sz="1500">
              <a:solidFill>
                <a:srgbClr val="F9F9F9">
                  <a:lumMod val="50000"/>
                </a:srgbClr>
              </a:solidFill>
              <a:latin typeface="Calibri Light" panose="020F0302020204030204"/>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p:cNvSpPr/>
          <p:nvPr/>
        </p:nvSpPr>
        <p:spPr>
          <a:xfrm>
            <a:off x="1588" y="3790339"/>
            <a:ext cx="12188825" cy="306766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cxnSp>
        <p:nvCxnSpPr>
          <p:cNvPr id="36" name="Gerader Verbinder 35"/>
          <p:cNvCxnSpPr/>
          <p:nvPr/>
        </p:nvCxnSpPr>
        <p:spPr>
          <a:xfrm flipH="1">
            <a:off x="1590" y="3790338"/>
            <a:ext cx="1218882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Shape 4073"/>
          <p:cNvSpPr/>
          <p:nvPr/>
        </p:nvSpPr>
        <p:spPr>
          <a:xfrm>
            <a:off x="8894837" y="5065977"/>
            <a:ext cx="233816" cy="250006"/>
          </a:xfrm>
          <a:custGeom>
            <a:avLst/>
            <a:gdLst/>
            <a:ahLst/>
            <a:cxnLst/>
            <a:rect l="0" t="0" r="0" b="0"/>
            <a:pathLst>
              <a:path w="120000" h="120000" extrusionOk="0">
                <a:moveTo>
                  <a:pt x="75403" y="112293"/>
                </a:moveTo>
                <a:lnTo>
                  <a:pt x="75403" y="112293"/>
                </a:lnTo>
                <a:cubicBezTo>
                  <a:pt x="75403" y="114770"/>
                  <a:pt x="78044" y="117247"/>
                  <a:pt x="80684" y="117247"/>
                </a:cubicBezTo>
                <a:cubicBezTo>
                  <a:pt x="109144" y="119724"/>
                  <a:pt x="109144" y="119724"/>
                  <a:pt x="109144" y="119724"/>
                </a:cubicBezTo>
                <a:cubicBezTo>
                  <a:pt x="112078" y="119724"/>
                  <a:pt x="112078" y="117247"/>
                  <a:pt x="114718" y="114770"/>
                </a:cubicBezTo>
                <a:cubicBezTo>
                  <a:pt x="114718" y="92752"/>
                  <a:pt x="114718" y="92752"/>
                  <a:pt x="114718" y="92752"/>
                </a:cubicBezTo>
                <a:cubicBezTo>
                  <a:pt x="78044" y="90275"/>
                  <a:pt x="78044" y="90275"/>
                  <a:pt x="78044" y="90275"/>
                </a:cubicBezTo>
                <a:lnTo>
                  <a:pt x="75403" y="112293"/>
                </a:lnTo>
                <a:close/>
                <a:moveTo>
                  <a:pt x="5281" y="92752"/>
                </a:moveTo>
                <a:lnTo>
                  <a:pt x="5281" y="92752"/>
                </a:lnTo>
                <a:cubicBezTo>
                  <a:pt x="5281" y="114770"/>
                  <a:pt x="5281" y="114770"/>
                  <a:pt x="5281" y="114770"/>
                </a:cubicBezTo>
                <a:cubicBezTo>
                  <a:pt x="5281" y="117247"/>
                  <a:pt x="7921" y="119724"/>
                  <a:pt x="10268" y="119724"/>
                </a:cubicBezTo>
                <a:cubicBezTo>
                  <a:pt x="39022" y="117247"/>
                  <a:pt x="39022" y="117247"/>
                  <a:pt x="39022" y="117247"/>
                </a:cubicBezTo>
                <a:cubicBezTo>
                  <a:pt x="41662" y="117247"/>
                  <a:pt x="44303" y="114770"/>
                  <a:pt x="44303" y="112293"/>
                </a:cubicBezTo>
                <a:cubicBezTo>
                  <a:pt x="41662" y="90275"/>
                  <a:pt x="41662" y="90275"/>
                  <a:pt x="41662" y="90275"/>
                </a:cubicBezTo>
                <a:lnTo>
                  <a:pt x="5281" y="92752"/>
                </a:lnTo>
                <a:close/>
                <a:moveTo>
                  <a:pt x="0" y="56422"/>
                </a:moveTo>
                <a:lnTo>
                  <a:pt x="0" y="56422"/>
                </a:lnTo>
                <a:cubicBezTo>
                  <a:pt x="2640" y="80642"/>
                  <a:pt x="2640" y="80642"/>
                  <a:pt x="2640" y="80642"/>
                </a:cubicBezTo>
                <a:cubicBezTo>
                  <a:pt x="39022" y="75688"/>
                  <a:pt x="39022" y="75688"/>
                  <a:pt x="39022" y="75688"/>
                </a:cubicBezTo>
                <a:cubicBezTo>
                  <a:pt x="39022" y="53944"/>
                  <a:pt x="39022" y="53944"/>
                  <a:pt x="39022" y="53944"/>
                </a:cubicBezTo>
                <a:lnTo>
                  <a:pt x="39022" y="51467"/>
                </a:lnTo>
                <a:cubicBezTo>
                  <a:pt x="39022" y="41834"/>
                  <a:pt x="46943" y="31926"/>
                  <a:pt x="59853" y="31926"/>
                </a:cubicBezTo>
                <a:cubicBezTo>
                  <a:pt x="72762" y="31926"/>
                  <a:pt x="80684" y="41834"/>
                  <a:pt x="80684" y="51467"/>
                </a:cubicBezTo>
                <a:lnTo>
                  <a:pt x="80684" y="53944"/>
                </a:lnTo>
                <a:cubicBezTo>
                  <a:pt x="78044" y="75688"/>
                  <a:pt x="78044" y="75688"/>
                  <a:pt x="78044" y="75688"/>
                </a:cubicBezTo>
                <a:cubicBezTo>
                  <a:pt x="117066" y="80642"/>
                  <a:pt x="117066" y="80642"/>
                  <a:pt x="117066" y="80642"/>
                </a:cubicBezTo>
                <a:cubicBezTo>
                  <a:pt x="119706" y="56422"/>
                  <a:pt x="119706" y="56422"/>
                  <a:pt x="119706" y="56422"/>
                </a:cubicBezTo>
                <a:cubicBezTo>
                  <a:pt x="119706" y="53944"/>
                  <a:pt x="119706" y="53944"/>
                  <a:pt x="119706" y="51467"/>
                </a:cubicBezTo>
                <a:cubicBezTo>
                  <a:pt x="119706" y="22018"/>
                  <a:pt x="93594" y="0"/>
                  <a:pt x="59853" y="0"/>
                </a:cubicBezTo>
                <a:cubicBezTo>
                  <a:pt x="25819" y="0"/>
                  <a:pt x="0" y="22018"/>
                  <a:pt x="0" y="51467"/>
                </a:cubicBezTo>
                <a:cubicBezTo>
                  <a:pt x="0" y="53944"/>
                  <a:pt x="0" y="53944"/>
                  <a:pt x="0" y="56422"/>
                </a:cubicBezTo>
                <a:close/>
              </a:path>
            </a:pathLst>
          </a:custGeom>
          <a:solidFill>
            <a:schemeClr val="lt1"/>
          </a:solidFill>
          <a:ln>
            <a:noFill/>
          </a:ln>
          <a:effectLst>
            <a:outerShdw blurRad="38100" dist="38100" algn="ctr" rotWithShape="0">
              <a:srgbClr val="000000">
                <a:alpha val="23000"/>
              </a:srgbClr>
            </a:outerShdw>
          </a:effectLst>
        </p:spPr>
        <p:txBody>
          <a:bodyPr lIns="45700" tIns="22850" rIns="45700" bIns="22850" anchor="ctr" anchorCtr="0">
            <a:noAutofit/>
          </a:bodyPr>
          <a:lstStyle/>
          <a:p>
            <a:pPr defTabSz="228600"/>
            <a:endParaRPr>
              <a:solidFill>
                <a:srgbClr val="F9F9F9"/>
              </a:solidFill>
              <a:latin typeface="Lato"/>
              <a:ea typeface="Lato"/>
              <a:cs typeface="Lato"/>
              <a:sym typeface="Lato"/>
            </a:endParaRPr>
          </a:p>
        </p:txBody>
      </p:sp>
      <p:sp>
        <p:nvSpPr>
          <p:cNvPr id="38" name="Shape 4066"/>
          <p:cNvSpPr/>
          <p:nvPr/>
        </p:nvSpPr>
        <p:spPr>
          <a:xfrm>
            <a:off x="5088015" y="5110191"/>
            <a:ext cx="264049" cy="213715"/>
          </a:xfrm>
          <a:custGeom>
            <a:avLst/>
            <a:gdLst/>
            <a:ahLst/>
            <a:cxnLst/>
            <a:rect l="0" t="0" r="0" b="0"/>
            <a:pathLst>
              <a:path w="120000" h="120000" extrusionOk="0">
                <a:moveTo>
                  <a:pt x="115324" y="2895"/>
                </a:moveTo>
                <a:lnTo>
                  <a:pt x="115324" y="2895"/>
                </a:lnTo>
                <a:cubicBezTo>
                  <a:pt x="112727" y="2895"/>
                  <a:pt x="4675" y="51474"/>
                  <a:pt x="2337" y="51474"/>
                </a:cubicBezTo>
                <a:cubicBezTo>
                  <a:pt x="0" y="51474"/>
                  <a:pt x="0" y="54369"/>
                  <a:pt x="2337" y="54369"/>
                </a:cubicBezTo>
                <a:cubicBezTo>
                  <a:pt x="4675" y="56943"/>
                  <a:pt x="25454" y="68525"/>
                  <a:pt x="25454" y="68525"/>
                </a:cubicBezTo>
                <a:lnTo>
                  <a:pt x="25454" y="68525"/>
                </a:lnTo>
                <a:cubicBezTo>
                  <a:pt x="41558" y="73994"/>
                  <a:pt x="41558" y="73994"/>
                  <a:pt x="41558" y="73994"/>
                </a:cubicBezTo>
                <a:cubicBezTo>
                  <a:pt x="41558" y="73994"/>
                  <a:pt x="110389" y="11260"/>
                  <a:pt x="112727" y="11260"/>
                </a:cubicBezTo>
                <a:cubicBezTo>
                  <a:pt x="112727" y="8364"/>
                  <a:pt x="112727" y="11260"/>
                  <a:pt x="112727" y="11260"/>
                </a:cubicBezTo>
                <a:lnTo>
                  <a:pt x="62337" y="79785"/>
                </a:lnTo>
                <a:lnTo>
                  <a:pt x="62337" y="79785"/>
                </a:lnTo>
                <a:cubicBezTo>
                  <a:pt x="59999" y="82680"/>
                  <a:pt x="59999" y="82680"/>
                  <a:pt x="59999" y="82680"/>
                </a:cubicBezTo>
                <a:cubicBezTo>
                  <a:pt x="62337" y="85576"/>
                  <a:pt x="62337" y="85576"/>
                  <a:pt x="62337" y="85576"/>
                </a:cubicBezTo>
                <a:lnTo>
                  <a:pt x="62337" y="85576"/>
                </a:lnTo>
                <a:cubicBezTo>
                  <a:pt x="62337" y="85576"/>
                  <a:pt x="94285" y="105522"/>
                  <a:pt x="94285" y="108418"/>
                </a:cubicBezTo>
                <a:cubicBezTo>
                  <a:pt x="96623" y="108418"/>
                  <a:pt x="98961" y="108418"/>
                  <a:pt x="101298" y="105522"/>
                </a:cubicBezTo>
                <a:cubicBezTo>
                  <a:pt x="101298" y="102627"/>
                  <a:pt x="119740" y="8364"/>
                  <a:pt x="119740" y="5790"/>
                </a:cubicBezTo>
                <a:cubicBezTo>
                  <a:pt x="119740" y="2895"/>
                  <a:pt x="117662" y="0"/>
                  <a:pt x="115324" y="2895"/>
                </a:cubicBezTo>
                <a:close/>
                <a:moveTo>
                  <a:pt x="41558" y="116782"/>
                </a:moveTo>
                <a:lnTo>
                  <a:pt x="41558" y="116782"/>
                </a:lnTo>
                <a:cubicBezTo>
                  <a:pt x="41558" y="119678"/>
                  <a:pt x="41558" y="119678"/>
                  <a:pt x="43896" y="119678"/>
                </a:cubicBezTo>
                <a:cubicBezTo>
                  <a:pt x="43896" y="116782"/>
                  <a:pt x="62337" y="99731"/>
                  <a:pt x="62337" y="99731"/>
                </a:cubicBezTo>
                <a:cubicBezTo>
                  <a:pt x="41558" y="85576"/>
                  <a:pt x="41558" y="85576"/>
                  <a:pt x="41558" y="85576"/>
                </a:cubicBezTo>
                <a:lnTo>
                  <a:pt x="41558" y="116782"/>
                </a:lnTo>
                <a:close/>
              </a:path>
            </a:pathLst>
          </a:custGeom>
          <a:solidFill>
            <a:schemeClr val="lt1"/>
          </a:solidFill>
          <a:ln>
            <a:noFill/>
          </a:ln>
          <a:effectLst>
            <a:outerShdw blurRad="38100" dist="38100" algn="ctr" rotWithShape="0">
              <a:srgbClr val="000000">
                <a:alpha val="23000"/>
              </a:srgbClr>
            </a:outerShdw>
          </a:effectLst>
        </p:spPr>
        <p:txBody>
          <a:bodyPr lIns="45700" tIns="22850" rIns="45700" bIns="22850" anchor="ctr" anchorCtr="0">
            <a:noAutofit/>
          </a:bodyPr>
          <a:lstStyle/>
          <a:p>
            <a:pPr defTabSz="228600"/>
            <a:endParaRPr>
              <a:solidFill>
                <a:srgbClr val="F9F9F9"/>
              </a:solidFill>
              <a:latin typeface="Lato"/>
              <a:ea typeface="Lato"/>
              <a:cs typeface="Lato"/>
              <a:sym typeface="Lato"/>
            </a:endParaRPr>
          </a:p>
        </p:txBody>
      </p:sp>
      <p:sp>
        <p:nvSpPr>
          <p:cNvPr id="39" name="Ellipse 38"/>
          <p:cNvSpPr/>
          <p:nvPr/>
        </p:nvSpPr>
        <p:spPr>
          <a:xfrm>
            <a:off x="4981517" y="4952986"/>
            <a:ext cx="501094" cy="501094"/>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solidFill>
              <a:latin typeface="Calibri" panose="020F0502020204030204"/>
            </a:endParaRPr>
          </a:p>
        </p:txBody>
      </p:sp>
      <p:sp>
        <p:nvSpPr>
          <p:cNvPr id="40" name="Ellipse 39"/>
          <p:cNvSpPr/>
          <p:nvPr/>
        </p:nvSpPr>
        <p:spPr>
          <a:xfrm>
            <a:off x="8751867" y="4951137"/>
            <a:ext cx="501094" cy="501094"/>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solidFill>
              <a:latin typeface="Calibri" panose="020F0502020204030204"/>
            </a:endParaRPr>
          </a:p>
        </p:txBody>
      </p:sp>
      <p:sp>
        <p:nvSpPr>
          <p:cNvPr id="41" name="Textfeld 40"/>
          <p:cNvSpPr txBox="1"/>
          <p:nvPr/>
        </p:nvSpPr>
        <p:spPr>
          <a:xfrm>
            <a:off x="5611454" y="4998211"/>
            <a:ext cx="2382414" cy="323165"/>
          </a:xfrm>
          <a:prstGeom prst="rect">
            <a:avLst/>
          </a:prstGeom>
          <a:noFill/>
        </p:spPr>
        <p:txBody>
          <a:bodyPr wrap="square" rtlCol="0">
            <a:spAutoFit/>
          </a:bodyPr>
          <a:lstStyle/>
          <a:p>
            <a:pPr defTabSz="228600"/>
            <a:r>
              <a:rPr lang="de-DE" sz="1500">
                <a:solidFill>
                  <a:srgbClr val="F9F9F9"/>
                </a:solidFill>
                <a:latin typeface="Calibri Light" panose="020F0302020204030204" pitchFamily="34" charset="0"/>
              </a:rPr>
              <a:t>Discription Two</a:t>
            </a:r>
            <a:endParaRPr lang="de-DE" sz="1500">
              <a:solidFill>
                <a:srgbClr val="F9F9F9"/>
              </a:solidFill>
              <a:latin typeface="Calibri Light" panose="020F0302020204030204" pitchFamily="34" charset="0"/>
            </a:endParaRPr>
          </a:p>
        </p:txBody>
      </p:sp>
      <p:sp>
        <p:nvSpPr>
          <p:cNvPr id="42" name="Textfeld 41"/>
          <p:cNvSpPr txBox="1"/>
          <p:nvPr/>
        </p:nvSpPr>
        <p:spPr>
          <a:xfrm>
            <a:off x="5626202" y="5207383"/>
            <a:ext cx="1829204" cy="507831"/>
          </a:xfrm>
          <a:prstGeom prst="rect">
            <a:avLst/>
          </a:prstGeom>
          <a:noFill/>
        </p:spPr>
        <p:txBody>
          <a:bodyPr wrap="square" rtlCol="0">
            <a:spAutoFit/>
          </a:bodyPr>
          <a:lstStyle/>
          <a:p>
            <a:pPr defTabSz="228600">
              <a:lnSpc>
                <a:spcPct val="150000"/>
              </a:lnSpc>
            </a:pPr>
            <a:r>
              <a:rPr lang="de-DE" sz="900" b="1">
                <a:solidFill>
                  <a:srgbClr val="F9F9F9"/>
                </a:solidFill>
                <a:latin typeface="Century Gothic" panose="020B0502020202020204" pitchFamily="34" charset="0"/>
              </a:rPr>
              <a:t>01 </a:t>
            </a:r>
            <a:r>
              <a:rPr lang="de-DE" sz="900">
                <a:solidFill>
                  <a:srgbClr val="F9F9F9"/>
                </a:solidFill>
                <a:latin typeface="Century Gothic" panose="020B0502020202020204" pitchFamily="34" charset="0"/>
              </a:rPr>
              <a:t>Lorem ipsum dolor sit amet.</a:t>
            </a:r>
            <a:endParaRPr lang="de-DE" sz="900">
              <a:solidFill>
                <a:srgbClr val="F9F9F9"/>
              </a:solidFill>
              <a:latin typeface="Century Gothic" panose="020B0502020202020204" pitchFamily="34" charset="0"/>
            </a:endParaRPr>
          </a:p>
        </p:txBody>
      </p:sp>
      <p:sp>
        <p:nvSpPr>
          <p:cNvPr id="43" name="Textfeld 42"/>
          <p:cNvSpPr txBox="1"/>
          <p:nvPr/>
        </p:nvSpPr>
        <p:spPr>
          <a:xfrm>
            <a:off x="9393345" y="4998705"/>
            <a:ext cx="2382414" cy="323165"/>
          </a:xfrm>
          <a:prstGeom prst="rect">
            <a:avLst/>
          </a:prstGeom>
          <a:noFill/>
        </p:spPr>
        <p:txBody>
          <a:bodyPr wrap="square" rtlCol="0">
            <a:spAutoFit/>
          </a:bodyPr>
          <a:lstStyle/>
          <a:p>
            <a:pPr defTabSz="228600"/>
            <a:r>
              <a:rPr lang="de-DE" sz="1500">
                <a:solidFill>
                  <a:srgbClr val="F9F9F9"/>
                </a:solidFill>
                <a:latin typeface="Calibri Light" panose="020F0302020204030204" pitchFamily="34" charset="0"/>
              </a:rPr>
              <a:t>Discription Three</a:t>
            </a:r>
            <a:endParaRPr lang="de-DE" sz="1500">
              <a:solidFill>
                <a:srgbClr val="F9F9F9"/>
              </a:solidFill>
              <a:latin typeface="Calibri Light" panose="020F0302020204030204" pitchFamily="34" charset="0"/>
            </a:endParaRPr>
          </a:p>
        </p:txBody>
      </p:sp>
      <p:sp>
        <p:nvSpPr>
          <p:cNvPr id="44" name="Textfeld 43"/>
          <p:cNvSpPr txBox="1"/>
          <p:nvPr/>
        </p:nvSpPr>
        <p:spPr>
          <a:xfrm>
            <a:off x="9408093" y="5207878"/>
            <a:ext cx="1829204" cy="507831"/>
          </a:xfrm>
          <a:prstGeom prst="rect">
            <a:avLst/>
          </a:prstGeom>
          <a:noFill/>
        </p:spPr>
        <p:txBody>
          <a:bodyPr wrap="square" rtlCol="0">
            <a:spAutoFit/>
          </a:bodyPr>
          <a:lstStyle/>
          <a:p>
            <a:pPr defTabSz="228600">
              <a:lnSpc>
                <a:spcPct val="150000"/>
              </a:lnSpc>
            </a:pPr>
            <a:r>
              <a:rPr lang="de-DE" sz="900" b="1">
                <a:solidFill>
                  <a:srgbClr val="F9F9F9"/>
                </a:solidFill>
                <a:latin typeface="Century Gothic" panose="020B0502020202020204" pitchFamily="34" charset="0"/>
              </a:rPr>
              <a:t>01 </a:t>
            </a:r>
            <a:r>
              <a:rPr lang="de-DE" sz="900">
                <a:solidFill>
                  <a:srgbClr val="F9F9F9"/>
                </a:solidFill>
                <a:latin typeface="Century Gothic" panose="020B0502020202020204" pitchFamily="34" charset="0"/>
              </a:rPr>
              <a:t>Lorem ipsum dolor sit amet.</a:t>
            </a:r>
            <a:endParaRPr lang="de-DE" sz="900">
              <a:solidFill>
                <a:srgbClr val="F9F9F9"/>
              </a:solidFill>
              <a:latin typeface="Century Gothic" panose="020B0502020202020204" pitchFamily="34" charset="0"/>
            </a:endParaRPr>
          </a:p>
        </p:txBody>
      </p:sp>
      <p:sp>
        <p:nvSpPr>
          <p:cNvPr id="45" name="Shape 4087"/>
          <p:cNvSpPr/>
          <p:nvPr/>
        </p:nvSpPr>
        <p:spPr>
          <a:xfrm>
            <a:off x="1399103" y="5097221"/>
            <a:ext cx="253972" cy="254038"/>
          </a:xfrm>
          <a:custGeom>
            <a:avLst/>
            <a:gdLst/>
            <a:ahLst/>
            <a:cxnLst/>
            <a:rect l="0" t="0" r="0" b="0"/>
            <a:pathLst>
              <a:path w="120000" h="120000" extrusionOk="0">
                <a:moveTo>
                  <a:pt x="18918" y="107865"/>
                </a:moveTo>
                <a:lnTo>
                  <a:pt x="18918" y="107865"/>
                </a:lnTo>
                <a:cubicBezTo>
                  <a:pt x="18918" y="114876"/>
                  <a:pt x="26486" y="119730"/>
                  <a:pt x="33513" y="119730"/>
                </a:cubicBezTo>
                <a:cubicBezTo>
                  <a:pt x="40810" y="119730"/>
                  <a:pt x="45405" y="114876"/>
                  <a:pt x="45405" y="107865"/>
                </a:cubicBezTo>
                <a:cubicBezTo>
                  <a:pt x="45405" y="100584"/>
                  <a:pt x="40810" y="93303"/>
                  <a:pt x="33513" y="93303"/>
                </a:cubicBezTo>
                <a:cubicBezTo>
                  <a:pt x="26486" y="93303"/>
                  <a:pt x="18918" y="100584"/>
                  <a:pt x="18918" y="107865"/>
                </a:cubicBezTo>
                <a:close/>
                <a:moveTo>
                  <a:pt x="86216" y="107865"/>
                </a:moveTo>
                <a:lnTo>
                  <a:pt x="86216" y="107865"/>
                </a:lnTo>
                <a:cubicBezTo>
                  <a:pt x="86216" y="114876"/>
                  <a:pt x="93243" y="119730"/>
                  <a:pt x="100540" y="119730"/>
                </a:cubicBezTo>
                <a:cubicBezTo>
                  <a:pt x="107837" y="119730"/>
                  <a:pt x="112702" y="114876"/>
                  <a:pt x="112702" y="107865"/>
                </a:cubicBezTo>
                <a:cubicBezTo>
                  <a:pt x="112702" y="100584"/>
                  <a:pt x="107837" y="93303"/>
                  <a:pt x="100540" y="93303"/>
                </a:cubicBezTo>
                <a:cubicBezTo>
                  <a:pt x="93243" y="93303"/>
                  <a:pt x="86216" y="100584"/>
                  <a:pt x="86216" y="107865"/>
                </a:cubicBezTo>
                <a:close/>
                <a:moveTo>
                  <a:pt x="42972" y="76584"/>
                </a:moveTo>
                <a:lnTo>
                  <a:pt x="42972" y="76584"/>
                </a:lnTo>
                <a:cubicBezTo>
                  <a:pt x="117297" y="55011"/>
                  <a:pt x="117297" y="55011"/>
                  <a:pt x="117297" y="55011"/>
                </a:cubicBezTo>
                <a:cubicBezTo>
                  <a:pt x="119729" y="55011"/>
                  <a:pt x="119729" y="52584"/>
                  <a:pt x="119729" y="50426"/>
                </a:cubicBezTo>
                <a:cubicBezTo>
                  <a:pt x="119729" y="14561"/>
                  <a:pt x="119729" y="14561"/>
                  <a:pt x="119729" y="14561"/>
                </a:cubicBezTo>
                <a:cubicBezTo>
                  <a:pt x="26486" y="14561"/>
                  <a:pt x="26486" y="14561"/>
                  <a:pt x="26486" y="14561"/>
                </a:cubicBezTo>
                <a:cubicBezTo>
                  <a:pt x="26486" y="2696"/>
                  <a:pt x="26486" y="2696"/>
                  <a:pt x="26486" y="2696"/>
                </a:cubicBezTo>
                <a:lnTo>
                  <a:pt x="24054" y="0"/>
                </a:lnTo>
                <a:cubicBezTo>
                  <a:pt x="2432" y="0"/>
                  <a:pt x="2432" y="0"/>
                  <a:pt x="2432" y="0"/>
                </a:cubicBezTo>
                <a:cubicBezTo>
                  <a:pt x="0" y="0"/>
                  <a:pt x="0" y="2696"/>
                  <a:pt x="0" y="2696"/>
                </a:cubicBezTo>
                <a:cubicBezTo>
                  <a:pt x="0" y="14561"/>
                  <a:pt x="0" y="14561"/>
                  <a:pt x="0" y="14561"/>
                </a:cubicBezTo>
                <a:cubicBezTo>
                  <a:pt x="12162" y="14561"/>
                  <a:pt x="12162" y="14561"/>
                  <a:pt x="12162" y="14561"/>
                </a:cubicBezTo>
                <a:cubicBezTo>
                  <a:pt x="26486" y="74157"/>
                  <a:pt x="26486" y="74157"/>
                  <a:pt x="26486" y="74157"/>
                </a:cubicBezTo>
                <a:cubicBezTo>
                  <a:pt x="26486" y="81438"/>
                  <a:pt x="26486" y="81438"/>
                  <a:pt x="26486" y="81438"/>
                </a:cubicBezTo>
                <a:cubicBezTo>
                  <a:pt x="26486" y="91146"/>
                  <a:pt x="26486" y="91146"/>
                  <a:pt x="26486" y="91146"/>
                </a:cubicBezTo>
                <a:cubicBezTo>
                  <a:pt x="26486" y="93303"/>
                  <a:pt x="28648" y="93303"/>
                  <a:pt x="28648" y="93303"/>
                </a:cubicBezTo>
                <a:cubicBezTo>
                  <a:pt x="33513" y="93303"/>
                  <a:pt x="33513" y="93303"/>
                  <a:pt x="33513" y="93303"/>
                </a:cubicBezTo>
                <a:cubicBezTo>
                  <a:pt x="100540" y="93303"/>
                  <a:pt x="100540" y="93303"/>
                  <a:pt x="100540" y="93303"/>
                </a:cubicBezTo>
                <a:cubicBezTo>
                  <a:pt x="117297" y="93303"/>
                  <a:pt x="117297" y="93303"/>
                  <a:pt x="117297" y="93303"/>
                </a:cubicBezTo>
                <a:cubicBezTo>
                  <a:pt x="119729" y="93303"/>
                  <a:pt x="119729" y="93303"/>
                  <a:pt x="119729" y="91146"/>
                </a:cubicBezTo>
                <a:cubicBezTo>
                  <a:pt x="119729" y="81438"/>
                  <a:pt x="119729" y="81438"/>
                  <a:pt x="119729" y="81438"/>
                </a:cubicBezTo>
                <a:cubicBezTo>
                  <a:pt x="45405" y="81438"/>
                  <a:pt x="45405" y="81438"/>
                  <a:pt x="45405" y="81438"/>
                </a:cubicBezTo>
                <a:cubicBezTo>
                  <a:pt x="35945" y="81438"/>
                  <a:pt x="35945" y="76584"/>
                  <a:pt x="42972" y="76584"/>
                </a:cubicBezTo>
                <a:close/>
              </a:path>
            </a:pathLst>
          </a:custGeom>
          <a:solidFill>
            <a:schemeClr val="lt1"/>
          </a:solidFill>
          <a:ln>
            <a:noFill/>
          </a:ln>
          <a:effectLst>
            <a:outerShdw blurRad="38100" dist="38100" algn="ctr" rotWithShape="0">
              <a:srgbClr val="000000">
                <a:alpha val="23000"/>
              </a:srgbClr>
            </a:outerShdw>
          </a:effectLst>
        </p:spPr>
        <p:txBody>
          <a:bodyPr lIns="45700" tIns="22850" rIns="45700" bIns="22850" anchor="ctr" anchorCtr="0">
            <a:noAutofit/>
          </a:bodyPr>
          <a:lstStyle/>
          <a:p>
            <a:pPr defTabSz="228600"/>
            <a:endParaRPr>
              <a:solidFill>
                <a:srgbClr val="F9F9F9"/>
              </a:solidFill>
              <a:latin typeface="Lato"/>
              <a:ea typeface="Lato"/>
              <a:cs typeface="Lato"/>
              <a:sym typeface="Lato"/>
            </a:endParaRPr>
          </a:p>
        </p:txBody>
      </p:sp>
      <p:sp>
        <p:nvSpPr>
          <p:cNvPr id="46" name="Ellipse 45"/>
          <p:cNvSpPr/>
          <p:nvPr/>
        </p:nvSpPr>
        <p:spPr>
          <a:xfrm>
            <a:off x="1279852" y="4960316"/>
            <a:ext cx="501094" cy="501094"/>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solidFill>
              <a:latin typeface="Calibri" panose="020F0502020204030204"/>
            </a:endParaRPr>
          </a:p>
        </p:txBody>
      </p:sp>
      <p:sp>
        <p:nvSpPr>
          <p:cNvPr id="47" name="Textfeld 46"/>
          <p:cNvSpPr txBox="1"/>
          <p:nvPr/>
        </p:nvSpPr>
        <p:spPr>
          <a:xfrm>
            <a:off x="1927615" y="4971721"/>
            <a:ext cx="2382414" cy="323165"/>
          </a:xfrm>
          <a:prstGeom prst="rect">
            <a:avLst/>
          </a:prstGeom>
          <a:noFill/>
        </p:spPr>
        <p:txBody>
          <a:bodyPr wrap="square" rtlCol="0">
            <a:spAutoFit/>
          </a:bodyPr>
          <a:lstStyle/>
          <a:p>
            <a:pPr defTabSz="228600"/>
            <a:r>
              <a:rPr lang="de-DE" sz="1500">
                <a:solidFill>
                  <a:srgbClr val="F9F9F9"/>
                </a:solidFill>
                <a:latin typeface="Calibri Light" panose="020F0302020204030204" pitchFamily="34" charset="0"/>
              </a:rPr>
              <a:t>Discription 0ne</a:t>
            </a:r>
            <a:endParaRPr lang="de-DE" sz="1500">
              <a:solidFill>
                <a:srgbClr val="F9F9F9"/>
              </a:solidFill>
              <a:latin typeface="Calibri Light" panose="020F0302020204030204" pitchFamily="34" charset="0"/>
            </a:endParaRPr>
          </a:p>
        </p:txBody>
      </p:sp>
      <p:sp>
        <p:nvSpPr>
          <p:cNvPr id="48" name="Textfeld 47"/>
          <p:cNvSpPr txBox="1"/>
          <p:nvPr/>
        </p:nvSpPr>
        <p:spPr>
          <a:xfrm>
            <a:off x="1942364" y="5180893"/>
            <a:ext cx="1829204" cy="507831"/>
          </a:xfrm>
          <a:prstGeom prst="rect">
            <a:avLst/>
          </a:prstGeom>
          <a:noFill/>
        </p:spPr>
        <p:txBody>
          <a:bodyPr wrap="square" rtlCol="0">
            <a:spAutoFit/>
          </a:bodyPr>
          <a:lstStyle/>
          <a:p>
            <a:pPr defTabSz="228600">
              <a:lnSpc>
                <a:spcPct val="150000"/>
              </a:lnSpc>
            </a:pPr>
            <a:r>
              <a:rPr lang="de-DE" sz="900" b="1">
                <a:solidFill>
                  <a:srgbClr val="F9F9F9"/>
                </a:solidFill>
                <a:latin typeface="Century Gothic" panose="020B0502020202020204" pitchFamily="34" charset="0"/>
              </a:rPr>
              <a:t>01 </a:t>
            </a:r>
            <a:r>
              <a:rPr lang="de-DE" sz="900">
                <a:solidFill>
                  <a:srgbClr val="F9F9F9"/>
                </a:solidFill>
                <a:latin typeface="Century Gothic" panose="020B0502020202020204" pitchFamily="34" charset="0"/>
              </a:rPr>
              <a:t>Lorem ipsum dolor sit amet.</a:t>
            </a:r>
            <a:endParaRPr lang="de-DE" sz="900">
              <a:solidFill>
                <a:srgbClr val="F9F9F9"/>
              </a:solidFill>
              <a:latin typeface="Century Gothic" panose="020B0502020202020204" pitchFamily="34" charset="0"/>
            </a:endParaRPr>
          </a:p>
        </p:txBody>
      </p:sp>
      <p:sp>
        <p:nvSpPr>
          <p:cNvPr id="51" name="Textfeld 50"/>
          <p:cNvSpPr txBox="1"/>
          <p:nvPr/>
        </p:nvSpPr>
        <p:spPr>
          <a:xfrm>
            <a:off x="2947466" y="3019239"/>
            <a:ext cx="6428853" cy="507831"/>
          </a:xfrm>
          <a:prstGeom prst="rect">
            <a:avLst/>
          </a:prstGeom>
          <a:noFill/>
        </p:spPr>
        <p:txBody>
          <a:bodyPr wrap="square" rtlCol="0">
            <a:spAutoFit/>
          </a:bodyPr>
          <a:lstStyle/>
          <a:p>
            <a:pPr algn="ctr" defTabSz="228600">
              <a:lnSpc>
                <a:spcPct val="150000"/>
              </a:lnSpc>
            </a:pPr>
            <a:r>
              <a:rPr lang="de-DE" sz="900" b="1" dirty="0">
                <a:solidFill>
                  <a:srgbClr val="F9F9F9">
                    <a:lumMod val="50000"/>
                  </a:srgbClr>
                </a:solidFill>
                <a:latin typeface="Century Gothic" panose="020B0502020202020204" pitchFamily="34" charset="0"/>
              </a:rPr>
              <a:t>Lorem ipsum dolor sit amet, consetetur sadipscing elitr, sed diam nonumy eirmod tempor invidunt ut labore et dolore magna aliquyam erat, sed diam voluptua. </a:t>
            </a:r>
            <a:endParaRPr lang="de-DE" sz="900" dirty="0">
              <a:solidFill>
                <a:srgbClr val="F9F9F9">
                  <a:lumMod val="50000"/>
                </a:srgbClr>
              </a:solidFill>
              <a:latin typeface="Century Gothic" panose="020B0502020202020204" pitchFamily="34" charset="0"/>
            </a:endParaRPr>
          </a:p>
        </p:txBody>
      </p:sp>
      <p:sp>
        <p:nvSpPr>
          <p:cNvPr id="20" name="Textfeld 33"/>
          <p:cNvSpPr txBox="1"/>
          <p:nvPr/>
        </p:nvSpPr>
        <p:spPr>
          <a:xfrm>
            <a:off x="2856966" y="1622536"/>
            <a:ext cx="7684309" cy="1169551"/>
          </a:xfrm>
          <a:prstGeom prst="rect">
            <a:avLst/>
          </a:prstGeom>
          <a:noFill/>
        </p:spPr>
        <p:txBody>
          <a:bodyPr wrap="square" rtlCol="0">
            <a:spAutoFit/>
          </a:bodyPr>
          <a:lstStyle/>
          <a:p>
            <a:pPr defTabSz="228600"/>
            <a:endParaRPr lang="de-DE" sz="3500" dirty="0">
              <a:solidFill>
                <a:srgbClr val="0065FA"/>
              </a:solidFill>
              <a:latin typeface="Century Gothic" panose="020B0502020202020204" pitchFamily="34" charset="0"/>
            </a:endParaRPr>
          </a:p>
          <a:p>
            <a:pPr defTabSz="228600"/>
            <a:r>
              <a:rPr lang="de-DE" sz="3500" b="1" dirty="0">
                <a:solidFill>
                  <a:srgbClr val="0065FA"/>
                </a:solidFill>
                <a:latin typeface="Century Gothic" panose="020B0502020202020204" pitchFamily="34" charset="0"/>
              </a:rPr>
              <a:t>Thank You </a:t>
            </a:r>
            <a:r>
              <a:rPr lang="de-DE" sz="3500" dirty="0">
                <a:solidFill>
                  <a:srgbClr val="0065FA"/>
                </a:solidFill>
                <a:latin typeface="Century Gothic" panose="020B0502020202020204" pitchFamily="34" charset="0"/>
              </a:rPr>
              <a:t>for Watching People</a:t>
            </a:r>
            <a:endParaRPr lang="de-DE" sz="3500" dirty="0">
              <a:solidFill>
                <a:srgbClr val="0065FA"/>
              </a:solidFill>
              <a:latin typeface="Century Gothic" panose="020B0502020202020204" pitchFamily="34" charset="0"/>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3986"/>
          <p:cNvSpPr/>
          <p:nvPr/>
        </p:nvSpPr>
        <p:spPr>
          <a:xfrm>
            <a:off x="5063146" y="4920929"/>
            <a:ext cx="284208" cy="225811"/>
          </a:xfrm>
          <a:custGeom>
            <a:avLst/>
            <a:gdLst/>
            <a:ahLst/>
            <a:cxnLst/>
            <a:rect l="0" t="0" r="0" b="0"/>
            <a:pathLst>
              <a:path w="120000" h="120000" extrusionOk="0">
                <a:moveTo>
                  <a:pt x="59879" y="45112"/>
                </a:moveTo>
                <a:lnTo>
                  <a:pt x="59879" y="45112"/>
                </a:lnTo>
                <a:cubicBezTo>
                  <a:pt x="49014" y="45112"/>
                  <a:pt x="42736" y="52932"/>
                  <a:pt x="42736" y="66466"/>
                </a:cubicBezTo>
                <a:cubicBezTo>
                  <a:pt x="42736" y="80000"/>
                  <a:pt x="49014" y="87819"/>
                  <a:pt x="59879" y="87819"/>
                </a:cubicBezTo>
                <a:cubicBezTo>
                  <a:pt x="70503" y="87819"/>
                  <a:pt x="77022" y="80000"/>
                  <a:pt x="77022" y="66466"/>
                </a:cubicBezTo>
                <a:cubicBezTo>
                  <a:pt x="77022" y="52932"/>
                  <a:pt x="70503" y="45112"/>
                  <a:pt x="59879" y="45112"/>
                </a:cubicBezTo>
                <a:close/>
                <a:moveTo>
                  <a:pt x="106720" y="21052"/>
                </a:moveTo>
                <a:lnTo>
                  <a:pt x="106720" y="21052"/>
                </a:lnTo>
                <a:cubicBezTo>
                  <a:pt x="93923" y="21052"/>
                  <a:pt x="93923" y="21052"/>
                  <a:pt x="93923" y="21052"/>
                </a:cubicBezTo>
                <a:cubicBezTo>
                  <a:pt x="91750" y="21052"/>
                  <a:pt x="89818" y="21052"/>
                  <a:pt x="87645" y="18345"/>
                </a:cubicBezTo>
                <a:cubicBezTo>
                  <a:pt x="85472" y="2406"/>
                  <a:pt x="85472" y="2406"/>
                  <a:pt x="85472" y="2406"/>
                </a:cubicBezTo>
                <a:cubicBezTo>
                  <a:pt x="83299" y="2406"/>
                  <a:pt x="81126" y="0"/>
                  <a:pt x="78953" y="0"/>
                </a:cubicBezTo>
                <a:cubicBezTo>
                  <a:pt x="38390" y="0"/>
                  <a:pt x="38390" y="0"/>
                  <a:pt x="38390" y="0"/>
                </a:cubicBezTo>
                <a:cubicBezTo>
                  <a:pt x="38390" y="0"/>
                  <a:pt x="36217" y="2406"/>
                  <a:pt x="34285" y="2406"/>
                </a:cubicBezTo>
                <a:cubicBezTo>
                  <a:pt x="29698" y="18345"/>
                  <a:pt x="29698" y="18345"/>
                  <a:pt x="29698" y="18345"/>
                </a:cubicBezTo>
                <a:cubicBezTo>
                  <a:pt x="29698" y="21052"/>
                  <a:pt x="27766" y="21052"/>
                  <a:pt x="25593" y="21052"/>
                </a:cubicBezTo>
                <a:cubicBezTo>
                  <a:pt x="12796" y="21052"/>
                  <a:pt x="12796" y="21052"/>
                  <a:pt x="12796" y="21052"/>
                </a:cubicBezTo>
                <a:cubicBezTo>
                  <a:pt x="4104" y="21052"/>
                  <a:pt x="0" y="29172"/>
                  <a:pt x="0" y="36992"/>
                </a:cubicBezTo>
                <a:cubicBezTo>
                  <a:pt x="0" y="103759"/>
                  <a:pt x="0" y="103759"/>
                  <a:pt x="0" y="103759"/>
                </a:cubicBezTo>
                <a:cubicBezTo>
                  <a:pt x="0" y="111879"/>
                  <a:pt x="4104" y="119699"/>
                  <a:pt x="12796" y="119699"/>
                </a:cubicBezTo>
                <a:cubicBezTo>
                  <a:pt x="106720" y="119699"/>
                  <a:pt x="106720" y="119699"/>
                  <a:pt x="106720" y="119699"/>
                </a:cubicBezTo>
                <a:cubicBezTo>
                  <a:pt x="113480" y="119699"/>
                  <a:pt x="119758" y="111879"/>
                  <a:pt x="119758" y="103759"/>
                </a:cubicBezTo>
                <a:cubicBezTo>
                  <a:pt x="119758" y="36992"/>
                  <a:pt x="119758" y="36992"/>
                  <a:pt x="119758" y="36992"/>
                </a:cubicBezTo>
                <a:cubicBezTo>
                  <a:pt x="119758" y="29172"/>
                  <a:pt x="113480" y="21052"/>
                  <a:pt x="106720" y="21052"/>
                </a:cubicBezTo>
                <a:close/>
                <a:moveTo>
                  <a:pt x="59879" y="103759"/>
                </a:moveTo>
                <a:lnTo>
                  <a:pt x="59879" y="103759"/>
                </a:lnTo>
                <a:cubicBezTo>
                  <a:pt x="42736" y="103759"/>
                  <a:pt x="29698" y="87819"/>
                  <a:pt x="29698" y="66466"/>
                </a:cubicBezTo>
                <a:cubicBezTo>
                  <a:pt x="29698" y="45112"/>
                  <a:pt x="42736" y="29172"/>
                  <a:pt x="59879" y="29172"/>
                </a:cubicBezTo>
                <a:cubicBezTo>
                  <a:pt x="77022" y="29172"/>
                  <a:pt x="89818" y="45112"/>
                  <a:pt x="89818" y="66466"/>
                </a:cubicBezTo>
                <a:cubicBezTo>
                  <a:pt x="89818" y="87819"/>
                  <a:pt x="77022" y="103759"/>
                  <a:pt x="59879" y="103759"/>
                </a:cubicBezTo>
                <a:close/>
                <a:moveTo>
                  <a:pt x="102615" y="47819"/>
                </a:moveTo>
                <a:lnTo>
                  <a:pt x="102615" y="47819"/>
                </a:lnTo>
                <a:cubicBezTo>
                  <a:pt x="100442" y="47819"/>
                  <a:pt x="98269" y="45112"/>
                  <a:pt x="98269" y="42406"/>
                </a:cubicBezTo>
                <a:cubicBezTo>
                  <a:pt x="98269" y="39699"/>
                  <a:pt x="100442" y="36992"/>
                  <a:pt x="102615" y="36992"/>
                </a:cubicBezTo>
                <a:cubicBezTo>
                  <a:pt x="104547" y="36992"/>
                  <a:pt x="106720" y="39699"/>
                  <a:pt x="106720" y="42406"/>
                </a:cubicBezTo>
                <a:cubicBezTo>
                  <a:pt x="106720" y="45112"/>
                  <a:pt x="104547" y="47819"/>
                  <a:pt x="102615" y="47819"/>
                </a:cubicBezTo>
                <a:close/>
              </a:path>
            </a:pathLst>
          </a:custGeom>
          <a:solidFill>
            <a:schemeClr val="accent1"/>
          </a:solidFill>
          <a:ln>
            <a:noFill/>
          </a:ln>
          <a:effectLst>
            <a:outerShdw blurRad="38100" dist="38100" algn="ctr" rotWithShape="0">
              <a:srgbClr val="000000">
                <a:alpha val="23000"/>
              </a:srgbClr>
            </a:outerShdw>
          </a:effectLst>
        </p:spPr>
        <p:txBody>
          <a:bodyPr lIns="45700" tIns="22850" rIns="45700" bIns="22850" anchor="ctr" anchorCtr="0">
            <a:noAutofit/>
          </a:bodyPr>
          <a:lstStyle/>
          <a:p>
            <a:pPr defTabSz="228600"/>
            <a:endParaRPr>
              <a:solidFill>
                <a:srgbClr val="F9F9F9">
                  <a:lumMod val="50000"/>
                </a:srgbClr>
              </a:solidFill>
              <a:latin typeface="Lato"/>
              <a:ea typeface="Lato"/>
              <a:cs typeface="Lato"/>
              <a:sym typeface="Lato"/>
            </a:endParaRPr>
          </a:p>
        </p:txBody>
      </p:sp>
      <p:sp>
        <p:nvSpPr>
          <p:cNvPr id="25" name="Shape 4077"/>
          <p:cNvSpPr/>
          <p:nvPr/>
        </p:nvSpPr>
        <p:spPr>
          <a:xfrm>
            <a:off x="5042048" y="3655296"/>
            <a:ext cx="258003" cy="264117"/>
          </a:xfrm>
          <a:custGeom>
            <a:avLst/>
            <a:gdLst/>
            <a:ahLst/>
            <a:cxnLst/>
            <a:rect l="0" t="0" r="0" b="0"/>
            <a:pathLst>
              <a:path w="120000" h="120000" extrusionOk="0">
                <a:moveTo>
                  <a:pt x="73008" y="78181"/>
                </a:moveTo>
                <a:lnTo>
                  <a:pt x="73008" y="78181"/>
                </a:lnTo>
                <a:cubicBezTo>
                  <a:pt x="73008" y="78181"/>
                  <a:pt x="119734" y="43896"/>
                  <a:pt x="115221" y="6753"/>
                </a:cubicBezTo>
                <a:lnTo>
                  <a:pt x="115221" y="4675"/>
                </a:lnTo>
                <a:cubicBezTo>
                  <a:pt x="112831" y="4675"/>
                  <a:pt x="112831" y="4675"/>
                  <a:pt x="112831" y="4675"/>
                </a:cubicBezTo>
                <a:cubicBezTo>
                  <a:pt x="75398" y="0"/>
                  <a:pt x="42212" y="46233"/>
                  <a:pt x="42212" y="46233"/>
                </a:cubicBezTo>
                <a:cubicBezTo>
                  <a:pt x="14070" y="41298"/>
                  <a:pt x="16460" y="48311"/>
                  <a:pt x="2389" y="78181"/>
                </a:cubicBezTo>
                <a:cubicBezTo>
                  <a:pt x="0" y="85194"/>
                  <a:pt x="4778" y="85194"/>
                  <a:pt x="9292" y="85194"/>
                </a:cubicBezTo>
                <a:cubicBezTo>
                  <a:pt x="14070" y="82857"/>
                  <a:pt x="23362" y="80519"/>
                  <a:pt x="23362" y="80519"/>
                </a:cubicBezTo>
                <a:cubicBezTo>
                  <a:pt x="40088" y="96623"/>
                  <a:pt x="40088" y="96623"/>
                  <a:pt x="40088" y="96623"/>
                </a:cubicBezTo>
                <a:cubicBezTo>
                  <a:pt x="40088" y="96623"/>
                  <a:pt x="37433" y="105714"/>
                  <a:pt x="35309" y="110389"/>
                </a:cubicBezTo>
                <a:cubicBezTo>
                  <a:pt x="32920" y="115064"/>
                  <a:pt x="35309" y="119740"/>
                  <a:pt x="40088" y="117402"/>
                </a:cubicBezTo>
                <a:cubicBezTo>
                  <a:pt x="70619" y="103376"/>
                  <a:pt x="77522" y="105714"/>
                  <a:pt x="73008" y="78181"/>
                </a:cubicBezTo>
                <a:close/>
                <a:moveTo>
                  <a:pt x="79911" y="38961"/>
                </a:moveTo>
                <a:lnTo>
                  <a:pt x="79911" y="38961"/>
                </a:lnTo>
                <a:cubicBezTo>
                  <a:pt x="75398" y="34545"/>
                  <a:pt x="75398" y="29870"/>
                  <a:pt x="79911" y="25194"/>
                </a:cubicBezTo>
                <a:cubicBezTo>
                  <a:pt x="84690" y="20779"/>
                  <a:pt x="91592" y="20779"/>
                  <a:pt x="93982" y="25194"/>
                </a:cubicBezTo>
                <a:cubicBezTo>
                  <a:pt x="98761" y="29870"/>
                  <a:pt x="98761" y="34545"/>
                  <a:pt x="93982" y="38961"/>
                </a:cubicBezTo>
                <a:cubicBezTo>
                  <a:pt x="91592" y="43896"/>
                  <a:pt x="84690" y="43896"/>
                  <a:pt x="79911" y="38961"/>
                </a:cubicBezTo>
                <a:close/>
              </a:path>
            </a:pathLst>
          </a:custGeom>
          <a:solidFill>
            <a:schemeClr val="accent1"/>
          </a:solidFill>
          <a:ln>
            <a:noFill/>
          </a:ln>
          <a:effectLst>
            <a:outerShdw blurRad="38100" dist="38100" algn="ctr" rotWithShape="0">
              <a:srgbClr val="000000">
                <a:alpha val="23000"/>
              </a:srgbClr>
            </a:outerShdw>
          </a:effectLst>
        </p:spPr>
        <p:txBody>
          <a:bodyPr lIns="45700" tIns="22850" rIns="45700" bIns="22850" anchor="ctr" anchorCtr="0">
            <a:noAutofit/>
          </a:bodyPr>
          <a:lstStyle/>
          <a:p>
            <a:pPr defTabSz="228600"/>
            <a:endParaRPr>
              <a:solidFill>
                <a:srgbClr val="F9F9F9">
                  <a:lumMod val="50000"/>
                </a:srgbClr>
              </a:solidFill>
              <a:latin typeface="Lato"/>
              <a:ea typeface="Lato"/>
              <a:cs typeface="Lato"/>
              <a:sym typeface="Lato"/>
            </a:endParaRPr>
          </a:p>
        </p:txBody>
      </p:sp>
      <p:sp>
        <p:nvSpPr>
          <p:cNvPr id="28" name="Shape 4066"/>
          <p:cNvSpPr/>
          <p:nvPr/>
        </p:nvSpPr>
        <p:spPr>
          <a:xfrm>
            <a:off x="5043771" y="2720663"/>
            <a:ext cx="264049" cy="213715"/>
          </a:xfrm>
          <a:custGeom>
            <a:avLst/>
            <a:gdLst/>
            <a:ahLst/>
            <a:cxnLst/>
            <a:rect l="0" t="0" r="0" b="0"/>
            <a:pathLst>
              <a:path w="120000" h="120000" extrusionOk="0">
                <a:moveTo>
                  <a:pt x="115324" y="2895"/>
                </a:moveTo>
                <a:lnTo>
                  <a:pt x="115324" y="2895"/>
                </a:lnTo>
                <a:cubicBezTo>
                  <a:pt x="112727" y="2895"/>
                  <a:pt x="4675" y="51474"/>
                  <a:pt x="2337" y="51474"/>
                </a:cubicBezTo>
                <a:cubicBezTo>
                  <a:pt x="0" y="51474"/>
                  <a:pt x="0" y="54369"/>
                  <a:pt x="2337" y="54369"/>
                </a:cubicBezTo>
                <a:cubicBezTo>
                  <a:pt x="4675" y="56943"/>
                  <a:pt x="25454" y="68525"/>
                  <a:pt x="25454" y="68525"/>
                </a:cubicBezTo>
                <a:lnTo>
                  <a:pt x="25454" y="68525"/>
                </a:lnTo>
                <a:cubicBezTo>
                  <a:pt x="41558" y="73994"/>
                  <a:pt x="41558" y="73994"/>
                  <a:pt x="41558" y="73994"/>
                </a:cubicBezTo>
                <a:cubicBezTo>
                  <a:pt x="41558" y="73994"/>
                  <a:pt x="110389" y="11260"/>
                  <a:pt x="112727" y="11260"/>
                </a:cubicBezTo>
                <a:cubicBezTo>
                  <a:pt x="112727" y="8364"/>
                  <a:pt x="112727" y="11260"/>
                  <a:pt x="112727" y="11260"/>
                </a:cubicBezTo>
                <a:lnTo>
                  <a:pt x="62337" y="79785"/>
                </a:lnTo>
                <a:lnTo>
                  <a:pt x="62337" y="79785"/>
                </a:lnTo>
                <a:cubicBezTo>
                  <a:pt x="59999" y="82680"/>
                  <a:pt x="59999" y="82680"/>
                  <a:pt x="59999" y="82680"/>
                </a:cubicBezTo>
                <a:cubicBezTo>
                  <a:pt x="62337" y="85576"/>
                  <a:pt x="62337" y="85576"/>
                  <a:pt x="62337" y="85576"/>
                </a:cubicBezTo>
                <a:lnTo>
                  <a:pt x="62337" y="85576"/>
                </a:lnTo>
                <a:cubicBezTo>
                  <a:pt x="62337" y="85576"/>
                  <a:pt x="94285" y="105522"/>
                  <a:pt x="94285" y="108418"/>
                </a:cubicBezTo>
                <a:cubicBezTo>
                  <a:pt x="96623" y="108418"/>
                  <a:pt x="98961" y="108418"/>
                  <a:pt x="101298" y="105522"/>
                </a:cubicBezTo>
                <a:cubicBezTo>
                  <a:pt x="101298" y="102627"/>
                  <a:pt x="119740" y="8364"/>
                  <a:pt x="119740" y="5790"/>
                </a:cubicBezTo>
                <a:cubicBezTo>
                  <a:pt x="119740" y="2895"/>
                  <a:pt x="117662" y="0"/>
                  <a:pt x="115324" y="2895"/>
                </a:cubicBezTo>
                <a:close/>
                <a:moveTo>
                  <a:pt x="41558" y="116782"/>
                </a:moveTo>
                <a:lnTo>
                  <a:pt x="41558" y="116782"/>
                </a:lnTo>
                <a:cubicBezTo>
                  <a:pt x="41558" y="119678"/>
                  <a:pt x="41558" y="119678"/>
                  <a:pt x="43896" y="119678"/>
                </a:cubicBezTo>
                <a:cubicBezTo>
                  <a:pt x="43896" y="116782"/>
                  <a:pt x="62337" y="99731"/>
                  <a:pt x="62337" y="99731"/>
                </a:cubicBezTo>
                <a:cubicBezTo>
                  <a:pt x="41558" y="85576"/>
                  <a:pt x="41558" y="85576"/>
                  <a:pt x="41558" y="85576"/>
                </a:cubicBezTo>
                <a:lnTo>
                  <a:pt x="41558" y="116782"/>
                </a:lnTo>
                <a:close/>
              </a:path>
            </a:pathLst>
          </a:custGeom>
          <a:solidFill>
            <a:schemeClr val="accent1"/>
          </a:solidFill>
          <a:ln>
            <a:noFill/>
          </a:ln>
          <a:effectLst>
            <a:outerShdw blurRad="38100" dist="38100" algn="ctr" rotWithShape="0">
              <a:srgbClr val="000000">
                <a:alpha val="23000"/>
              </a:srgbClr>
            </a:outerShdw>
          </a:effectLst>
        </p:spPr>
        <p:txBody>
          <a:bodyPr lIns="45700" tIns="22850" rIns="45700" bIns="22850" anchor="ctr" anchorCtr="0">
            <a:noAutofit/>
          </a:bodyPr>
          <a:lstStyle/>
          <a:p>
            <a:pPr defTabSz="228600"/>
            <a:endParaRPr>
              <a:solidFill>
                <a:srgbClr val="F9F9F9">
                  <a:lumMod val="50000"/>
                </a:srgbClr>
              </a:solidFill>
              <a:latin typeface="Lato"/>
              <a:ea typeface="Lato"/>
              <a:cs typeface="Lato"/>
              <a:sym typeface="Lato"/>
            </a:endParaRPr>
          </a:p>
        </p:txBody>
      </p:sp>
      <p:sp>
        <p:nvSpPr>
          <p:cNvPr id="29" name="Ellipse 28"/>
          <p:cNvSpPr/>
          <p:nvPr/>
        </p:nvSpPr>
        <p:spPr>
          <a:xfrm>
            <a:off x="4937274" y="2563459"/>
            <a:ext cx="501094" cy="501094"/>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sp>
        <p:nvSpPr>
          <p:cNvPr id="30" name="Ellipse 29"/>
          <p:cNvSpPr/>
          <p:nvPr/>
        </p:nvSpPr>
        <p:spPr>
          <a:xfrm>
            <a:off x="8042266" y="4419303"/>
            <a:ext cx="501094" cy="501094"/>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sp>
        <p:nvSpPr>
          <p:cNvPr id="31" name="Ellipse 30"/>
          <p:cNvSpPr/>
          <p:nvPr/>
        </p:nvSpPr>
        <p:spPr>
          <a:xfrm>
            <a:off x="8029196" y="2561610"/>
            <a:ext cx="501094" cy="501094"/>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sp>
        <p:nvSpPr>
          <p:cNvPr id="32" name="Ellipse 31"/>
          <p:cNvSpPr/>
          <p:nvPr/>
        </p:nvSpPr>
        <p:spPr>
          <a:xfrm>
            <a:off x="8027072" y="3528471"/>
            <a:ext cx="501094" cy="501094"/>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sp>
        <p:nvSpPr>
          <p:cNvPr id="33" name="Ellipse 32"/>
          <p:cNvSpPr/>
          <p:nvPr/>
        </p:nvSpPr>
        <p:spPr>
          <a:xfrm>
            <a:off x="4954253" y="4434773"/>
            <a:ext cx="501094" cy="501094"/>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sp>
        <p:nvSpPr>
          <p:cNvPr id="34" name="Ellipse 33"/>
          <p:cNvSpPr/>
          <p:nvPr/>
        </p:nvSpPr>
        <p:spPr>
          <a:xfrm>
            <a:off x="4943901" y="3530635"/>
            <a:ext cx="501094" cy="501094"/>
          </a:xfrm>
          <a:prstGeom prst="ellipse">
            <a:avLst/>
          </a:pr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sp>
        <p:nvSpPr>
          <p:cNvPr id="36" name="Textfeld 35"/>
          <p:cNvSpPr txBox="1"/>
          <p:nvPr/>
        </p:nvSpPr>
        <p:spPr>
          <a:xfrm>
            <a:off x="5567210" y="2608684"/>
            <a:ext cx="2382414" cy="320040"/>
          </a:xfrm>
          <a:prstGeom prst="rect">
            <a:avLst/>
          </a:prstGeom>
          <a:noFill/>
        </p:spPr>
        <p:txBody>
          <a:bodyPr wrap="square" rtlCol="0">
            <a:spAutoFit/>
          </a:bodyPr>
          <a:lstStyle/>
          <a:p>
            <a:pPr defTabSz="228600"/>
            <a:r>
              <a:rPr lang="zh-CN" altLang="de-DE" sz="1500" b="1" dirty="0">
                <a:solidFill>
                  <a:srgbClr val="0065FA"/>
                </a:solidFill>
                <a:latin typeface="Calibri Light" panose="020F0302020204030204" pitchFamily="34" charset="0"/>
              </a:rPr>
              <a:t>自我介绍</a:t>
            </a:r>
            <a:endParaRPr lang="zh-CN" altLang="de-DE" sz="1500" b="1" dirty="0">
              <a:solidFill>
                <a:srgbClr val="0065FA"/>
              </a:solidFill>
              <a:latin typeface="Calibri Light" panose="020F0302020204030204" pitchFamily="34" charset="0"/>
            </a:endParaRPr>
          </a:p>
        </p:txBody>
      </p:sp>
      <p:sp>
        <p:nvSpPr>
          <p:cNvPr id="38" name="Textfeld 37"/>
          <p:cNvSpPr txBox="1"/>
          <p:nvPr/>
        </p:nvSpPr>
        <p:spPr>
          <a:xfrm>
            <a:off x="5586404" y="2809600"/>
            <a:ext cx="1829204" cy="300082"/>
          </a:xfrm>
          <a:prstGeom prst="rect">
            <a:avLst/>
          </a:prstGeom>
          <a:noFill/>
        </p:spPr>
        <p:txBody>
          <a:bodyPr wrap="square" rtlCol="0">
            <a:spAutoFit/>
          </a:bodyPr>
          <a:lstStyle/>
          <a:p>
            <a:pPr defTabSz="228600">
              <a:lnSpc>
                <a:spcPct val="150000"/>
              </a:lnSpc>
            </a:pPr>
            <a:r>
              <a:rPr lang="de-DE" sz="900">
                <a:solidFill>
                  <a:srgbClr val="F9F9F9">
                    <a:lumMod val="50000"/>
                  </a:srgbClr>
                </a:solidFill>
                <a:latin typeface="Century Gothic" panose="020B0502020202020204" pitchFamily="34" charset="0"/>
              </a:rPr>
              <a:t>Lorem ipsum dolor sit amet.</a:t>
            </a:r>
            <a:endParaRPr lang="de-DE" sz="900">
              <a:solidFill>
                <a:srgbClr val="F9F9F9">
                  <a:lumMod val="50000"/>
                </a:srgbClr>
              </a:solidFill>
              <a:latin typeface="Century Gothic" panose="020B0502020202020204" pitchFamily="34" charset="0"/>
            </a:endParaRPr>
          </a:p>
        </p:txBody>
      </p:sp>
      <p:sp>
        <p:nvSpPr>
          <p:cNvPr id="40" name="Textfeld 39"/>
          <p:cNvSpPr txBox="1"/>
          <p:nvPr/>
        </p:nvSpPr>
        <p:spPr>
          <a:xfrm>
            <a:off x="5571373" y="3539382"/>
            <a:ext cx="2382414" cy="320040"/>
          </a:xfrm>
          <a:prstGeom prst="rect">
            <a:avLst/>
          </a:prstGeom>
          <a:noFill/>
        </p:spPr>
        <p:txBody>
          <a:bodyPr wrap="square" rtlCol="0">
            <a:spAutoFit/>
          </a:bodyPr>
          <a:lstStyle/>
          <a:p>
            <a:pPr defTabSz="228600"/>
            <a:r>
              <a:rPr lang="zh-CN" altLang="de-DE" sz="1500" b="1" dirty="0">
                <a:solidFill>
                  <a:srgbClr val="0065FA"/>
                </a:solidFill>
                <a:latin typeface="Calibri Light" panose="020F0302020204030204" pitchFamily="34" charset="0"/>
              </a:rPr>
              <a:t>学习案例</a:t>
            </a:r>
            <a:endParaRPr lang="zh-CN" altLang="de-DE" sz="1500" b="1" dirty="0">
              <a:solidFill>
                <a:srgbClr val="0065FA"/>
              </a:solidFill>
              <a:latin typeface="Calibri Light" panose="020F0302020204030204" pitchFamily="34" charset="0"/>
            </a:endParaRPr>
          </a:p>
        </p:txBody>
      </p:sp>
      <p:sp>
        <p:nvSpPr>
          <p:cNvPr id="43" name="Textfeld 42"/>
          <p:cNvSpPr txBox="1"/>
          <p:nvPr/>
        </p:nvSpPr>
        <p:spPr>
          <a:xfrm>
            <a:off x="5515638" y="3732678"/>
            <a:ext cx="1829204" cy="297180"/>
          </a:xfrm>
          <a:prstGeom prst="rect">
            <a:avLst/>
          </a:prstGeom>
          <a:noFill/>
        </p:spPr>
        <p:txBody>
          <a:bodyPr wrap="square" rtlCol="0">
            <a:spAutoFit/>
          </a:bodyPr>
          <a:lstStyle/>
          <a:p>
            <a:pPr defTabSz="228600">
              <a:lnSpc>
                <a:spcPct val="150000"/>
              </a:lnSpc>
            </a:pPr>
            <a:r>
              <a:rPr lang="de-DE" sz="900">
                <a:solidFill>
                  <a:srgbClr val="F9F9F9">
                    <a:lumMod val="50000"/>
                  </a:srgbClr>
                </a:solidFill>
                <a:latin typeface="Century Gothic" panose="020B0502020202020204" pitchFamily="34" charset="0"/>
              </a:rPr>
              <a:t>Lorem ipsum dolor sit amet.</a:t>
            </a:r>
            <a:endParaRPr lang="de-DE" sz="900">
              <a:solidFill>
                <a:srgbClr val="F9F9F9">
                  <a:lumMod val="50000"/>
                </a:srgbClr>
              </a:solidFill>
              <a:latin typeface="Century Gothic" panose="020B0502020202020204" pitchFamily="34" charset="0"/>
            </a:endParaRPr>
          </a:p>
        </p:txBody>
      </p:sp>
      <p:sp>
        <p:nvSpPr>
          <p:cNvPr id="58" name="Textfeld 57"/>
          <p:cNvSpPr txBox="1"/>
          <p:nvPr/>
        </p:nvSpPr>
        <p:spPr>
          <a:xfrm>
            <a:off x="5566942" y="4683173"/>
            <a:ext cx="2382414" cy="320040"/>
          </a:xfrm>
          <a:prstGeom prst="rect">
            <a:avLst/>
          </a:prstGeom>
          <a:noFill/>
        </p:spPr>
        <p:txBody>
          <a:bodyPr wrap="square" rtlCol="0">
            <a:spAutoFit/>
          </a:bodyPr>
          <a:lstStyle/>
          <a:p>
            <a:pPr defTabSz="228600"/>
            <a:r>
              <a:rPr lang="zh-CN" altLang="de-DE" sz="1500" b="1" dirty="0">
                <a:solidFill>
                  <a:srgbClr val="0065FA"/>
                </a:solidFill>
                <a:latin typeface="Calibri Light" panose="020F0302020204030204" pitchFamily="34" charset="0"/>
              </a:rPr>
              <a:t>项目</a:t>
            </a:r>
            <a:endParaRPr lang="zh-CN" altLang="de-DE" sz="1500" b="1" dirty="0">
              <a:solidFill>
                <a:srgbClr val="0065FA"/>
              </a:solidFill>
              <a:latin typeface="Calibri Light" panose="020F0302020204030204" pitchFamily="34" charset="0"/>
            </a:endParaRPr>
          </a:p>
        </p:txBody>
      </p:sp>
      <p:sp>
        <p:nvSpPr>
          <p:cNvPr id="59" name="Textfeld 58"/>
          <p:cNvSpPr txBox="1"/>
          <p:nvPr/>
        </p:nvSpPr>
        <p:spPr>
          <a:xfrm>
            <a:off x="5455285" y="5003165"/>
            <a:ext cx="1829435" cy="297180"/>
          </a:xfrm>
          <a:prstGeom prst="rect">
            <a:avLst/>
          </a:prstGeom>
          <a:noFill/>
        </p:spPr>
        <p:txBody>
          <a:bodyPr wrap="square" rtlCol="0">
            <a:spAutoFit/>
          </a:bodyPr>
          <a:lstStyle/>
          <a:p>
            <a:pPr defTabSz="228600">
              <a:lnSpc>
                <a:spcPct val="150000"/>
              </a:lnSpc>
            </a:pPr>
            <a:r>
              <a:rPr lang="de-DE" sz="900">
                <a:solidFill>
                  <a:srgbClr val="F9F9F9">
                    <a:lumMod val="50000"/>
                  </a:srgbClr>
                </a:solidFill>
                <a:latin typeface="Century Gothic" panose="020B0502020202020204" pitchFamily="34" charset="0"/>
              </a:rPr>
              <a:t>Lorem ipsum dolor sit amet.</a:t>
            </a:r>
            <a:endParaRPr lang="de-DE" sz="900">
              <a:solidFill>
                <a:srgbClr val="F9F9F9">
                  <a:lumMod val="50000"/>
                </a:srgbClr>
              </a:solidFill>
              <a:latin typeface="Century Gothic" panose="020B0502020202020204" pitchFamily="34" charset="0"/>
            </a:endParaRPr>
          </a:p>
        </p:txBody>
      </p:sp>
      <p:cxnSp>
        <p:nvCxnSpPr>
          <p:cNvPr id="77" name="Gerader Verbinder 76"/>
          <p:cNvCxnSpPr/>
          <p:nvPr/>
        </p:nvCxnSpPr>
        <p:spPr>
          <a:xfrm>
            <a:off x="1155854" y="2387215"/>
            <a:ext cx="0" cy="354135"/>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78" name="Textfeld 77"/>
          <p:cNvSpPr txBox="1"/>
          <p:nvPr/>
        </p:nvSpPr>
        <p:spPr>
          <a:xfrm>
            <a:off x="286720" y="2486082"/>
            <a:ext cx="795392" cy="215444"/>
          </a:xfrm>
          <a:prstGeom prst="rect">
            <a:avLst/>
          </a:prstGeom>
          <a:noFill/>
        </p:spPr>
        <p:txBody>
          <a:bodyPr wrap="square" rtlCol="0">
            <a:spAutoFit/>
          </a:bodyPr>
          <a:lstStyle/>
          <a:p>
            <a:pPr algn="r" defTabSz="228600"/>
            <a:r>
              <a:rPr lang="de-DE" sz="800" dirty="0">
                <a:solidFill>
                  <a:srgbClr val="F9F9F9">
                    <a:lumMod val="50000"/>
                  </a:srgbClr>
                </a:solidFill>
                <a:latin typeface="Century Gothic" panose="020B0502020202020204" pitchFamily="34" charset="0"/>
              </a:rPr>
              <a:t>Agenda</a:t>
            </a:r>
            <a:endParaRPr lang="de-DE" sz="800" dirty="0">
              <a:solidFill>
                <a:srgbClr val="F9F9F9">
                  <a:lumMod val="50000"/>
                </a:srgbClr>
              </a:solidFill>
              <a:latin typeface="Century Gothic" panose="020B0502020202020204" pitchFamily="34" charset="0"/>
            </a:endParaRPr>
          </a:p>
        </p:txBody>
      </p:sp>
      <p:sp>
        <p:nvSpPr>
          <p:cNvPr id="79" name="Textfeld 78"/>
          <p:cNvSpPr txBox="1"/>
          <p:nvPr/>
        </p:nvSpPr>
        <p:spPr>
          <a:xfrm>
            <a:off x="1210743" y="3965431"/>
            <a:ext cx="2434670" cy="1754326"/>
          </a:xfrm>
          <a:prstGeom prst="rect">
            <a:avLst/>
          </a:prstGeom>
          <a:noFill/>
        </p:spPr>
        <p:txBody>
          <a:bodyPr wrap="square" rtlCol="0">
            <a:spAutoFit/>
          </a:bodyPr>
          <a:lstStyle/>
          <a:p>
            <a:pPr defTabSz="228600">
              <a:lnSpc>
                <a:spcPct val="150000"/>
              </a:lnSpc>
            </a:pPr>
            <a:r>
              <a:rPr lang="de-DE" sz="900" dirty="0">
                <a:solidFill>
                  <a:srgbClr val="F9F9F9">
                    <a:lumMod val="50000"/>
                  </a:srgbClr>
                </a:solidFill>
                <a:latin typeface="Century Gothic" panose="020B0502020202020204" pitchFamily="34" charset="0"/>
              </a:rPr>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endParaRPr lang="de-DE" sz="900" dirty="0">
              <a:solidFill>
                <a:srgbClr val="F9F9F9">
                  <a:lumMod val="50000"/>
                </a:srgbClr>
              </a:solidFill>
              <a:latin typeface="Century Gothic" panose="020B0502020202020204" pitchFamily="34" charset="0"/>
            </a:endParaRPr>
          </a:p>
        </p:txBody>
      </p:sp>
      <p:sp>
        <p:nvSpPr>
          <p:cNvPr id="81" name="Textfeld 80"/>
          <p:cNvSpPr txBox="1"/>
          <p:nvPr/>
        </p:nvSpPr>
        <p:spPr>
          <a:xfrm>
            <a:off x="1200100" y="3737011"/>
            <a:ext cx="3170993" cy="323165"/>
          </a:xfrm>
          <a:prstGeom prst="rect">
            <a:avLst/>
          </a:prstGeom>
          <a:noFill/>
        </p:spPr>
        <p:txBody>
          <a:bodyPr wrap="square" rtlCol="0">
            <a:spAutoFit/>
          </a:bodyPr>
          <a:lstStyle/>
          <a:p>
            <a:pPr defTabSz="228600"/>
            <a:r>
              <a:rPr lang="de-DE" sz="1500" dirty="0">
                <a:solidFill>
                  <a:srgbClr val="0065FA"/>
                </a:solidFill>
                <a:latin typeface="Calibri Light" panose="020F0302020204030204" pitchFamily="34" charset="0"/>
              </a:rPr>
              <a:t>Our Company Plan</a:t>
            </a:r>
            <a:endParaRPr lang="de-DE" sz="1500" dirty="0">
              <a:solidFill>
                <a:srgbClr val="0065FA"/>
              </a:solidFill>
              <a:latin typeface="Calibri Light" panose="020F0302020204030204" pitchFamily="34" charset="0"/>
            </a:endParaRPr>
          </a:p>
        </p:txBody>
      </p:sp>
      <p:sp>
        <p:nvSpPr>
          <p:cNvPr id="82" name="Textfeld 81"/>
          <p:cNvSpPr txBox="1"/>
          <p:nvPr/>
        </p:nvSpPr>
        <p:spPr>
          <a:xfrm>
            <a:off x="1263734" y="2402059"/>
            <a:ext cx="378378" cy="707886"/>
          </a:xfrm>
          <a:prstGeom prst="rect">
            <a:avLst/>
          </a:prstGeom>
          <a:solidFill>
            <a:schemeClr val="accent1"/>
          </a:solidFill>
        </p:spPr>
        <p:txBody>
          <a:bodyPr wrap="square" rtlCol="0">
            <a:spAutoFit/>
          </a:bodyPr>
          <a:lstStyle/>
          <a:p>
            <a:pPr algn="ctr" defTabSz="228600"/>
            <a:r>
              <a:rPr lang="de-DE" sz="2000">
                <a:solidFill>
                  <a:srgbClr val="F9F9F9"/>
                </a:solidFill>
                <a:latin typeface="Century Gothic" panose="020B0502020202020204" pitchFamily="34" charset="0"/>
              </a:rPr>
              <a:t>01</a:t>
            </a:r>
            <a:endParaRPr lang="de-DE" sz="2000">
              <a:solidFill>
                <a:srgbClr val="F9F9F9"/>
              </a:solidFill>
              <a:latin typeface="Century Gothic" panose="020B0502020202020204" pitchFamily="34" charset="0"/>
            </a:endParaRPr>
          </a:p>
        </p:txBody>
      </p:sp>
      <p:cxnSp>
        <p:nvCxnSpPr>
          <p:cNvPr id="84" name="Gerader Verbinder 83"/>
          <p:cNvCxnSpPr/>
          <p:nvPr/>
        </p:nvCxnSpPr>
        <p:spPr>
          <a:xfrm>
            <a:off x="4613510" y="3446862"/>
            <a:ext cx="0" cy="712186"/>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88" name="Textfeld 87"/>
          <p:cNvSpPr txBox="1"/>
          <p:nvPr/>
        </p:nvSpPr>
        <p:spPr>
          <a:xfrm>
            <a:off x="1225492" y="388177"/>
            <a:ext cx="1814264" cy="323294"/>
          </a:xfrm>
          <a:prstGeom prst="rect">
            <a:avLst/>
          </a:prstGeom>
          <a:noFill/>
        </p:spPr>
        <p:txBody>
          <a:bodyPr wrap="square" rtlCol="0">
            <a:spAutoFit/>
          </a:bodyPr>
          <a:lstStyle/>
          <a:p>
            <a:pPr defTabSz="228600"/>
            <a:r>
              <a:rPr lang="de-DE" sz="1500" dirty="0">
                <a:solidFill>
                  <a:srgbClr val="F9F9F9">
                    <a:lumMod val="50000"/>
                  </a:srgbClr>
                </a:solidFill>
                <a:latin typeface="Calibri Light" panose="020F0302020204030204"/>
              </a:rPr>
              <a:t>Overview</a:t>
            </a:r>
            <a:endParaRPr lang="de-DE" sz="1500" dirty="0">
              <a:solidFill>
                <a:srgbClr val="F9F9F9">
                  <a:lumMod val="50000"/>
                </a:srgbClr>
              </a:solidFill>
              <a:latin typeface="Calibri Light" panose="020F0302020204030204"/>
            </a:endParaRPr>
          </a:p>
        </p:txBody>
      </p:sp>
      <p:sp>
        <p:nvSpPr>
          <p:cNvPr id="2" name="矩形 1"/>
          <p:cNvSpPr/>
          <p:nvPr/>
        </p:nvSpPr>
        <p:spPr>
          <a:xfrm>
            <a:off x="1125999" y="3033038"/>
            <a:ext cx="3292889" cy="830997"/>
          </a:xfrm>
          <a:prstGeom prst="rect">
            <a:avLst/>
          </a:prstGeom>
        </p:spPr>
        <p:txBody>
          <a:bodyPr wrap="none">
            <a:spAutoFit/>
          </a:bodyPr>
          <a:lstStyle/>
          <a:p>
            <a:pPr defTabSz="228600"/>
            <a:r>
              <a:rPr lang="en-US" altLang="zh-CN" sz="4800" dirty="0">
                <a:solidFill>
                  <a:prstClr val="black">
                    <a:lumMod val="75000"/>
                    <a:lumOff val="25000"/>
                  </a:prstClr>
                </a:solidFill>
                <a:latin typeface="Century Gothic" panose="020B0502020202020204" pitchFamily="34" charset="0"/>
                <a:ea typeface="等线" panose="02010600030101010101" pitchFamily="2" charset="-122"/>
              </a:rPr>
              <a:t>CONTENTS</a:t>
            </a:r>
            <a:endParaRPr lang="de-DE" altLang="zh-CN" sz="4800" dirty="0">
              <a:solidFill>
                <a:prstClr val="black">
                  <a:lumMod val="75000"/>
                  <a:lumOff val="25000"/>
                </a:prstClr>
              </a:solidFill>
              <a:latin typeface="Century Gothic" panose="020B0502020202020204" pitchFamily="34" charset="0"/>
              <a:ea typeface="等线" panose="02010600030101010101" pitchFamily="2" charset="-122"/>
            </a:endParaRP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11"/>
          <p:cNvSpPr/>
          <p:nvPr/>
        </p:nvSpPr>
        <p:spPr>
          <a:xfrm>
            <a:off x="4893136" y="-19050"/>
            <a:ext cx="7297277" cy="6877050"/>
          </a:xfrm>
          <a:custGeom>
            <a:avLst/>
            <a:gdLst>
              <a:gd name="connsiteX0" fmla="*/ 0 w 12528550"/>
              <a:gd name="connsiteY0" fmla="*/ 0 h 13716000"/>
              <a:gd name="connsiteX1" fmla="*/ 12528550 w 12528550"/>
              <a:gd name="connsiteY1" fmla="*/ 0 h 13716000"/>
              <a:gd name="connsiteX2" fmla="*/ 12528550 w 12528550"/>
              <a:gd name="connsiteY2" fmla="*/ 13716000 h 13716000"/>
              <a:gd name="connsiteX3" fmla="*/ 0 w 12528550"/>
              <a:gd name="connsiteY3" fmla="*/ 13716000 h 13716000"/>
              <a:gd name="connsiteX4" fmla="*/ 0 w 12528550"/>
              <a:gd name="connsiteY4" fmla="*/ 0 h 13716000"/>
              <a:gd name="connsiteX0-1" fmla="*/ 2781300 w 12528550"/>
              <a:gd name="connsiteY0-2" fmla="*/ 0 h 13754100"/>
              <a:gd name="connsiteX1-3" fmla="*/ 12528550 w 12528550"/>
              <a:gd name="connsiteY1-4" fmla="*/ 38100 h 13754100"/>
              <a:gd name="connsiteX2-5" fmla="*/ 12528550 w 12528550"/>
              <a:gd name="connsiteY2-6" fmla="*/ 13754100 h 13754100"/>
              <a:gd name="connsiteX3-7" fmla="*/ 0 w 12528550"/>
              <a:gd name="connsiteY3-8" fmla="*/ 13754100 h 13754100"/>
              <a:gd name="connsiteX4-9" fmla="*/ 2781300 w 12528550"/>
              <a:gd name="connsiteY4-10" fmla="*/ 0 h 13754100"/>
              <a:gd name="connsiteX0-11" fmla="*/ 4876800 w 14624050"/>
              <a:gd name="connsiteY0-12" fmla="*/ 0 h 13754100"/>
              <a:gd name="connsiteX1-13" fmla="*/ 14624050 w 14624050"/>
              <a:gd name="connsiteY1-14" fmla="*/ 38100 h 13754100"/>
              <a:gd name="connsiteX2-15" fmla="*/ 14624050 w 14624050"/>
              <a:gd name="connsiteY2-16" fmla="*/ 13754100 h 13754100"/>
              <a:gd name="connsiteX3-17" fmla="*/ 0 w 14624050"/>
              <a:gd name="connsiteY3-18" fmla="*/ 13716000 h 13754100"/>
              <a:gd name="connsiteX4-19" fmla="*/ 4876800 w 14624050"/>
              <a:gd name="connsiteY4-20" fmla="*/ 0 h 13754100"/>
              <a:gd name="connsiteX0-21" fmla="*/ 4847303 w 14594553"/>
              <a:gd name="connsiteY0-22" fmla="*/ 0 h 13754100"/>
              <a:gd name="connsiteX1-23" fmla="*/ 14594553 w 14594553"/>
              <a:gd name="connsiteY1-24" fmla="*/ 38100 h 13754100"/>
              <a:gd name="connsiteX2-25" fmla="*/ 14594553 w 14594553"/>
              <a:gd name="connsiteY2-26" fmla="*/ 13754100 h 13754100"/>
              <a:gd name="connsiteX3-27" fmla="*/ 0 w 14594553"/>
              <a:gd name="connsiteY3-28" fmla="*/ 13745497 h 13754100"/>
              <a:gd name="connsiteX4-29" fmla="*/ 4847303 w 14594553"/>
              <a:gd name="connsiteY4-30" fmla="*/ 0 h 13754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594553" h="13754100">
                <a:moveTo>
                  <a:pt x="4847303" y="0"/>
                </a:moveTo>
                <a:lnTo>
                  <a:pt x="14594553" y="38100"/>
                </a:lnTo>
                <a:lnTo>
                  <a:pt x="14594553" y="13754100"/>
                </a:lnTo>
                <a:lnTo>
                  <a:pt x="0" y="13745497"/>
                </a:lnTo>
                <a:lnTo>
                  <a:pt x="4847303" y="0"/>
                </a:lnTo>
                <a:close/>
              </a:path>
            </a:pathLst>
          </a:custGeom>
          <a:blipFill dpi="0" rotWithShape="1">
            <a:blip r:embed="rId1" cstate="print"/>
            <a:srcRect/>
            <a:stretch>
              <a:fillRect l="-43138" t="-7586" r="-58094" b="-125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sp>
        <p:nvSpPr>
          <p:cNvPr id="3134" name="Träne 3133"/>
          <p:cNvSpPr/>
          <p:nvPr/>
        </p:nvSpPr>
        <p:spPr>
          <a:xfrm>
            <a:off x="4423129" y="1720160"/>
            <a:ext cx="3411674" cy="3411674"/>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defTabSz="228600"/>
            <a:endParaRPr lang="de-DE" sz="900">
              <a:solidFill>
                <a:srgbClr val="F9F9F9"/>
              </a:solidFill>
              <a:latin typeface="Calibri" panose="020F0502020204030204"/>
            </a:endParaRPr>
          </a:p>
        </p:txBody>
      </p:sp>
      <p:sp>
        <p:nvSpPr>
          <p:cNvPr id="11" name="Textfeld 10"/>
          <p:cNvSpPr txBox="1"/>
          <p:nvPr/>
        </p:nvSpPr>
        <p:spPr>
          <a:xfrm>
            <a:off x="741523" y="3929068"/>
            <a:ext cx="4144130" cy="631070"/>
          </a:xfrm>
          <a:prstGeom prst="rect">
            <a:avLst/>
          </a:prstGeom>
          <a:noFill/>
        </p:spPr>
        <p:txBody>
          <a:bodyPr wrap="square" rtlCol="0">
            <a:spAutoFit/>
          </a:bodyPr>
          <a:lstStyle/>
          <a:p>
            <a:pPr defTabSz="228600"/>
            <a:r>
              <a:rPr lang="de-DE" sz="1500">
                <a:solidFill>
                  <a:srgbClr val="F9F9F9">
                    <a:lumMod val="50000"/>
                  </a:srgbClr>
                </a:solidFill>
                <a:latin typeface="Century Gothic" panose="020B0502020202020204" pitchFamily="34" charset="0"/>
              </a:rPr>
              <a:t>Please be back in 15 Minutes</a:t>
            </a:r>
            <a:endParaRPr lang="de-DE" sz="1000" b="1">
              <a:solidFill>
                <a:srgbClr val="F9F9F9">
                  <a:lumMod val="50000"/>
                </a:srgbClr>
              </a:solidFill>
              <a:latin typeface="Calibri Light" panose="020F0302020204030204" pitchFamily="34" charset="0"/>
            </a:endParaRPr>
          </a:p>
          <a:p>
            <a:pPr defTabSz="228600"/>
            <a:endParaRPr lang="de-DE" sz="2000">
              <a:solidFill>
                <a:srgbClr val="F9F9F9">
                  <a:lumMod val="50000"/>
                </a:srgbClr>
              </a:solidFill>
              <a:latin typeface="Century Gothic" panose="020B0502020202020204" pitchFamily="34" charset="0"/>
            </a:endParaRPr>
          </a:p>
        </p:txBody>
      </p:sp>
      <p:sp>
        <p:nvSpPr>
          <p:cNvPr id="15" name="Textfeld 14"/>
          <p:cNvSpPr txBox="1"/>
          <p:nvPr/>
        </p:nvSpPr>
        <p:spPr>
          <a:xfrm>
            <a:off x="1225492" y="388177"/>
            <a:ext cx="1814264" cy="323294"/>
          </a:xfrm>
          <a:prstGeom prst="rect">
            <a:avLst/>
          </a:prstGeom>
          <a:noFill/>
        </p:spPr>
        <p:txBody>
          <a:bodyPr wrap="square" rtlCol="0">
            <a:spAutoFit/>
          </a:bodyPr>
          <a:lstStyle/>
          <a:p>
            <a:pPr defTabSz="228600"/>
            <a:r>
              <a:rPr lang="de-DE" sz="1500">
                <a:solidFill>
                  <a:srgbClr val="F9F9F9">
                    <a:lumMod val="50000"/>
                  </a:srgbClr>
                </a:solidFill>
                <a:latin typeface="Calibri Light" panose="020F0302020204030204"/>
              </a:rPr>
              <a:t>Picture Site</a:t>
            </a:r>
            <a:endParaRPr lang="de-DE" sz="1500">
              <a:solidFill>
                <a:srgbClr val="F9F9F9">
                  <a:lumMod val="50000"/>
                </a:srgbClr>
              </a:solidFill>
              <a:latin typeface="Calibri Light" panose="020F0302020204030204"/>
            </a:endParaRPr>
          </a:p>
        </p:txBody>
      </p:sp>
      <p:pic>
        <p:nvPicPr>
          <p:cNvPr id="3135" name="Grafik 31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4185" y="1896639"/>
            <a:ext cx="2976987" cy="2976987"/>
          </a:xfrm>
          <a:prstGeom prst="rect">
            <a:avLst/>
          </a:prstGeom>
        </p:spPr>
      </p:pic>
      <p:sp>
        <p:nvSpPr>
          <p:cNvPr id="12" name="Textfeld 29"/>
          <p:cNvSpPr txBox="1"/>
          <p:nvPr/>
        </p:nvSpPr>
        <p:spPr>
          <a:xfrm>
            <a:off x="563338" y="2492659"/>
            <a:ext cx="1665346" cy="1623521"/>
          </a:xfrm>
          <a:prstGeom prst="rect">
            <a:avLst/>
          </a:prstGeom>
          <a:noFill/>
        </p:spPr>
        <p:txBody>
          <a:bodyPr wrap="square" rtlCol="0">
            <a:spAutoFit/>
          </a:bodyPr>
          <a:lstStyle/>
          <a:p>
            <a:pPr defTabSz="228600"/>
            <a:r>
              <a:rPr lang="de-DE" sz="9950" b="1" dirty="0">
                <a:solidFill>
                  <a:srgbClr val="F9F9F9">
                    <a:lumMod val="25000"/>
                  </a:srgbClr>
                </a:solidFill>
                <a:latin typeface="Century Gothic" panose="020B0502020202020204" pitchFamily="34" charset="0"/>
              </a:rPr>
              <a:t>01</a:t>
            </a:r>
            <a:endParaRPr lang="de-DE" sz="9950" b="1" dirty="0">
              <a:solidFill>
                <a:srgbClr val="F9F9F9">
                  <a:lumMod val="25000"/>
                </a:srgbClr>
              </a:solidFill>
              <a:latin typeface="Century Gothic" panose="020B0502020202020204" pitchFamily="34" charset="0"/>
            </a:endParaRPr>
          </a:p>
        </p:txBody>
      </p:sp>
      <p:sp>
        <p:nvSpPr>
          <p:cNvPr id="9" name="Textfeld 29"/>
          <p:cNvSpPr txBox="1"/>
          <p:nvPr/>
        </p:nvSpPr>
        <p:spPr>
          <a:xfrm>
            <a:off x="1988548" y="2626088"/>
            <a:ext cx="3913959" cy="624840"/>
          </a:xfrm>
          <a:prstGeom prst="rect">
            <a:avLst/>
          </a:prstGeom>
          <a:noFill/>
        </p:spPr>
        <p:txBody>
          <a:bodyPr wrap="square" rtlCol="0">
            <a:spAutoFit/>
          </a:bodyPr>
          <a:lstStyle/>
          <a:p>
            <a:pPr defTabSz="228600"/>
            <a:r>
              <a:rPr lang="zh-CN" altLang="de-DE" sz="3500" dirty="0">
                <a:solidFill>
                  <a:srgbClr val="F9F9F9">
                    <a:lumMod val="25000"/>
                  </a:srgbClr>
                </a:solidFill>
                <a:latin typeface="Century Gothic" panose="020B0502020202020204" pitchFamily="34" charset="0"/>
              </a:rPr>
              <a:t>自我介绍</a:t>
            </a:r>
            <a:endParaRPr lang="zh-CN" altLang="de-DE" sz="3500" dirty="0">
              <a:solidFill>
                <a:srgbClr val="F9F9F9">
                  <a:lumMod val="25000"/>
                </a:srgbClr>
              </a:solidFill>
              <a:latin typeface="Century Gothic" panose="020B0502020202020204" pitchFamily="34" charset="0"/>
            </a:endParaRPr>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hlinkClick r:id="rId1" action="ppaction://hlinkfile"/>
          </p:cNvPr>
          <p:cNvSpPr/>
          <p:nvPr/>
        </p:nvSpPr>
        <p:spPr>
          <a:xfrm>
            <a:off x="4934045" y="1584812"/>
            <a:ext cx="5471651" cy="3687623"/>
          </a:xfrm>
          <a:prstGeom prst="rect">
            <a:avLst/>
          </a:prstGeom>
          <a:blipFill>
            <a:blip r:embed="rId2" cstate="print"/>
            <a:srcRect/>
            <a:stretch>
              <a:fillRect l="-1" t="-9521" r="-37049" b="-48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cxnSp>
        <p:nvCxnSpPr>
          <p:cNvPr id="22" name="Gerader Verbinder 21"/>
          <p:cNvCxnSpPr/>
          <p:nvPr/>
        </p:nvCxnSpPr>
        <p:spPr>
          <a:xfrm>
            <a:off x="1155854" y="2387215"/>
            <a:ext cx="0" cy="354135"/>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286720" y="2486082"/>
            <a:ext cx="795392" cy="215444"/>
          </a:xfrm>
          <a:prstGeom prst="rect">
            <a:avLst/>
          </a:prstGeom>
          <a:noFill/>
        </p:spPr>
        <p:txBody>
          <a:bodyPr wrap="square" rtlCol="0">
            <a:spAutoFit/>
          </a:bodyPr>
          <a:lstStyle/>
          <a:p>
            <a:pPr algn="r" defTabSz="228600"/>
            <a:r>
              <a:rPr lang="de-DE" sz="800">
                <a:solidFill>
                  <a:srgbClr val="F9F9F9">
                    <a:lumMod val="50000"/>
                  </a:srgbClr>
                </a:solidFill>
                <a:latin typeface="Century Gothic" panose="020B0502020202020204" pitchFamily="34" charset="0"/>
              </a:rPr>
              <a:t>Agenda</a:t>
            </a:r>
            <a:endParaRPr lang="de-DE" sz="800">
              <a:solidFill>
                <a:srgbClr val="F9F9F9">
                  <a:lumMod val="50000"/>
                </a:srgbClr>
              </a:solidFill>
              <a:latin typeface="Century Gothic" panose="020B0502020202020204" pitchFamily="34" charset="0"/>
            </a:endParaRPr>
          </a:p>
        </p:txBody>
      </p:sp>
      <p:sp>
        <p:nvSpPr>
          <p:cNvPr id="25" name="Textfeld 24"/>
          <p:cNvSpPr txBox="1"/>
          <p:nvPr/>
        </p:nvSpPr>
        <p:spPr>
          <a:xfrm>
            <a:off x="1155506" y="1761579"/>
            <a:ext cx="3170993" cy="2286000"/>
          </a:xfrm>
          <a:prstGeom prst="rect">
            <a:avLst/>
          </a:prstGeom>
          <a:noFill/>
        </p:spPr>
        <p:txBody>
          <a:bodyPr wrap="square" rtlCol="0">
            <a:spAutoFit/>
          </a:bodyPr>
          <a:lstStyle/>
          <a:p>
            <a:pPr defTabSz="228600"/>
            <a:r>
              <a:rPr lang="zh-CN" altLang="de-DE">
                <a:solidFill>
                  <a:srgbClr val="F9F9F9">
                    <a:lumMod val="50000"/>
                  </a:srgbClr>
                </a:solidFill>
                <a:latin typeface="Calibri Light" panose="020F0302020204030204" pitchFamily="34" charset="0"/>
              </a:rPr>
              <a:t>梁金炘，来自山西省朔州；现在是一民即将实习的实习生；喜欢打篮球；</a:t>
            </a:r>
            <a:endParaRPr lang="zh-CN" altLang="de-DE">
              <a:solidFill>
                <a:srgbClr val="F9F9F9">
                  <a:lumMod val="50000"/>
                </a:srgbClr>
              </a:solidFill>
              <a:latin typeface="Calibri Light" panose="020F0302020204030204" pitchFamily="34" charset="0"/>
            </a:endParaRPr>
          </a:p>
          <a:p>
            <a:pPr defTabSz="228600"/>
            <a:r>
              <a:rPr lang="zh-CN" altLang="de-DE">
                <a:solidFill>
                  <a:srgbClr val="F9F9F9">
                    <a:lumMod val="50000"/>
                  </a:srgbClr>
                </a:solidFill>
                <a:latin typeface="Calibri Light" panose="020F0302020204030204" pitchFamily="34" charset="0"/>
              </a:rPr>
              <a:t>        我希望去北京实习（</a:t>
            </a:r>
            <a:r>
              <a:rPr lang="en-US" altLang="zh-CN">
                <a:solidFill>
                  <a:srgbClr val="F9F9F9">
                    <a:lumMod val="50000"/>
                  </a:srgbClr>
                </a:solidFill>
                <a:latin typeface="Calibri Light" panose="020F0302020204030204" pitchFamily="34" charset="0"/>
              </a:rPr>
              <a:t>web</a:t>
            </a:r>
            <a:r>
              <a:rPr lang="zh-CN" altLang="en-US">
                <a:solidFill>
                  <a:srgbClr val="F9F9F9">
                    <a:lumMod val="50000"/>
                  </a:srgbClr>
                </a:solidFill>
                <a:latin typeface="Calibri Light" panose="020F0302020204030204" pitchFamily="34" charset="0"/>
              </a:rPr>
              <a:t>前端</a:t>
            </a:r>
            <a:r>
              <a:rPr lang="zh-CN" altLang="de-DE">
                <a:solidFill>
                  <a:srgbClr val="F9F9F9">
                    <a:lumMod val="50000"/>
                  </a:srgbClr>
                </a:solidFill>
                <a:latin typeface="Calibri Light" panose="020F0302020204030204" pitchFamily="34" charset="0"/>
              </a:rPr>
              <a:t>），北京交通便利，机会多；薪资没有要求，可以谈；一年之内会向着资深</a:t>
            </a:r>
            <a:r>
              <a:rPr lang="en-US" altLang="zh-CN">
                <a:solidFill>
                  <a:srgbClr val="F9F9F9">
                    <a:lumMod val="50000"/>
                  </a:srgbClr>
                </a:solidFill>
                <a:latin typeface="Calibri Light" panose="020F0302020204030204" pitchFamily="34" charset="0"/>
              </a:rPr>
              <a:t>web</a:t>
            </a:r>
            <a:r>
              <a:rPr lang="zh-CN" altLang="en-US">
                <a:solidFill>
                  <a:srgbClr val="F9F9F9">
                    <a:lumMod val="50000"/>
                  </a:srgbClr>
                </a:solidFill>
                <a:latin typeface="Calibri Light" panose="020F0302020204030204" pitchFamily="34" charset="0"/>
              </a:rPr>
              <a:t>前端工程师发展。</a:t>
            </a:r>
            <a:endParaRPr lang="zh-CN" altLang="en-US">
              <a:solidFill>
                <a:srgbClr val="F9F9F9">
                  <a:lumMod val="50000"/>
                </a:srgbClr>
              </a:solidFill>
              <a:latin typeface="Calibri Light" panose="020F0302020204030204" pitchFamily="34" charset="0"/>
            </a:endParaRPr>
          </a:p>
        </p:txBody>
      </p:sp>
      <p:sp>
        <p:nvSpPr>
          <p:cNvPr id="26" name="Textfeld 25"/>
          <p:cNvSpPr txBox="1"/>
          <p:nvPr/>
        </p:nvSpPr>
        <p:spPr>
          <a:xfrm>
            <a:off x="1082675" y="4159250"/>
            <a:ext cx="3186430" cy="322580"/>
          </a:xfrm>
          <a:prstGeom prst="rect">
            <a:avLst/>
          </a:prstGeom>
          <a:noFill/>
        </p:spPr>
        <p:txBody>
          <a:bodyPr wrap="square" rtlCol="0">
            <a:spAutoFit/>
          </a:bodyPr>
          <a:lstStyle/>
          <a:p>
            <a:pPr defTabSz="228600"/>
            <a:r>
              <a:rPr lang="de-DE" sz="1500">
                <a:solidFill>
                  <a:srgbClr val="0065FA"/>
                </a:solidFill>
                <a:latin typeface="Calibri Light" panose="020F0302020204030204" pitchFamily="34" charset="0"/>
              </a:rPr>
              <a:t>PPTX is a great Format</a:t>
            </a:r>
            <a:endParaRPr lang="de-DE" sz="1500">
              <a:solidFill>
                <a:srgbClr val="0065FA"/>
              </a:solidFill>
              <a:latin typeface="Calibri Light" panose="020F0302020204030204" pitchFamily="34" charset="0"/>
            </a:endParaRPr>
          </a:p>
        </p:txBody>
      </p:sp>
      <p:sp>
        <p:nvSpPr>
          <p:cNvPr id="27" name="Textfeld 26"/>
          <p:cNvSpPr txBox="1"/>
          <p:nvPr/>
        </p:nvSpPr>
        <p:spPr>
          <a:xfrm>
            <a:off x="1225634" y="711054"/>
            <a:ext cx="378378" cy="707886"/>
          </a:xfrm>
          <a:prstGeom prst="rect">
            <a:avLst/>
          </a:prstGeom>
          <a:solidFill>
            <a:schemeClr val="accent1"/>
          </a:solidFill>
        </p:spPr>
        <p:txBody>
          <a:bodyPr wrap="square" rtlCol="0">
            <a:spAutoFit/>
          </a:bodyPr>
          <a:lstStyle/>
          <a:p>
            <a:pPr algn="ctr" defTabSz="228600"/>
            <a:r>
              <a:rPr lang="de-DE" sz="2000">
                <a:solidFill>
                  <a:srgbClr val="F9F9F9"/>
                </a:solidFill>
                <a:latin typeface="Century Gothic" panose="020B0502020202020204" pitchFamily="34" charset="0"/>
              </a:rPr>
              <a:t>01</a:t>
            </a:r>
            <a:endParaRPr lang="de-DE" sz="2000">
              <a:solidFill>
                <a:srgbClr val="F9F9F9"/>
              </a:solidFill>
              <a:latin typeface="Century Gothic" panose="020B0502020202020204" pitchFamily="34" charset="0"/>
            </a:endParaRPr>
          </a:p>
        </p:txBody>
      </p:sp>
      <p:cxnSp>
        <p:nvCxnSpPr>
          <p:cNvPr id="28" name="Gerader Verbinder 27"/>
          <p:cNvCxnSpPr/>
          <p:nvPr/>
        </p:nvCxnSpPr>
        <p:spPr>
          <a:xfrm flipH="1">
            <a:off x="953" y="5125741"/>
            <a:ext cx="461192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a:off x="4613510" y="3446862"/>
            <a:ext cx="0" cy="712186"/>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10725946" y="3790336"/>
            <a:ext cx="146446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a:off x="10725946" y="3446862"/>
            <a:ext cx="0" cy="712186"/>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1225492" y="388177"/>
            <a:ext cx="1814264" cy="323294"/>
          </a:xfrm>
          <a:prstGeom prst="rect">
            <a:avLst/>
          </a:prstGeom>
          <a:noFill/>
        </p:spPr>
        <p:txBody>
          <a:bodyPr wrap="square" rtlCol="0">
            <a:spAutoFit/>
          </a:bodyPr>
          <a:lstStyle/>
          <a:p>
            <a:pPr defTabSz="228600"/>
            <a:r>
              <a:rPr lang="de-DE" sz="1500">
                <a:solidFill>
                  <a:srgbClr val="F9F9F9">
                    <a:lumMod val="50000"/>
                  </a:srgbClr>
                </a:solidFill>
                <a:latin typeface="Calibri Light" panose="020F0302020204030204"/>
              </a:rPr>
              <a:t>Powerpoint</a:t>
            </a:r>
            <a:endParaRPr lang="de-DE" sz="1500">
              <a:solidFill>
                <a:srgbClr val="F9F9F9">
                  <a:lumMod val="50000"/>
                </a:srgbClr>
              </a:solidFill>
              <a:latin typeface="Calibri Light" panose="020F0302020204030204"/>
            </a:endParaRP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11"/>
          <p:cNvSpPr/>
          <p:nvPr/>
        </p:nvSpPr>
        <p:spPr>
          <a:xfrm>
            <a:off x="4893136" y="-19050"/>
            <a:ext cx="7297277" cy="6877050"/>
          </a:xfrm>
          <a:custGeom>
            <a:avLst/>
            <a:gdLst>
              <a:gd name="connsiteX0" fmla="*/ 0 w 12528550"/>
              <a:gd name="connsiteY0" fmla="*/ 0 h 13716000"/>
              <a:gd name="connsiteX1" fmla="*/ 12528550 w 12528550"/>
              <a:gd name="connsiteY1" fmla="*/ 0 h 13716000"/>
              <a:gd name="connsiteX2" fmla="*/ 12528550 w 12528550"/>
              <a:gd name="connsiteY2" fmla="*/ 13716000 h 13716000"/>
              <a:gd name="connsiteX3" fmla="*/ 0 w 12528550"/>
              <a:gd name="connsiteY3" fmla="*/ 13716000 h 13716000"/>
              <a:gd name="connsiteX4" fmla="*/ 0 w 12528550"/>
              <a:gd name="connsiteY4" fmla="*/ 0 h 13716000"/>
              <a:gd name="connsiteX0-1" fmla="*/ 2781300 w 12528550"/>
              <a:gd name="connsiteY0-2" fmla="*/ 0 h 13754100"/>
              <a:gd name="connsiteX1-3" fmla="*/ 12528550 w 12528550"/>
              <a:gd name="connsiteY1-4" fmla="*/ 38100 h 13754100"/>
              <a:gd name="connsiteX2-5" fmla="*/ 12528550 w 12528550"/>
              <a:gd name="connsiteY2-6" fmla="*/ 13754100 h 13754100"/>
              <a:gd name="connsiteX3-7" fmla="*/ 0 w 12528550"/>
              <a:gd name="connsiteY3-8" fmla="*/ 13754100 h 13754100"/>
              <a:gd name="connsiteX4-9" fmla="*/ 2781300 w 12528550"/>
              <a:gd name="connsiteY4-10" fmla="*/ 0 h 13754100"/>
              <a:gd name="connsiteX0-11" fmla="*/ 4876800 w 14624050"/>
              <a:gd name="connsiteY0-12" fmla="*/ 0 h 13754100"/>
              <a:gd name="connsiteX1-13" fmla="*/ 14624050 w 14624050"/>
              <a:gd name="connsiteY1-14" fmla="*/ 38100 h 13754100"/>
              <a:gd name="connsiteX2-15" fmla="*/ 14624050 w 14624050"/>
              <a:gd name="connsiteY2-16" fmla="*/ 13754100 h 13754100"/>
              <a:gd name="connsiteX3-17" fmla="*/ 0 w 14624050"/>
              <a:gd name="connsiteY3-18" fmla="*/ 13716000 h 13754100"/>
              <a:gd name="connsiteX4-19" fmla="*/ 4876800 w 14624050"/>
              <a:gd name="connsiteY4-20" fmla="*/ 0 h 13754100"/>
              <a:gd name="connsiteX0-21" fmla="*/ 4847303 w 14594553"/>
              <a:gd name="connsiteY0-22" fmla="*/ 0 h 13754100"/>
              <a:gd name="connsiteX1-23" fmla="*/ 14594553 w 14594553"/>
              <a:gd name="connsiteY1-24" fmla="*/ 38100 h 13754100"/>
              <a:gd name="connsiteX2-25" fmla="*/ 14594553 w 14594553"/>
              <a:gd name="connsiteY2-26" fmla="*/ 13754100 h 13754100"/>
              <a:gd name="connsiteX3-27" fmla="*/ 0 w 14594553"/>
              <a:gd name="connsiteY3-28" fmla="*/ 13745497 h 13754100"/>
              <a:gd name="connsiteX4-29" fmla="*/ 4847303 w 14594553"/>
              <a:gd name="connsiteY4-30" fmla="*/ 0 h 13754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594553" h="13754100">
                <a:moveTo>
                  <a:pt x="4847303" y="0"/>
                </a:moveTo>
                <a:lnTo>
                  <a:pt x="14594553" y="38100"/>
                </a:lnTo>
                <a:lnTo>
                  <a:pt x="14594553" y="13754100"/>
                </a:lnTo>
                <a:lnTo>
                  <a:pt x="0" y="13745497"/>
                </a:lnTo>
                <a:lnTo>
                  <a:pt x="4847303" y="0"/>
                </a:lnTo>
                <a:close/>
              </a:path>
            </a:pathLst>
          </a:custGeom>
          <a:blipFill dpi="0" rotWithShape="1">
            <a:blip r:embed="rId1" cstate="print"/>
            <a:srcRect/>
            <a:stretch>
              <a:fillRect l="-43138" t="-7586" r="-58094" b="-125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sp>
        <p:nvSpPr>
          <p:cNvPr id="3134" name="Träne 3133"/>
          <p:cNvSpPr/>
          <p:nvPr/>
        </p:nvSpPr>
        <p:spPr>
          <a:xfrm>
            <a:off x="4423129" y="1720160"/>
            <a:ext cx="3411674" cy="3411674"/>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defTabSz="228600"/>
            <a:endParaRPr lang="de-DE" sz="900">
              <a:solidFill>
                <a:srgbClr val="F9F9F9"/>
              </a:solidFill>
              <a:latin typeface="Calibri" panose="020F0502020204030204"/>
            </a:endParaRPr>
          </a:p>
        </p:txBody>
      </p:sp>
      <p:sp>
        <p:nvSpPr>
          <p:cNvPr id="11" name="Textfeld 10"/>
          <p:cNvSpPr txBox="1"/>
          <p:nvPr/>
        </p:nvSpPr>
        <p:spPr>
          <a:xfrm>
            <a:off x="741523" y="3929068"/>
            <a:ext cx="4144130" cy="631070"/>
          </a:xfrm>
          <a:prstGeom prst="rect">
            <a:avLst/>
          </a:prstGeom>
          <a:noFill/>
        </p:spPr>
        <p:txBody>
          <a:bodyPr wrap="square" rtlCol="0">
            <a:spAutoFit/>
          </a:bodyPr>
          <a:lstStyle/>
          <a:p>
            <a:pPr defTabSz="228600"/>
            <a:r>
              <a:rPr lang="de-DE" sz="1500">
                <a:solidFill>
                  <a:srgbClr val="F9F9F9">
                    <a:lumMod val="50000"/>
                  </a:srgbClr>
                </a:solidFill>
                <a:latin typeface="Century Gothic" panose="020B0502020202020204" pitchFamily="34" charset="0"/>
              </a:rPr>
              <a:t>Please be back in 15 Minutes</a:t>
            </a:r>
            <a:endParaRPr lang="de-DE" sz="1000" b="1">
              <a:solidFill>
                <a:srgbClr val="F9F9F9">
                  <a:lumMod val="50000"/>
                </a:srgbClr>
              </a:solidFill>
              <a:latin typeface="Calibri Light" panose="020F0302020204030204" pitchFamily="34" charset="0"/>
            </a:endParaRPr>
          </a:p>
          <a:p>
            <a:pPr defTabSz="228600"/>
            <a:endParaRPr lang="de-DE" sz="2000">
              <a:solidFill>
                <a:srgbClr val="F9F9F9">
                  <a:lumMod val="50000"/>
                </a:srgbClr>
              </a:solidFill>
              <a:latin typeface="Century Gothic" panose="020B0502020202020204" pitchFamily="34" charset="0"/>
            </a:endParaRPr>
          </a:p>
        </p:txBody>
      </p:sp>
      <p:sp>
        <p:nvSpPr>
          <p:cNvPr id="15" name="Textfeld 14"/>
          <p:cNvSpPr txBox="1"/>
          <p:nvPr/>
        </p:nvSpPr>
        <p:spPr>
          <a:xfrm>
            <a:off x="1225492" y="388177"/>
            <a:ext cx="1814264" cy="323294"/>
          </a:xfrm>
          <a:prstGeom prst="rect">
            <a:avLst/>
          </a:prstGeom>
          <a:noFill/>
        </p:spPr>
        <p:txBody>
          <a:bodyPr wrap="square" rtlCol="0">
            <a:spAutoFit/>
          </a:bodyPr>
          <a:lstStyle/>
          <a:p>
            <a:pPr defTabSz="228600"/>
            <a:r>
              <a:rPr lang="de-DE" sz="1500">
                <a:solidFill>
                  <a:srgbClr val="F9F9F9">
                    <a:lumMod val="50000"/>
                  </a:srgbClr>
                </a:solidFill>
                <a:latin typeface="Calibri Light" panose="020F0302020204030204"/>
              </a:rPr>
              <a:t>Picture Site</a:t>
            </a:r>
            <a:endParaRPr lang="de-DE" sz="1500">
              <a:solidFill>
                <a:srgbClr val="F9F9F9">
                  <a:lumMod val="50000"/>
                </a:srgbClr>
              </a:solidFill>
              <a:latin typeface="Calibri Light" panose="020F0302020204030204"/>
            </a:endParaRPr>
          </a:p>
        </p:txBody>
      </p:sp>
      <p:pic>
        <p:nvPicPr>
          <p:cNvPr id="3135" name="Grafik 31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4185" y="1896639"/>
            <a:ext cx="2976987" cy="2976987"/>
          </a:xfrm>
          <a:prstGeom prst="rect">
            <a:avLst/>
          </a:prstGeom>
        </p:spPr>
      </p:pic>
      <p:sp>
        <p:nvSpPr>
          <p:cNvPr id="12" name="Textfeld 29"/>
          <p:cNvSpPr txBox="1"/>
          <p:nvPr/>
        </p:nvSpPr>
        <p:spPr>
          <a:xfrm>
            <a:off x="563338" y="2492659"/>
            <a:ext cx="1665346" cy="1623521"/>
          </a:xfrm>
          <a:prstGeom prst="rect">
            <a:avLst/>
          </a:prstGeom>
          <a:noFill/>
        </p:spPr>
        <p:txBody>
          <a:bodyPr wrap="square" rtlCol="0">
            <a:spAutoFit/>
          </a:bodyPr>
          <a:lstStyle/>
          <a:p>
            <a:pPr defTabSz="228600"/>
            <a:r>
              <a:rPr lang="de-DE" sz="9950" b="1" dirty="0">
                <a:solidFill>
                  <a:srgbClr val="F9F9F9">
                    <a:lumMod val="25000"/>
                  </a:srgbClr>
                </a:solidFill>
                <a:latin typeface="Century Gothic" panose="020B0502020202020204" pitchFamily="34" charset="0"/>
              </a:rPr>
              <a:t>02</a:t>
            </a:r>
            <a:endParaRPr lang="de-DE" sz="9950" b="1" dirty="0">
              <a:solidFill>
                <a:srgbClr val="F9F9F9">
                  <a:lumMod val="25000"/>
                </a:srgbClr>
              </a:solidFill>
              <a:latin typeface="Century Gothic" panose="020B0502020202020204" pitchFamily="34" charset="0"/>
            </a:endParaRPr>
          </a:p>
        </p:txBody>
      </p:sp>
      <p:sp>
        <p:nvSpPr>
          <p:cNvPr id="9" name="Textfeld 29"/>
          <p:cNvSpPr txBox="1"/>
          <p:nvPr/>
        </p:nvSpPr>
        <p:spPr>
          <a:xfrm>
            <a:off x="1988548" y="2671277"/>
            <a:ext cx="3913959" cy="1278890"/>
          </a:xfrm>
          <a:prstGeom prst="rect">
            <a:avLst/>
          </a:prstGeom>
          <a:noFill/>
        </p:spPr>
        <p:txBody>
          <a:bodyPr wrap="square" rtlCol="0">
            <a:spAutoFit/>
          </a:bodyPr>
          <a:lstStyle/>
          <a:p>
            <a:pPr defTabSz="228600"/>
            <a:endParaRPr lang="de-DE" sz="3500" dirty="0">
              <a:solidFill>
                <a:srgbClr val="F9F9F9">
                  <a:lumMod val="25000"/>
                </a:srgbClr>
              </a:solidFill>
              <a:latin typeface="Century Gothic" panose="020B0502020202020204" pitchFamily="34" charset="0"/>
            </a:endParaRPr>
          </a:p>
          <a:p>
            <a:pPr defTabSz="228600"/>
            <a:r>
              <a:rPr lang="zh-CN" altLang="de-DE" sz="3500" dirty="0">
                <a:solidFill>
                  <a:srgbClr val="F9F9F9">
                    <a:lumMod val="25000"/>
                  </a:srgbClr>
                </a:solidFill>
                <a:latin typeface="Century Gothic" panose="020B0502020202020204" pitchFamily="34" charset="0"/>
              </a:rPr>
              <a:t>项目展示</a:t>
            </a:r>
            <a:endParaRPr lang="zh-CN" altLang="de-DE" sz="3500" dirty="0">
              <a:solidFill>
                <a:srgbClr val="F9F9F9">
                  <a:lumMod val="25000"/>
                </a:srgbClr>
              </a:solidFill>
              <a:latin typeface="Century Gothic" panose="020B0502020202020204" pitchFamily="34" charset="0"/>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Gerader Verbinder 51"/>
          <p:cNvCxnSpPr/>
          <p:nvPr/>
        </p:nvCxnSpPr>
        <p:spPr>
          <a:xfrm>
            <a:off x="2333494" y="2876843"/>
            <a:ext cx="0" cy="522577"/>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60" name="Textfeld 59"/>
          <p:cNvSpPr txBox="1"/>
          <p:nvPr/>
        </p:nvSpPr>
        <p:spPr>
          <a:xfrm>
            <a:off x="1689735" y="2212975"/>
            <a:ext cx="2245995" cy="365760"/>
          </a:xfrm>
          <a:prstGeom prst="rect">
            <a:avLst/>
          </a:prstGeom>
          <a:noFill/>
        </p:spPr>
        <p:txBody>
          <a:bodyPr wrap="square" rtlCol="0">
            <a:spAutoFit/>
          </a:bodyPr>
          <a:lstStyle/>
          <a:p>
            <a:pPr defTabSz="228600">
              <a:lnSpc>
                <a:spcPct val="150000"/>
              </a:lnSpc>
            </a:pPr>
            <a:r>
              <a:rPr lang="zh-CN" altLang="de-DE" sz="1200">
                <a:solidFill>
                  <a:srgbClr val="F9F9F9">
                    <a:lumMod val="50000"/>
                  </a:srgbClr>
                </a:solidFill>
                <a:latin typeface="Century Gothic" panose="020B0502020202020204" pitchFamily="34" charset="0"/>
              </a:rPr>
              <a:t>本网站是一个响应式布局</a:t>
            </a:r>
            <a:r>
              <a:rPr lang="de-DE" sz="1200">
                <a:solidFill>
                  <a:srgbClr val="F9F9F9">
                    <a:lumMod val="50000"/>
                  </a:srgbClr>
                </a:solidFill>
                <a:latin typeface="Century Gothic" panose="020B0502020202020204" pitchFamily="34" charset="0"/>
              </a:rPr>
              <a:t>.</a:t>
            </a:r>
            <a:endParaRPr lang="de-DE" sz="1200">
              <a:solidFill>
                <a:srgbClr val="F9F9F9">
                  <a:lumMod val="50000"/>
                </a:srgbClr>
              </a:solidFill>
              <a:latin typeface="Century Gothic" panose="020B0502020202020204" pitchFamily="34" charset="0"/>
            </a:endParaRPr>
          </a:p>
        </p:txBody>
      </p:sp>
      <p:sp>
        <p:nvSpPr>
          <p:cNvPr id="61" name="Textfeld 60"/>
          <p:cNvSpPr txBox="1"/>
          <p:nvPr/>
        </p:nvSpPr>
        <p:spPr>
          <a:xfrm>
            <a:off x="1296408" y="2488014"/>
            <a:ext cx="1968938" cy="323165"/>
          </a:xfrm>
          <a:prstGeom prst="rect">
            <a:avLst/>
          </a:prstGeom>
          <a:noFill/>
        </p:spPr>
        <p:txBody>
          <a:bodyPr wrap="square" rtlCol="0">
            <a:spAutoFit/>
          </a:bodyPr>
          <a:lstStyle/>
          <a:p>
            <a:pPr algn="ctr" defTabSz="228600"/>
            <a:r>
              <a:rPr lang="de-DE" sz="1500">
                <a:solidFill>
                  <a:srgbClr val="0065FA"/>
                </a:solidFill>
                <a:latin typeface="Calibri Light" panose="020F0302020204030204" pitchFamily="34" charset="0"/>
              </a:rPr>
              <a:t>Title 01</a:t>
            </a:r>
            <a:endParaRPr lang="de-DE" sz="1500">
              <a:solidFill>
                <a:srgbClr val="0065FA"/>
              </a:solidFill>
              <a:latin typeface="Calibri Light" panose="020F0302020204030204" pitchFamily="34" charset="0"/>
            </a:endParaRPr>
          </a:p>
        </p:txBody>
      </p:sp>
      <p:cxnSp>
        <p:nvCxnSpPr>
          <p:cNvPr id="62" name="Gerader Verbinder 61"/>
          <p:cNvCxnSpPr/>
          <p:nvPr/>
        </p:nvCxnSpPr>
        <p:spPr>
          <a:xfrm>
            <a:off x="6095869" y="2876843"/>
            <a:ext cx="0" cy="522577"/>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63" name="Textfeld 62"/>
          <p:cNvSpPr txBox="1"/>
          <p:nvPr/>
        </p:nvSpPr>
        <p:spPr>
          <a:xfrm>
            <a:off x="5452110" y="2212975"/>
            <a:ext cx="2311400" cy="411480"/>
          </a:xfrm>
          <a:prstGeom prst="rect">
            <a:avLst/>
          </a:prstGeom>
          <a:noFill/>
        </p:spPr>
        <p:txBody>
          <a:bodyPr wrap="square" rtlCol="0">
            <a:spAutoFit/>
          </a:bodyPr>
          <a:lstStyle/>
          <a:p>
            <a:pPr defTabSz="228600">
              <a:lnSpc>
                <a:spcPct val="150000"/>
              </a:lnSpc>
            </a:pPr>
            <a:r>
              <a:rPr lang="zh-CN" altLang="de-DE" sz="1400">
                <a:solidFill>
                  <a:srgbClr val="F9F9F9">
                    <a:lumMod val="50000"/>
                  </a:srgbClr>
                </a:solidFill>
                <a:latin typeface="Century Gothic" panose="020B0502020202020204" pitchFamily="34" charset="0"/>
              </a:rPr>
              <a:t>主页综合各网页来布局</a:t>
            </a:r>
            <a:r>
              <a:rPr lang="de-DE" sz="1400">
                <a:solidFill>
                  <a:srgbClr val="F9F9F9">
                    <a:lumMod val="50000"/>
                  </a:srgbClr>
                </a:solidFill>
                <a:latin typeface="Century Gothic" panose="020B0502020202020204" pitchFamily="34" charset="0"/>
              </a:rPr>
              <a:t>.</a:t>
            </a:r>
            <a:endParaRPr lang="de-DE" sz="1400">
              <a:solidFill>
                <a:srgbClr val="F9F9F9">
                  <a:lumMod val="50000"/>
                </a:srgbClr>
              </a:solidFill>
              <a:latin typeface="Century Gothic" panose="020B0502020202020204" pitchFamily="34" charset="0"/>
            </a:endParaRPr>
          </a:p>
        </p:txBody>
      </p:sp>
      <p:sp>
        <p:nvSpPr>
          <p:cNvPr id="64" name="Textfeld 63"/>
          <p:cNvSpPr txBox="1"/>
          <p:nvPr/>
        </p:nvSpPr>
        <p:spPr>
          <a:xfrm>
            <a:off x="5125458" y="2488014"/>
            <a:ext cx="1968938" cy="323165"/>
          </a:xfrm>
          <a:prstGeom prst="rect">
            <a:avLst/>
          </a:prstGeom>
          <a:noFill/>
        </p:spPr>
        <p:txBody>
          <a:bodyPr wrap="square" rtlCol="0">
            <a:spAutoFit/>
          </a:bodyPr>
          <a:lstStyle/>
          <a:p>
            <a:pPr algn="ctr" defTabSz="228600"/>
            <a:r>
              <a:rPr lang="de-DE" sz="1500">
                <a:solidFill>
                  <a:srgbClr val="0065FA"/>
                </a:solidFill>
                <a:latin typeface="Calibri Light" panose="020F0302020204030204" pitchFamily="34" charset="0"/>
              </a:rPr>
              <a:t>Title 03</a:t>
            </a:r>
            <a:endParaRPr lang="de-DE" sz="1500">
              <a:solidFill>
                <a:srgbClr val="0065FA"/>
              </a:solidFill>
              <a:latin typeface="Calibri Light" panose="020F0302020204030204" pitchFamily="34" charset="0"/>
            </a:endParaRPr>
          </a:p>
        </p:txBody>
      </p:sp>
      <p:cxnSp>
        <p:nvCxnSpPr>
          <p:cNvPr id="65" name="Gerader Verbinder 64"/>
          <p:cNvCxnSpPr/>
          <p:nvPr/>
        </p:nvCxnSpPr>
        <p:spPr>
          <a:xfrm>
            <a:off x="9826674" y="2876843"/>
            <a:ext cx="0" cy="522577"/>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66" name="Textfeld 65"/>
          <p:cNvSpPr txBox="1"/>
          <p:nvPr/>
        </p:nvSpPr>
        <p:spPr>
          <a:xfrm>
            <a:off x="9182735" y="2212975"/>
            <a:ext cx="1826895" cy="457200"/>
          </a:xfrm>
          <a:prstGeom prst="rect">
            <a:avLst/>
          </a:prstGeom>
          <a:noFill/>
        </p:spPr>
        <p:txBody>
          <a:bodyPr wrap="square" rtlCol="0">
            <a:spAutoFit/>
          </a:bodyPr>
          <a:lstStyle/>
          <a:p>
            <a:pPr defTabSz="228600">
              <a:lnSpc>
                <a:spcPct val="150000"/>
              </a:lnSpc>
            </a:pPr>
            <a:r>
              <a:rPr lang="zh-CN" altLang="de-DE" sz="1600">
                <a:solidFill>
                  <a:srgbClr val="F9F9F9">
                    <a:lumMod val="50000"/>
                  </a:srgbClr>
                </a:solidFill>
                <a:latin typeface="Century Gothic" panose="020B0502020202020204" pitchFamily="34" charset="0"/>
              </a:rPr>
              <a:t>登录注册为一页</a:t>
            </a:r>
            <a:endParaRPr lang="zh-CN" altLang="de-DE" sz="1600">
              <a:solidFill>
                <a:srgbClr val="F9F9F9">
                  <a:lumMod val="50000"/>
                </a:srgbClr>
              </a:solidFill>
              <a:latin typeface="Century Gothic" panose="020B0502020202020204" pitchFamily="34" charset="0"/>
            </a:endParaRPr>
          </a:p>
        </p:txBody>
      </p:sp>
      <p:sp>
        <p:nvSpPr>
          <p:cNvPr id="67" name="Textfeld 66"/>
          <p:cNvSpPr txBox="1"/>
          <p:nvPr/>
        </p:nvSpPr>
        <p:spPr>
          <a:xfrm>
            <a:off x="8856264" y="2488014"/>
            <a:ext cx="1968938" cy="323165"/>
          </a:xfrm>
          <a:prstGeom prst="rect">
            <a:avLst/>
          </a:prstGeom>
          <a:noFill/>
        </p:spPr>
        <p:txBody>
          <a:bodyPr wrap="square" rtlCol="0">
            <a:spAutoFit/>
          </a:bodyPr>
          <a:lstStyle/>
          <a:p>
            <a:pPr algn="ctr" defTabSz="228600"/>
            <a:r>
              <a:rPr lang="de-DE" sz="1500">
                <a:solidFill>
                  <a:srgbClr val="0065FA"/>
                </a:solidFill>
                <a:latin typeface="Calibri Light" panose="020F0302020204030204" pitchFamily="34" charset="0"/>
              </a:rPr>
              <a:t>Title 05</a:t>
            </a:r>
            <a:endParaRPr lang="de-DE" sz="1500">
              <a:solidFill>
                <a:srgbClr val="0065FA"/>
              </a:solidFill>
              <a:latin typeface="Calibri Light" panose="020F0302020204030204" pitchFamily="34" charset="0"/>
            </a:endParaRPr>
          </a:p>
        </p:txBody>
      </p:sp>
      <p:cxnSp>
        <p:nvCxnSpPr>
          <p:cNvPr id="68" name="Gerader Verbinder 67"/>
          <p:cNvCxnSpPr/>
          <p:nvPr/>
        </p:nvCxnSpPr>
        <p:spPr>
          <a:xfrm>
            <a:off x="4165267" y="4203034"/>
            <a:ext cx="0" cy="522577"/>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69" name="Textfeld 68"/>
          <p:cNvSpPr txBox="1"/>
          <p:nvPr/>
        </p:nvSpPr>
        <p:spPr>
          <a:xfrm>
            <a:off x="3186017" y="4815759"/>
            <a:ext cx="1968938" cy="323165"/>
          </a:xfrm>
          <a:prstGeom prst="rect">
            <a:avLst/>
          </a:prstGeom>
          <a:noFill/>
        </p:spPr>
        <p:txBody>
          <a:bodyPr wrap="square" rtlCol="0">
            <a:spAutoFit/>
          </a:bodyPr>
          <a:lstStyle/>
          <a:p>
            <a:pPr algn="ctr" defTabSz="228600"/>
            <a:r>
              <a:rPr lang="de-DE" sz="1500">
                <a:solidFill>
                  <a:srgbClr val="0065FA"/>
                </a:solidFill>
                <a:latin typeface="Calibri Light" panose="020F0302020204030204" pitchFamily="34" charset="0"/>
              </a:rPr>
              <a:t>Title 02</a:t>
            </a:r>
            <a:endParaRPr lang="de-DE" sz="1500">
              <a:solidFill>
                <a:srgbClr val="0065FA"/>
              </a:solidFill>
              <a:latin typeface="Calibri Light" panose="020F0302020204030204" pitchFamily="34" charset="0"/>
            </a:endParaRPr>
          </a:p>
        </p:txBody>
      </p:sp>
      <p:sp>
        <p:nvSpPr>
          <p:cNvPr id="70" name="Textfeld 69"/>
          <p:cNvSpPr txBox="1"/>
          <p:nvPr/>
        </p:nvSpPr>
        <p:spPr>
          <a:xfrm>
            <a:off x="3523615" y="5070475"/>
            <a:ext cx="2340610" cy="502920"/>
          </a:xfrm>
          <a:prstGeom prst="rect">
            <a:avLst/>
          </a:prstGeom>
          <a:noFill/>
        </p:spPr>
        <p:txBody>
          <a:bodyPr wrap="square" rtlCol="0">
            <a:spAutoFit/>
          </a:bodyPr>
          <a:lstStyle/>
          <a:p>
            <a:pPr defTabSz="228600">
              <a:lnSpc>
                <a:spcPct val="150000"/>
              </a:lnSpc>
            </a:pPr>
            <a:r>
              <a:rPr lang="zh-CN" altLang="de-DE">
                <a:solidFill>
                  <a:srgbClr val="F9F9F9">
                    <a:lumMod val="50000"/>
                  </a:srgbClr>
                </a:solidFill>
                <a:latin typeface="Century Gothic" panose="020B0502020202020204" pitchFamily="34" charset="0"/>
              </a:rPr>
              <a:t>布局简单明了</a:t>
            </a:r>
            <a:endParaRPr lang="zh-CN" altLang="de-DE">
              <a:solidFill>
                <a:srgbClr val="F9F9F9">
                  <a:lumMod val="50000"/>
                </a:srgbClr>
              </a:solidFill>
              <a:latin typeface="Century Gothic" panose="020B0502020202020204" pitchFamily="34" charset="0"/>
            </a:endParaRPr>
          </a:p>
        </p:txBody>
      </p:sp>
      <p:cxnSp>
        <p:nvCxnSpPr>
          <p:cNvPr id="71" name="Gerader Verbinder 70"/>
          <p:cNvCxnSpPr/>
          <p:nvPr/>
        </p:nvCxnSpPr>
        <p:spPr>
          <a:xfrm>
            <a:off x="8014651" y="4203034"/>
            <a:ext cx="0" cy="522577"/>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73" name="Textfeld 72"/>
          <p:cNvSpPr txBox="1"/>
          <p:nvPr/>
        </p:nvSpPr>
        <p:spPr>
          <a:xfrm>
            <a:off x="7035401" y="4815759"/>
            <a:ext cx="1968938" cy="323165"/>
          </a:xfrm>
          <a:prstGeom prst="rect">
            <a:avLst/>
          </a:prstGeom>
          <a:noFill/>
        </p:spPr>
        <p:txBody>
          <a:bodyPr wrap="square" rtlCol="0">
            <a:spAutoFit/>
          </a:bodyPr>
          <a:lstStyle/>
          <a:p>
            <a:pPr algn="ctr" defTabSz="228600"/>
            <a:r>
              <a:rPr lang="de-DE" sz="1500">
                <a:solidFill>
                  <a:srgbClr val="0065FA"/>
                </a:solidFill>
                <a:latin typeface="Calibri Light" panose="020F0302020204030204" pitchFamily="34" charset="0"/>
              </a:rPr>
              <a:t>Title 04</a:t>
            </a:r>
            <a:endParaRPr lang="de-DE" sz="1500">
              <a:solidFill>
                <a:srgbClr val="0065FA"/>
              </a:solidFill>
              <a:latin typeface="Calibri Light" panose="020F0302020204030204" pitchFamily="34" charset="0"/>
            </a:endParaRPr>
          </a:p>
        </p:txBody>
      </p:sp>
      <p:sp>
        <p:nvSpPr>
          <p:cNvPr id="74" name="Textfeld 73"/>
          <p:cNvSpPr txBox="1"/>
          <p:nvPr/>
        </p:nvSpPr>
        <p:spPr>
          <a:xfrm>
            <a:off x="7386590" y="5070539"/>
            <a:ext cx="1343465" cy="502920"/>
          </a:xfrm>
          <a:prstGeom prst="rect">
            <a:avLst/>
          </a:prstGeom>
          <a:noFill/>
        </p:spPr>
        <p:txBody>
          <a:bodyPr wrap="square" rtlCol="0">
            <a:spAutoFit/>
          </a:bodyPr>
          <a:lstStyle/>
          <a:p>
            <a:pPr defTabSz="228600">
              <a:lnSpc>
                <a:spcPct val="150000"/>
              </a:lnSpc>
            </a:pPr>
            <a:r>
              <a:rPr lang="zh-CN" altLang="de-DE">
                <a:solidFill>
                  <a:srgbClr val="F9F9F9">
                    <a:lumMod val="50000"/>
                  </a:srgbClr>
                </a:solidFill>
                <a:latin typeface="Century Gothic" panose="020B0502020202020204" pitchFamily="34" charset="0"/>
              </a:rPr>
              <a:t>动画效果</a:t>
            </a:r>
            <a:endParaRPr lang="zh-CN" altLang="de-DE">
              <a:solidFill>
                <a:srgbClr val="F9F9F9">
                  <a:lumMod val="50000"/>
                </a:srgbClr>
              </a:solidFill>
              <a:latin typeface="Century Gothic" panose="020B0502020202020204" pitchFamily="34" charset="0"/>
            </a:endParaRPr>
          </a:p>
        </p:txBody>
      </p:sp>
      <p:sp>
        <p:nvSpPr>
          <p:cNvPr id="47" name="Textfeld 46"/>
          <p:cNvSpPr txBox="1"/>
          <p:nvPr/>
        </p:nvSpPr>
        <p:spPr>
          <a:xfrm>
            <a:off x="1225492" y="388177"/>
            <a:ext cx="1814264" cy="323294"/>
          </a:xfrm>
          <a:prstGeom prst="rect">
            <a:avLst/>
          </a:prstGeom>
          <a:noFill/>
        </p:spPr>
        <p:txBody>
          <a:bodyPr wrap="square" rtlCol="0">
            <a:spAutoFit/>
          </a:bodyPr>
          <a:lstStyle/>
          <a:p>
            <a:pPr defTabSz="228600"/>
            <a:r>
              <a:rPr lang="de-DE" sz="1500">
                <a:solidFill>
                  <a:srgbClr val="F9F9F9">
                    <a:lumMod val="50000"/>
                  </a:srgbClr>
                </a:solidFill>
                <a:latin typeface="Calibri Light" panose="020F0302020204030204"/>
              </a:rPr>
              <a:t>More Process Styles</a:t>
            </a:r>
            <a:endParaRPr lang="de-DE" sz="1500">
              <a:solidFill>
                <a:srgbClr val="F9F9F9">
                  <a:lumMod val="50000"/>
                </a:srgbClr>
              </a:solidFill>
              <a:latin typeface="Calibri Light" panose="020F0302020204030204"/>
            </a:endParaRPr>
          </a:p>
        </p:txBody>
      </p:sp>
      <p:sp>
        <p:nvSpPr>
          <p:cNvPr id="48" name="Freeform 42"/>
          <p:cNvSpPr/>
          <p:nvPr/>
        </p:nvSpPr>
        <p:spPr>
          <a:xfrm flipV="1">
            <a:off x="3181514" y="2718039"/>
            <a:ext cx="2127400" cy="1048742"/>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id-ID" sz="900" dirty="0">
              <a:solidFill>
                <a:srgbClr val="F9F9F9"/>
              </a:solidFill>
              <a:latin typeface="Calibri" panose="020F0502020204030204"/>
            </a:endParaRPr>
          </a:p>
        </p:txBody>
      </p:sp>
      <p:sp>
        <p:nvSpPr>
          <p:cNvPr id="49" name="Freeform 43"/>
          <p:cNvSpPr/>
          <p:nvPr/>
        </p:nvSpPr>
        <p:spPr>
          <a:xfrm>
            <a:off x="1325906" y="3840523"/>
            <a:ext cx="2127400" cy="1048742"/>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id-ID" sz="900" dirty="0">
              <a:solidFill>
                <a:srgbClr val="F9F9F9">
                  <a:lumMod val="65000"/>
                </a:srgbClr>
              </a:solidFill>
              <a:latin typeface="Calibri" panose="020F0502020204030204"/>
            </a:endParaRPr>
          </a:p>
        </p:txBody>
      </p:sp>
      <p:sp>
        <p:nvSpPr>
          <p:cNvPr id="50" name="Freeform 48"/>
          <p:cNvSpPr/>
          <p:nvPr/>
        </p:nvSpPr>
        <p:spPr>
          <a:xfrm flipV="1">
            <a:off x="6892730" y="2718039"/>
            <a:ext cx="2127400" cy="1048742"/>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id-ID" sz="900" dirty="0">
              <a:solidFill>
                <a:srgbClr val="F9F9F9"/>
              </a:solidFill>
              <a:latin typeface="Calibri" panose="020F0502020204030204"/>
            </a:endParaRPr>
          </a:p>
        </p:txBody>
      </p:sp>
      <p:sp>
        <p:nvSpPr>
          <p:cNvPr id="51" name="Freeform 69"/>
          <p:cNvSpPr/>
          <p:nvPr/>
        </p:nvSpPr>
        <p:spPr>
          <a:xfrm>
            <a:off x="5045004" y="3840523"/>
            <a:ext cx="2105738" cy="1048742"/>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id-ID" sz="900" dirty="0">
              <a:solidFill>
                <a:srgbClr val="F9F9F9"/>
              </a:solidFill>
              <a:latin typeface="Calibri" panose="020F0502020204030204"/>
            </a:endParaRPr>
          </a:p>
        </p:txBody>
      </p:sp>
      <p:sp>
        <p:nvSpPr>
          <p:cNvPr id="53" name="Freeform 70"/>
          <p:cNvSpPr/>
          <p:nvPr/>
        </p:nvSpPr>
        <p:spPr>
          <a:xfrm>
            <a:off x="8756220" y="3840523"/>
            <a:ext cx="2127400" cy="1048742"/>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id-ID" sz="900" dirty="0">
              <a:solidFill>
                <a:srgbClr val="F9F9F9"/>
              </a:solidFill>
              <a:latin typeface="Calibri" panose="020F0502020204030204"/>
            </a:endParaRPr>
          </a:p>
        </p:txBody>
      </p:sp>
      <p:cxnSp>
        <p:nvCxnSpPr>
          <p:cNvPr id="54" name="Gerader Verbinder 53"/>
          <p:cNvCxnSpPr/>
          <p:nvPr/>
        </p:nvCxnSpPr>
        <p:spPr>
          <a:xfrm flipH="1">
            <a:off x="-27910" y="3788328"/>
            <a:ext cx="12218322" cy="0"/>
          </a:xfrm>
          <a:prstGeom prst="line">
            <a:avLst/>
          </a:prstGeom>
          <a:ln>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37" name="Shape 56"/>
          <p:cNvSpPr/>
          <p:nvPr/>
        </p:nvSpPr>
        <p:spPr>
          <a:xfrm>
            <a:off x="2110774" y="3556849"/>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1"/>
          </a:solidFill>
          <a:ln w="25400" cap="flat" cmpd="sng">
            <a:solidFill>
              <a:schemeClr val="accent1"/>
            </a:solidFill>
            <a:prstDash val="solid"/>
            <a:miter/>
            <a:headEnd type="none" w="med" len="med"/>
            <a:tailEnd type="none" w="med" len="med"/>
          </a:ln>
        </p:spPr>
        <p:txBody>
          <a:bodyPr lIns="0" tIns="0" rIns="0" bIns="0" anchor="ctr" anchorCtr="0">
            <a:noAutofit/>
          </a:bodyPr>
          <a:lstStyle/>
          <a:p>
            <a:pPr algn="ctr" defTabSz="228600"/>
            <a:endParaRPr lang="de-DE" sz="2800">
              <a:solidFill>
                <a:srgbClr val="F9F9F9"/>
              </a:solidFill>
              <a:latin typeface="Cabin"/>
              <a:ea typeface="Cabin"/>
              <a:cs typeface="Cabin"/>
              <a:sym typeface="Cabin"/>
            </a:endParaRPr>
          </a:p>
        </p:txBody>
      </p:sp>
      <p:sp>
        <p:nvSpPr>
          <p:cNvPr id="38" name="Shape 57"/>
          <p:cNvSpPr/>
          <p:nvPr/>
        </p:nvSpPr>
        <p:spPr>
          <a:xfrm>
            <a:off x="7763303" y="3556849"/>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bg1"/>
          </a:solidFill>
          <a:ln w="25400" cap="flat" cmpd="sng">
            <a:solidFill>
              <a:schemeClr val="accent1"/>
            </a:solidFill>
            <a:prstDash val="solid"/>
            <a:miter/>
            <a:headEnd type="none" w="med" len="med"/>
            <a:tailEnd type="none" w="med" len="med"/>
          </a:ln>
        </p:spPr>
        <p:txBody>
          <a:bodyPr lIns="0" tIns="0" rIns="0" bIns="0" anchor="ctr" anchorCtr="0">
            <a:noAutofit/>
          </a:bodyPr>
          <a:lstStyle/>
          <a:p>
            <a:pPr defTabSz="228600"/>
            <a:endParaRPr sz="2800">
              <a:solidFill>
                <a:srgbClr val="F9F9F9">
                  <a:lumMod val="50000"/>
                </a:srgbClr>
              </a:solidFill>
              <a:latin typeface="Cabin"/>
              <a:ea typeface="Cabin"/>
              <a:cs typeface="Cabin"/>
              <a:sym typeface="Cabin"/>
            </a:endParaRPr>
          </a:p>
        </p:txBody>
      </p:sp>
      <p:sp>
        <p:nvSpPr>
          <p:cNvPr id="39" name="Shape 58"/>
          <p:cNvSpPr/>
          <p:nvPr/>
        </p:nvSpPr>
        <p:spPr>
          <a:xfrm>
            <a:off x="3935773" y="3556849"/>
            <a:ext cx="480094"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bg1"/>
          </a:solidFill>
          <a:ln w="25400" cap="flat" cmpd="sng">
            <a:solidFill>
              <a:schemeClr val="accent1"/>
            </a:solidFill>
            <a:prstDash val="solid"/>
            <a:miter/>
            <a:headEnd type="none" w="med" len="med"/>
            <a:tailEnd type="none" w="med" len="med"/>
          </a:ln>
        </p:spPr>
        <p:txBody>
          <a:bodyPr lIns="0" tIns="0" rIns="0" bIns="0" anchor="ctr" anchorCtr="0">
            <a:noAutofit/>
          </a:bodyPr>
          <a:lstStyle/>
          <a:p>
            <a:pPr defTabSz="228600"/>
            <a:endParaRPr sz="2800">
              <a:solidFill>
                <a:srgbClr val="F9F9F9">
                  <a:lumMod val="50000"/>
                </a:srgbClr>
              </a:solidFill>
              <a:latin typeface="Cabin"/>
              <a:ea typeface="Cabin"/>
              <a:cs typeface="Cabin"/>
              <a:sym typeface="Cabin"/>
            </a:endParaRPr>
          </a:p>
        </p:txBody>
      </p:sp>
      <p:sp>
        <p:nvSpPr>
          <p:cNvPr id="40" name="Shape 59"/>
          <p:cNvSpPr/>
          <p:nvPr/>
        </p:nvSpPr>
        <p:spPr>
          <a:xfrm>
            <a:off x="9602873" y="3556849"/>
            <a:ext cx="478955"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bg1"/>
          </a:solidFill>
          <a:ln w="25400" cap="flat" cmpd="sng">
            <a:solidFill>
              <a:schemeClr val="accent1"/>
            </a:solidFill>
            <a:prstDash val="solid"/>
            <a:miter/>
            <a:headEnd type="none" w="med" len="med"/>
            <a:tailEnd type="none" w="med" len="med"/>
          </a:ln>
        </p:spPr>
        <p:txBody>
          <a:bodyPr lIns="0" tIns="0" rIns="0" bIns="0" anchor="ctr" anchorCtr="0">
            <a:noAutofit/>
          </a:bodyPr>
          <a:lstStyle/>
          <a:p>
            <a:pPr defTabSz="228600"/>
            <a:endParaRPr sz="2800">
              <a:solidFill>
                <a:srgbClr val="F9F9F9">
                  <a:lumMod val="50000"/>
                </a:srgbClr>
              </a:solidFill>
              <a:latin typeface="Cabin"/>
              <a:ea typeface="Cabin"/>
              <a:cs typeface="Cabin"/>
              <a:sym typeface="Cabin"/>
            </a:endParaRPr>
          </a:p>
        </p:txBody>
      </p:sp>
      <p:sp>
        <p:nvSpPr>
          <p:cNvPr id="45" name="Shape 74"/>
          <p:cNvSpPr/>
          <p:nvPr/>
        </p:nvSpPr>
        <p:spPr>
          <a:xfrm>
            <a:off x="5877925" y="3556849"/>
            <a:ext cx="478955" cy="480218"/>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bg1"/>
          </a:solidFill>
          <a:ln w="25400" cap="flat" cmpd="sng">
            <a:solidFill>
              <a:schemeClr val="accent1"/>
            </a:solidFill>
            <a:prstDash val="solid"/>
            <a:miter/>
            <a:headEnd type="none" w="med" len="med"/>
            <a:tailEnd type="none" w="med" len="med"/>
          </a:ln>
        </p:spPr>
        <p:txBody>
          <a:bodyPr lIns="0" tIns="0" rIns="0" bIns="0" anchor="ctr" anchorCtr="0">
            <a:noAutofit/>
          </a:bodyPr>
          <a:lstStyle/>
          <a:p>
            <a:pPr defTabSz="228600"/>
            <a:endParaRPr sz="2800">
              <a:solidFill>
                <a:srgbClr val="F9F9F9">
                  <a:lumMod val="50000"/>
                </a:srgbClr>
              </a:solidFill>
              <a:latin typeface="Cabin"/>
              <a:ea typeface="Cabin"/>
              <a:cs typeface="Cabin"/>
              <a:sym typeface="Cabin"/>
            </a:endParaRPr>
          </a:p>
        </p:txBody>
      </p:sp>
      <p:sp>
        <p:nvSpPr>
          <p:cNvPr id="77" name="Textfeld 76"/>
          <p:cNvSpPr txBox="1"/>
          <p:nvPr/>
        </p:nvSpPr>
        <p:spPr>
          <a:xfrm>
            <a:off x="2092407" y="3657746"/>
            <a:ext cx="518483" cy="323294"/>
          </a:xfrm>
          <a:prstGeom prst="rect">
            <a:avLst/>
          </a:prstGeom>
          <a:noFill/>
        </p:spPr>
        <p:txBody>
          <a:bodyPr wrap="square" rtlCol="0">
            <a:spAutoFit/>
          </a:bodyPr>
          <a:lstStyle/>
          <a:p>
            <a:pPr algn="ctr" defTabSz="228600"/>
            <a:r>
              <a:rPr lang="de-DE" sz="1500">
                <a:solidFill>
                  <a:srgbClr val="F9F9F9"/>
                </a:solidFill>
                <a:latin typeface="Calibri Light" panose="020F0302020204030204" pitchFamily="34" charset="0"/>
              </a:rPr>
              <a:t>01</a:t>
            </a:r>
            <a:endParaRPr lang="de-DE" sz="1500">
              <a:solidFill>
                <a:srgbClr val="F9F9F9"/>
              </a:solidFill>
              <a:latin typeface="Calibri Light" panose="020F0302020204030204" pitchFamily="34" charset="0"/>
            </a:endParaRPr>
          </a:p>
        </p:txBody>
      </p:sp>
      <p:sp>
        <p:nvSpPr>
          <p:cNvPr id="78" name="Textfeld 77"/>
          <p:cNvSpPr txBox="1"/>
          <p:nvPr/>
        </p:nvSpPr>
        <p:spPr>
          <a:xfrm>
            <a:off x="3916723" y="3657746"/>
            <a:ext cx="518483" cy="323294"/>
          </a:xfrm>
          <a:prstGeom prst="rect">
            <a:avLst/>
          </a:prstGeom>
          <a:noFill/>
        </p:spPr>
        <p:txBody>
          <a:bodyPr wrap="square" rtlCol="0">
            <a:spAutoFit/>
          </a:bodyPr>
          <a:lstStyle/>
          <a:p>
            <a:pPr algn="ctr" defTabSz="228600"/>
            <a:r>
              <a:rPr lang="de-DE" sz="1500">
                <a:solidFill>
                  <a:srgbClr val="F2F2F2"/>
                </a:solidFill>
                <a:latin typeface="Calibri Light" panose="020F0302020204030204" pitchFamily="34" charset="0"/>
              </a:rPr>
              <a:t>02</a:t>
            </a:r>
            <a:endParaRPr lang="de-DE" sz="1500">
              <a:solidFill>
                <a:srgbClr val="F2F2F2"/>
              </a:solidFill>
              <a:latin typeface="Calibri Light" panose="020F0302020204030204" pitchFamily="34" charset="0"/>
            </a:endParaRPr>
          </a:p>
        </p:txBody>
      </p:sp>
      <p:sp>
        <p:nvSpPr>
          <p:cNvPr id="79" name="Textfeld 78"/>
          <p:cNvSpPr txBox="1"/>
          <p:nvPr/>
        </p:nvSpPr>
        <p:spPr>
          <a:xfrm>
            <a:off x="5864307" y="3657746"/>
            <a:ext cx="518483" cy="323294"/>
          </a:xfrm>
          <a:prstGeom prst="rect">
            <a:avLst/>
          </a:prstGeom>
          <a:noFill/>
        </p:spPr>
        <p:txBody>
          <a:bodyPr wrap="square" rtlCol="0">
            <a:spAutoFit/>
          </a:bodyPr>
          <a:lstStyle/>
          <a:p>
            <a:pPr algn="ctr" defTabSz="228600"/>
            <a:r>
              <a:rPr lang="de-DE" sz="1500">
                <a:solidFill>
                  <a:srgbClr val="F2F2F2"/>
                </a:solidFill>
                <a:latin typeface="Calibri Light" panose="020F0302020204030204" pitchFamily="34" charset="0"/>
              </a:rPr>
              <a:t>03</a:t>
            </a:r>
            <a:endParaRPr lang="de-DE" sz="1500">
              <a:solidFill>
                <a:srgbClr val="F2F2F2"/>
              </a:solidFill>
              <a:latin typeface="Calibri Light" panose="020F0302020204030204" pitchFamily="34" charset="0"/>
            </a:endParaRPr>
          </a:p>
        </p:txBody>
      </p:sp>
      <p:sp>
        <p:nvSpPr>
          <p:cNvPr id="84" name="Textfeld 83"/>
          <p:cNvSpPr txBox="1"/>
          <p:nvPr/>
        </p:nvSpPr>
        <p:spPr>
          <a:xfrm>
            <a:off x="7756135" y="3657746"/>
            <a:ext cx="518483" cy="323294"/>
          </a:xfrm>
          <a:prstGeom prst="rect">
            <a:avLst/>
          </a:prstGeom>
          <a:noFill/>
        </p:spPr>
        <p:txBody>
          <a:bodyPr wrap="square" rtlCol="0">
            <a:spAutoFit/>
          </a:bodyPr>
          <a:lstStyle/>
          <a:p>
            <a:pPr algn="ctr" defTabSz="228600"/>
            <a:r>
              <a:rPr lang="de-DE" sz="1500">
                <a:solidFill>
                  <a:srgbClr val="F2F2F2"/>
                </a:solidFill>
                <a:latin typeface="Calibri Light" panose="020F0302020204030204" pitchFamily="34" charset="0"/>
              </a:rPr>
              <a:t>04</a:t>
            </a:r>
            <a:endParaRPr lang="de-DE" sz="1500">
              <a:solidFill>
                <a:srgbClr val="F2F2F2"/>
              </a:solidFill>
              <a:latin typeface="Calibri Light" panose="020F0302020204030204" pitchFamily="34" charset="0"/>
            </a:endParaRPr>
          </a:p>
        </p:txBody>
      </p:sp>
      <p:sp>
        <p:nvSpPr>
          <p:cNvPr id="86" name="Textfeld 85"/>
          <p:cNvSpPr txBox="1"/>
          <p:nvPr/>
        </p:nvSpPr>
        <p:spPr>
          <a:xfrm>
            <a:off x="9594447" y="3657746"/>
            <a:ext cx="518483" cy="323294"/>
          </a:xfrm>
          <a:prstGeom prst="rect">
            <a:avLst/>
          </a:prstGeom>
          <a:noFill/>
        </p:spPr>
        <p:txBody>
          <a:bodyPr wrap="square" rtlCol="0">
            <a:spAutoFit/>
          </a:bodyPr>
          <a:lstStyle/>
          <a:p>
            <a:pPr algn="ctr" defTabSz="228600"/>
            <a:r>
              <a:rPr lang="de-DE" sz="1500">
                <a:solidFill>
                  <a:srgbClr val="F2F2F2"/>
                </a:solidFill>
                <a:latin typeface="Calibri Light" panose="020F0302020204030204" pitchFamily="34" charset="0"/>
              </a:rPr>
              <a:t>05</a:t>
            </a:r>
            <a:endParaRPr lang="de-DE" sz="1500">
              <a:solidFill>
                <a:srgbClr val="F2F2F2"/>
              </a:solidFill>
              <a:latin typeface="Calibri Light" panose="020F0302020204030204" pitchFamily="34" charset="0"/>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Gerader Verbinder 27"/>
          <p:cNvCxnSpPr/>
          <p:nvPr/>
        </p:nvCxnSpPr>
        <p:spPr>
          <a:xfrm flipH="1">
            <a:off x="3526454" y="3790337"/>
            <a:ext cx="866396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4" name="Shape 689"/>
          <p:cNvPicPr preferRelativeResize="0"/>
          <p:nvPr/>
        </p:nvPicPr>
        <p:blipFill rotWithShape="1">
          <a:blip r:embed="rId1" cstate="print"/>
          <a:srcRect l="4792" r="4791"/>
          <a:stretch>
            <a:fillRect/>
          </a:stretch>
        </p:blipFill>
        <p:spPr>
          <a:xfrm>
            <a:off x="975736" y="1474838"/>
            <a:ext cx="4798455" cy="4130384"/>
          </a:xfrm>
          <a:prstGeom prst="rect">
            <a:avLst/>
          </a:prstGeom>
          <a:noFill/>
          <a:ln>
            <a:noFill/>
          </a:ln>
        </p:spPr>
      </p:pic>
      <p:sp>
        <p:nvSpPr>
          <p:cNvPr id="45" name="Shape 690">
            <a:hlinkClick r:id="rId2" action="ppaction://hlinkfile"/>
          </p:cNvPr>
          <p:cNvSpPr/>
          <p:nvPr/>
        </p:nvSpPr>
        <p:spPr>
          <a:xfrm>
            <a:off x="1596812" y="2238459"/>
            <a:ext cx="3517366" cy="2178360"/>
          </a:xfrm>
          <a:prstGeom prst="rect">
            <a:avLst/>
          </a:prstGeom>
          <a:blipFill>
            <a:blip r:embed="rId3" cstate="print"/>
            <a:srcRect/>
            <a:stretch>
              <a:fillRect l="-9369" t="-3945" r="-9369" b="-3945"/>
            </a:stretch>
          </a:blipFill>
          <a:ln>
            <a:noFill/>
          </a:ln>
        </p:spPr>
        <p:txBody>
          <a:bodyPr lIns="45713" tIns="22850" rIns="45713" bIns="22850" anchor="ctr" anchorCtr="0">
            <a:noAutofit/>
          </a:bodyPr>
          <a:lstStyle/>
          <a:p>
            <a:pPr algn="ctr" defTabSz="228600"/>
            <a:endParaRPr>
              <a:solidFill>
                <a:srgbClr val="F9F9F9">
                  <a:lumMod val="50000"/>
                </a:srgbClr>
              </a:solidFill>
              <a:latin typeface="Lato"/>
              <a:ea typeface="Lato"/>
              <a:cs typeface="Lato"/>
              <a:sym typeface="Lato"/>
            </a:endParaRPr>
          </a:p>
        </p:txBody>
      </p:sp>
      <p:sp>
        <p:nvSpPr>
          <p:cNvPr id="30" name="Freeform 9"/>
          <p:cNvSpPr>
            <a:spLocks noChangeArrowheads="1"/>
          </p:cNvSpPr>
          <p:nvPr/>
        </p:nvSpPr>
        <p:spPr bwMode="auto">
          <a:xfrm>
            <a:off x="6155646" y="4586869"/>
            <a:ext cx="204069" cy="204122"/>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accent1"/>
          </a:solidFill>
          <a:ln>
            <a:noFill/>
          </a:ln>
          <a:effectLst/>
        </p:spPr>
        <p:txBody>
          <a:bodyPr wrap="none" lIns="45712" tIns="22856" rIns="45712" bIns="22856" anchor="ctr"/>
          <a:lstStyle/>
          <a:p>
            <a:pPr defTabSz="228600">
              <a:defRPr/>
            </a:pPr>
            <a:endParaRPr lang="en-US" sz="900" dirty="0">
              <a:solidFill>
                <a:srgbClr val="F9F9F9">
                  <a:lumMod val="50000"/>
                </a:srgbClr>
              </a:solidFill>
              <a:latin typeface="Calibri" panose="020F0502020204030204"/>
            </a:endParaRPr>
          </a:p>
        </p:txBody>
      </p:sp>
      <p:sp>
        <p:nvSpPr>
          <p:cNvPr id="31" name="Freeform 39"/>
          <p:cNvSpPr>
            <a:spLocks noChangeArrowheads="1"/>
          </p:cNvSpPr>
          <p:nvPr/>
        </p:nvSpPr>
        <p:spPr bwMode="auto">
          <a:xfrm>
            <a:off x="6150496" y="4267537"/>
            <a:ext cx="212502" cy="212557"/>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accent1"/>
          </a:solidFill>
          <a:ln>
            <a:noFill/>
          </a:ln>
          <a:effectLst/>
        </p:spPr>
        <p:txBody>
          <a:bodyPr wrap="none" lIns="45712" tIns="22856" rIns="45712" bIns="22856" anchor="ctr"/>
          <a:lstStyle/>
          <a:p>
            <a:pPr defTabSz="228600">
              <a:defRPr/>
            </a:pPr>
            <a:endParaRPr lang="en-US" sz="900" dirty="0">
              <a:solidFill>
                <a:srgbClr val="F9F9F9">
                  <a:lumMod val="50000"/>
                </a:srgbClr>
              </a:solidFill>
              <a:latin typeface="Calibri" panose="020F0502020204030204"/>
            </a:endParaRPr>
          </a:p>
        </p:txBody>
      </p:sp>
      <p:sp>
        <p:nvSpPr>
          <p:cNvPr id="32" name="Freeform 79"/>
          <p:cNvSpPr>
            <a:spLocks noChangeArrowheads="1"/>
          </p:cNvSpPr>
          <p:nvPr/>
        </p:nvSpPr>
        <p:spPr bwMode="auto">
          <a:xfrm>
            <a:off x="6130661" y="4923387"/>
            <a:ext cx="227681" cy="229426"/>
          </a:xfrm>
          <a:custGeom>
            <a:avLst/>
            <a:gdLst>
              <a:gd name="T0" fmla="*/ 239 w 479"/>
              <a:gd name="T1" fmla="*/ 0 h 479"/>
              <a:gd name="T2" fmla="*/ 239 w 479"/>
              <a:gd name="T3" fmla="*/ 0 h 479"/>
              <a:gd name="T4" fmla="*/ 0 w 479"/>
              <a:gd name="T5" fmla="*/ 239 h 479"/>
              <a:gd name="T6" fmla="*/ 239 w 479"/>
              <a:gd name="T7" fmla="*/ 478 h 479"/>
              <a:gd name="T8" fmla="*/ 478 w 479"/>
              <a:gd name="T9" fmla="*/ 239 h 479"/>
              <a:gd name="T10" fmla="*/ 239 w 479"/>
              <a:gd name="T11" fmla="*/ 0 h 479"/>
              <a:gd name="T12" fmla="*/ 443 w 479"/>
              <a:gd name="T13" fmla="*/ 239 h 479"/>
              <a:gd name="T14" fmla="*/ 443 w 479"/>
              <a:gd name="T15" fmla="*/ 239 h 479"/>
              <a:gd name="T16" fmla="*/ 399 w 479"/>
              <a:gd name="T17" fmla="*/ 363 h 479"/>
              <a:gd name="T18" fmla="*/ 390 w 479"/>
              <a:gd name="T19" fmla="*/ 328 h 479"/>
              <a:gd name="T20" fmla="*/ 399 w 479"/>
              <a:gd name="T21" fmla="*/ 257 h 479"/>
              <a:gd name="T22" fmla="*/ 372 w 479"/>
              <a:gd name="T23" fmla="*/ 204 h 479"/>
              <a:gd name="T24" fmla="*/ 319 w 479"/>
              <a:gd name="T25" fmla="*/ 178 h 479"/>
              <a:gd name="T26" fmla="*/ 346 w 479"/>
              <a:gd name="T27" fmla="*/ 88 h 479"/>
              <a:gd name="T28" fmla="*/ 293 w 479"/>
              <a:gd name="T29" fmla="*/ 62 h 479"/>
              <a:gd name="T30" fmla="*/ 301 w 479"/>
              <a:gd name="T31" fmla="*/ 53 h 479"/>
              <a:gd name="T32" fmla="*/ 443 w 479"/>
              <a:gd name="T33" fmla="*/ 239 h 479"/>
              <a:gd name="T34" fmla="*/ 212 w 479"/>
              <a:gd name="T35" fmla="*/ 44 h 479"/>
              <a:gd name="T36" fmla="*/ 212 w 479"/>
              <a:gd name="T37" fmla="*/ 44 h 479"/>
              <a:gd name="T38" fmla="*/ 186 w 479"/>
              <a:gd name="T39" fmla="*/ 62 h 479"/>
              <a:gd name="T40" fmla="*/ 150 w 479"/>
              <a:gd name="T41" fmla="*/ 88 h 479"/>
              <a:gd name="T42" fmla="*/ 115 w 479"/>
              <a:gd name="T43" fmla="*/ 133 h 479"/>
              <a:gd name="T44" fmla="*/ 133 w 479"/>
              <a:gd name="T45" fmla="*/ 159 h 479"/>
              <a:gd name="T46" fmla="*/ 177 w 479"/>
              <a:gd name="T47" fmla="*/ 159 h 479"/>
              <a:gd name="T48" fmla="*/ 248 w 479"/>
              <a:gd name="T49" fmla="*/ 239 h 479"/>
              <a:gd name="T50" fmla="*/ 186 w 479"/>
              <a:gd name="T51" fmla="*/ 292 h 479"/>
              <a:gd name="T52" fmla="*/ 177 w 479"/>
              <a:gd name="T53" fmla="*/ 337 h 479"/>
              <a:gd name="T54" fmla="*/ 177 w 479"/>
              <a:gd name="T55" fmla="*/ 390 h 479"/>
              <a:gd name="T56" fmla="*/ 133 w 479"/>
              <a:gd name="T57" fmla="*/ 345 h 479"/>
              <a:gd name="T58" fmla="*/ 124 w 479"/>
              <a:gd name="T59" fmla="*/ 284 h 479"/>
              <a:gd name="T60" fmla="*/ 88 w 479"/>
              <a:gd name="T61" fmla="*/ 239 h 479"/>
              <a:gd name="T62" fmla="*/ 106 w 479"/>
              <a:gd name="T63" fmla="*/ 186 h 479"/>
              <a:gd name="T64" fmla="*/ 53 w 479"/>
              <a:gd name="T65" fmla="*/ 169 h 479"/>
              <a:gd name="T66" fmla="*/ 212 w 479"/>
              <a:gd name="T67" fmla="*/ 44 h 479"/>
              <a:gd name="T68" fmla="*/ 177 w 479"/>
              <a:gd name="T69" fmla="*/ 434 h 479"/>
              <a:gd name="T70" fmla="*/ 177 w 479"/>
              <a:gd name="T71" fmla="*/ 434 h 479"/>
              <a:gd name="T72" fmla="*/ 204 w 479"/>
              <a:gd name="T73" fmla="*/ 416 h 479"/>
              <a:gd name="T74" fmla="*/ 239 w 479"/>
              <a:gd name="T75" fmla="*/ 407 h 479"/>
              <a:gd name="T76" fmla="*/ 293 w 479"/>
              <a:gd name="T77" fmla="*/ 390 h 479"/>
              <a:gd name="T78" fmla="*/ 354 w 479"/>
              <a:gd name="T79" fmla="*/ 407 h 479"/>
              <a:gd name="T80" fmla="*/ 239 w 479"/>
              <a:gd name="T81" fmla="*/ 443 h 479"/>
              <a:gd name="T82" fmla="*/ 177 w 479"/>
              <a:gd name="T83" fmla="*/ 4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9" h="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chemeClr val="accent1"/>
          </a:solidFill>
          <a:ln>
            <a:noFill/>
          </a:ln>
          <a:effectLst/>
        </p:spPr>
        <p:txBody>
          <a:bodyPr wrap="none" lIns="45712" tIns="22856" rIns="45712" bIns="22856" anchor="ctr"/>
          <a:lstStyle/>
          <a:p>
            <a:pPr defTabSz="228600">
              <a:defRPr/>
            </a:pPr>
            <a:endParaRPr lang="en-US" sz="900" dirty="0">
              <a:solidFill>
                <a:srgbClr val="F9F9F9">
                  <a:lumMod val="50000"/>
                </a:srgbClr>
              </a:solidFill>
              <a:latin typeface="Calibri" panose="020F0502020204030204"/>
            </a:endParaRPr>
          </a:p>
        </p:txBody>
      </p:sp>
      <p:sp>
        <p:nvSpPr>
          <p:cNvPr id="33" name="Freeform 133"/>
          <p:cNvSpPr>
            <a:spLocks noChangeArrowheads="1"/>
          </p:cNvSpPr>
          <p:nvPr/>
        </p:nvSpPr>
        <p:spPr bwMode="auto">
          <a:xfrm>
            <a:off x="6125616" y="3906091"/>
            <a:ext cx="237799" cy="227740"/>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1"/>
          </a:solidFill>
          <a:ln>
            <a:noFill/>
          </a:ln>
          <a:effectLst/>
        </p:spPr>
        <p:txBody>
          <a:bodyPr wrap="none" lIns="45712" tIns="22856" rIns="45712" bIns="22856" anchor="ctr"/>
          <a:lstStyle/>
          <a:p>
            <a:pPr defTabSz="228600">
              <a:defRPr/>
            </a:pPr>
            <a:endParaRPr lang="en-US" sz="900" dirty="0">
              <a:solidFill>
                <a:srgbClr val="F9F9F9">
                  <a:lumMod val="50000"/>
                </a:srgbClr>
              </a:solidFill>
              <a:latin typeface="Calibri" panose="020F0502020204030204"/>
            </a:endParaRPr>
          </a:p>
        </p:txBody>
      </p:sp>
      <p:sp>
        <p:nvSpPr>
          <p:cNvPr id="34" name="Textfeld 33"/>
          <p:cNvSpPr txBox="1"/>
          <p:nvPr/>
        </p:nvSpPr>
        <p:spPr>
          <a:xfrm>
            <a:off x="6457183" y="3955972"/>
            <a:ext cx="1950985" cy="246221"/>
          </a:xfrm>
          <a:prstGeom prst="rect">
            <a:avLst/>
          </a:prstGeom>
          <a:noFill/>
        </p:spPr>
        <p:txBody>
          <a:bodyPr wrap="square" rtlCol="0">
            <a:spAutoFit/>
          </a:bodyPr>
          <a:lstStyle/>
          <a:p>
            <a:pPr defTabSz="228600"/>
            <a:r>
              <a:rPr lang="de-DE" sz="1000">
                <a:solidFill>
                  <a:srgbClr val="F9F9F9">
                    <a:lumMod val="50000"/>
                  </a:srgbClr>
                </a:solidFill>
                <a:latin typeface="Calibri Light" panose="020F0302020204030204" pitchFamily="34" charset="0"/>
              </a:rPr>
              <a:t>01 Objective One</a:t>
            </a:r>
            <a:endParaRPr lang="de-DE" sz="1000">
              <a:solidFill>
                <a:srgbClr val="F9F9F9">
                  <a:lumMod val="50000"/>
                </a:srgbClr>
              </a:solidFill>
              <a:latin typeface="Calibri Light" panose="020F0302020204030204" pitchFamily="34" charset="0"/>
            </a:endParaRPr>
          </a:p>
        </p:txBody>
      </p:sp>
      <p:sp>
        <p:nvSpPr>
          <p:cNvPr id="35" name="Textfeld 34"/>
          <p:cNvSpPr txBox="1"/>
          <p:nvPr/>
        </p:nvSpPr>
        <p:spPr>
          <a:xfrm>
            <a:off x="6457185" y="4297033"/>
            <a:ext cx="2525562" cy="246221"/>
          </a:xfrm>
          <a:prstGeom prst="rect">
            <a:avLst/>
          </a:prstGeom>
          <a:noFill/>
        </p:spPr>
        <p:txBody>
          <a:bodyPr wrap="square" rtlCol="0">
            <a:spAutoFit/>
          </a:bodyPr>
          <a:lstStyle/>
          <a:p>
            <a:pPr defTabSz="228600"/>
            <a:r>
              <a:rPr lang="de-DE" sz="1000">
                <a:solidFill>
                  <a:srgbClr val="F9F9F9">
                    <a:lumMod val="50000"/>
                  </a:srgbClr>
                </a:solidFill>
                <a:latin typeface="Calibri Light" panose="020F0302020204030204" pitchFamily="34" charset="0"/>
              </a:rPr>
              <a:t>02 Objective Two and a Half</a:t>
            </a:r>
            <a:endParaRPr lang="de-DE" sz="1000">
              <a:solidFill>
                <a:srgbClr val="F9F9F9">
                  <a:lumMod val="50000"/>
                </a:srgbClr>
              </a:solidFill>
              <a:latin typeface="Calibri Light" panose="020F0302020204030204" pitchFamily="34" charset="0"/>
            </a:endParaRPr>
          </a:p>
        </p:txBody>
      </p:sp>
      <p:sp>
        <p:nvSpPr>
          <p:cNvPr id="36" name="Textfeld 35"/>
          <p:cNvSpPr txBox="1"/>
          <p:nvPr/>
        </p:nvSpPr>
        <p:spPr>
          <a:xfrm>
            <a:off x="6457183" y="4632250"/>
            <a:ext cx="1950985" cy="246221"/>
          </a:xfrm>
          <a:prstGeom prst="rect">
            <a:avLst/>
          </a:prstGeom>
          <a:noFill/>
        </p:spPr>
        <p:txBody>
          <a:bodyPr wrap="square" rtlCol="0">
            <a:spAutoFit/>
          </a:bodyPr>
          <a:lstStyle/>
          <a:p>
            <a:pPr defTabSz="228600"/>
            <a:r>
              <a:rPr lang="de-DE" sz="1000">
                <a:solidFill>
                  <a:srgbClr val="F9F9F9">
                    <a:lumMod val="50000"/>
                  </a:srgbClr>
                </a:solidFill>
                <a:latin typeface="Calibri Light" panose="020F0302020204030204" pitchFamily="34" charset="0"/>
              </a:rPr>
              <a:t>03 Objective Three</a:t>
            </a:r>
            <a:endParaRPr lang="de-DE" sz="1000">
              <a:solidFill>
                <a:srgbClr val="F9F9F9">
                  <a:lumMod val="50000"/>
                </a:srgbClr>
              </a:solidFill>
              <a:latin typeface="Calibri Light" panose="020F0302020204030204" pitchFamily="34" charset="0"/>
            </a:endParaRPr>
          </a:p>
        </p:txBody>
      </p:sp>
      <p:sp>
        <p:nvSpPr>
          <p:cNvPr id="37" name="Textfeld 36"/>
          <p:cNvSpPr txBox="1"/>
          <p:nvPr/>
        </p:nvSpPr>
        <p:spPr>
          <a:xfrm>
            <a:off x="6457183" y="4967825"/>
            <a:ext cx="1950985" cy="246221"/>
          </a:xfrm>
          <a:prstGeom prst="rect">
            <a:avLst/>
          </a:prstGeom>
          <a:noFill/>
        </p:spPr>
        <p:txBody>
          <a:bodyPr wrap="square" rtlCol="0">
            <a:spAutoFit/>
          </a:bodyPr>
          <a:lstStyle/>
          <a:p>
            <a:pPr defTabSz="228600"/>
            <a:r>
              <a:rPr lang="de-DE" sz="1000">
                <a:solidFill>
                  <a:srgbClr val="F9F9F9">
                    <a:lumMod val="50000"/>
                  </a:srgbClr>
                </a:solidFill>
                <a:latin typeface="Calibri Light" panose="020F0302020204030204" pitchFamily="34" charset="0"/>
              </a:rPr>
              <a:t>04 Objective Four</a:t>
            </a:r>
            <a:endParaRPr lang="de-DE" sz="1000">
              <a:solidFill>
                <a:srgbClr val="F9F9F9">
                  <a:lumMod val="50000"/>
                </a:srgbClr>
              </a:solidFill>
              <a:latin typeface="Calibri Light" panose="020F0302020204030204" pitchFamily="34" charset="0"/>
            </a:endParaRPr>
          </a:p>
        </p:txBody>
      </p:sp>
      <p:cxnSp>
        <p:nvCxnSpPr>
          <p:cNvPr id="38" name="Gerader Verbinder 37"/>
          <p:cNvCxnSpPr/>
          <p:nvPr/>
        </p:nvCxnSpPr>
        <p:spPr>
          <a:xfrm>
            <a:off x="9203561" y="2368365"/>
            <a:ext cx="0" cy="354135"/>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8334427" y="2467231"/>
            <a:ext cx="795392" cy="215444"/>
          </a:xfrm>
          <a:prstGeom prst="rect">
            <a:avLst/>
          </a:prstGeom>
          <a:noFill/>
        </p:spPr>
        <p:txBody>
          <a:bodyPr wrap="square" rtlCol="0">
            <a:spAutoFit/>
          </a:bodyPr>
          <a:lstStyle/>
          <a:p>
            <a:pPr algn="r" defTabSz="228600"/>
            <a:r>
              <a:rPr lang="de-DE" sz="800">
                <a:solidFill>
                  <a:srgbClr val="F9F9F9">
                    <a:lumMod val="50000"/>
                  </a:srgbClr>
                </a:solidFill>
                <a:latin typeface="Century Gothic" panose="020B0502020202020204" pitchFamily="34" charset="0"/>
              </a:rPr>
              <a:t>Agenda</a:t>
            </a:r>
            <a:endParaRPr lang="de-DE" sz="800">
              <a:solidFill>
                <a:srgbClr val="F9F9F9">
                  <a:lumMod val="50000"/>
                </a:srgbClr>
              </a:solidFill>
              <a:latin typeface="Century Gothic" panose="020B0502020202020204" pitchFamily="34" charset="0"/>
            </a:endParaRPr>
          </a:p>
        </p:txBody>
      </p:sp>
      <p:sp>
        <p:nvSpPr>
          <p:cNvPr id="40" name="Textfeld 39"/>
          <p:cNvSpPr txBox="1"/>
          <p:nvPr/>
        </p:nvSpPr>
        <p:spPr>
          <a:xfrm>
            <a:off x="9258450" y="3946581"/>
            <a:ext cx="2434670" cy="1131079"/>
          </a:xfrm>
          <a:prstGeom prst="rect">
            <a:avLst/>
          </a:prstGeom>
          <a:noFill/>
        </p:spPr>
        <p:txBody>
          <a:bodyPr wrap="square" rtlCol="0">
            <a:spAutoFit/>
          </a:bodyPr>
          <a:lstStyle/>
          <a:p>
            <a:pPr defTabSz="228600">
              <a:lnSpc>
                <a:spcPct val="150000"/>
              </a:lnSpc>
            </a:pPr>
            <a:r>
              <a:rPr lang="de-DE" sz="900">
                <a:solidFill>
                  <a:srgbClr val="F9F9F9">
                    <a:lumMod val="50000"/>
                  </a:srgbClr>
                </a:solidFill>
                <a:latin typeface="Century Gothic" panose="020B0502020202020204" pitchFamily="34" charset="0"/>
              </a:rPr>
              <a:t>Lorem ipsum dolor sit amet, consetetur sadipscing elitr, sed diam nonumy eirmod tempor invidunt ut labore et dolore magna aliquyam erat.</a:t>
            </a:r>
            <a:endParaRPr lang="de-DE" sz="900">
              <a:solidFill>
                <a:srgbClr val="F9F9F9">
                  <a:lumMod val="50000"/>
                </a:srgbClr>
              </a:solidFill>
              <a:latin typeface="Century Gothic" panose="020B0502020202020204" pitchFamily="34" charset="0"/>
            </a:endParaRPr>
          </a:p>
          <a:p>
            <a:pPr marL="228600" indent="-228600" defTabSz="228600">
              <a:lnSpc>
                <a:spcPct val="150000"/>
              </a:lnSpc>
              <a:buFontTx/>
              <a:buAutoNum type="arabicPeriod"/>
            </a:pPr>
            <a:endParaRPr lang="de-DE" sz="900">
              <a:solidFill>
                <a:srgbClr val="F9F9F9">
                  <a:lumMod val="50000"/>
                </a:srgbClr>
              </a:solidFill>
              <a:latin typeface="Century Gothic" panose="020B0502020202020204" pitchFamily="34" charset="0"/>
            </a:endParaRPr>
          </a:p>
        </p:txBody>
      </p:sp>
      <p:sp>
        <p:nvSpPr>
          <p:cNvPr id="41" name="Textfeld 40"/>
          <p:cNvSpPr txBox="1"/>
          <p:nvPr/>
        </p:nvSpPr>
        <p:spPr>
          <a:xfrm>
            <a:off x="9233059" y="3038763"/>
            <a:ext cx="3170993" cy="472440"/>
          </a:xfrm>
          <a:prstGeom prst="rect">
            <a:avLst/>
          </a:prstGeom>
          <a:noFill/>
        </p:spPr>
        <p:txBody>
          <a:bodyPr wrap="square" rtlCol="0">
            <a:spAutoFit/>
          </a:bodyPr>
          <a:lstStyle/>
          <a:p>
            <a:pPr defTabSz="228600"/>
            <a:r>
              <a:rPr lang="zh-CN" altLang="de-DE" sz="2500">
                <a:solidFill>
                  <a:srgbClr val="F9F9F9">
                    <a:lumMod val="50000"/>
                  </a:srgbClr>
                </a:solidFill>
                <a:latin typeface="Calibri Light" panose="020F0302020204030204" pitchFamily="34" charset="0"/>
              </a:rPr>
              <a:t>项目展示</a:t>
            </a:r>
            <a:endParaRPr lang="zh-CN" altLang="de-DE" sz="2500">
              <a:solidFill>
                <a:srgbClr val="F9F9F9">
                  <a:lumMod val="50000"/>
                </a:srgbClr>
              </a:solidFill>
              <a:latin typeface="Calibri Light" panose="020F0302020204030204" pitchFamily="34" charset="0"/>
            </a:endParaRPr>
          </a:p>
        </p:txBody>
      </p:sp>
      <p:sp>
        <p:nvSpPr>
          <p:cNvPr id="42" name="Textfeld 41"/>
          <p:cNvSpPr txBox="1"/>
          <p:nvPr/>
        </p:nvSpPr>
        <p:spPr>
          <a:xfrm>
            <a:off x="9247808" y="3428011"/>
            <a:ext cx="3170993" cy="323165"/>
          </a:xfrm>
          <a:prstGeom prst="rect">
            <a:avLst/>
          </a:prstGeom>
          <a:noFill/>
        </p:spPr>
        <p:txBody>
          <a:bodyPr wrap="square" rtlCol="0">
            <a:spAutoFit/>
          </a:bodyPr>
          <a:lstStyle/>
          <a:p>
            <a:pPr defTabSz="228600"/>
            <a:r>
              <a:rPr lang="de-DE" sz="1500">
                <a:solidFill>
                  <a:srgbClr val="0065FA"/>
                </a:solidFill>
                <a:latin typeface="Calibri Light" panose="020F0302020204030204" pitchFamily="34" charset="0"/>
              </a:rPr>
              <a:t>Second Title</a:t>
            </a:r>
            <a:endParaRPr lang="de-DE" sz="1500">
              <a:solidFill>
                <a:srgbClr val="0065FA"/>
              </a:solidFill>
              <a:latin typeface="Calibri Light" panose="020F0302020204030204" pitchFamily="34" charset="0"/>
            </a:endParaRPr>
          </a:p>
        </p:txBody>
      </p:sp>
      <p:sp>
        <p:nvSpPr>
          <p:cNvPr id="47" name="Textfeld 46"/>
          <p:cNvSpPr txBox="1"/>
          <p:nvPr/>
        </p:nvSpPr>
        <p:spPr>
          <a:xfrm>
            <a:off x="9312902" y="2372564"/>
            <a:ext cx="378378" cy="707886"/>
          </a:xfrm>
          <a:prstGeom prst="rect">
            <a:avLst/>
          </a:prstGeom>
          <a:solidFill>
            <a:schemeClr val="accent1"/>
          </a:solidFill>
        </p:spPr>
        <p:txBody>
          <a:bodyPr wrap="square" rtlCol="0">
            <a:spAutoFit/>
          </a:bodyPr>
          <a:lstStyle/>
          <a:p>
            <a:pPr algn="ctr" defTabSz="228600"/>
            <a:r>
              <a:rPr lang="de-DE" sz="2000">
                <a:solidFill>
                  <a:srgbClr val="F2F2F2"/>
                </a:solidFill>
                <a:latin typeface="Century Gothic" panose="020B0502020202020204" pitchFamily="34" charset="0"/>
              </a:rPr>
              <a:t>01</a:t>
            </a:r>
            <a:endParaRPr lang="de-DE" sz="2000">
              <a:solidFill>
                <a:srgbClr val="F2F2F2"/>
              </a:solidFill>
              <a:latin typeface="Century Gothic" panose="020B0502020202020204" pitchFamily="34" charset="0"/>
            </a:endParaRPr>
          </a:p>
        </p:txBody>
      </p:sp>
      <p:sp>
        <p:nvSpPr>
          <p:cNvPr id="55" name="Textfeld 54"/>
          <p:cNvSpPr txBox="1"/>
          <p:nvPr/>
        </p:nvSpPr>
        <p:spPr>
          <a:xfrm>
            <a:off x="1225492" y="388177"/>
            <a:ext cx="1814264" cy="323294"/>
          </a:xfrm>
          <a:prstGeom prst="rect">
            <a:avLst/>
          </a:prstGeom>
          <a:noFill/>
        </p:spPr>
        <p:txBody>
          <a:bodyPr wrap="square" rtlCol="0">
            <a:spAutoFit/>
          </a:bodyPr>
          <a:lstStyle/>
          <a:p>
            <a:pPr defTabSz="228600"/>
            <a:r>
              <a:rPr lang="de-DE" sz="1500">
                <a:solidFill>
                  <a:srgbClr val="F9F9F9">
                    <a:lumMod val="50000"/>
                  </a:srgbClr>
                </a:solidFill>
                <a:latin typeface="Calibri Light" panose="020F0302020204030204"/>
              </a:rPr>
              <a:t>Laptop Mockup</a:t>
            </a:r>
            <a:endParaRPr lang="de-DE" sz="1500">
              <a:solidFill>
                <a:srgbClr val="F9F9F9">
                  <a:lumMod val="50000"/>
                </a:srgbClr>
              </a:solidFill>
              <a:latin typeface="Calibri Light" panose="020F0302020204030204"/>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Ellipse 30"/>
          <p:cNvSpPr/>
          <p:nvPr/>
        </p:nvSpPr>
        <p:spPr>
          <a:xfrm>
            <a:off x="4153707" y="1162419"/>
            <a:ext cx="3871003" cy="3871003"/>
          </a:xfrm>
          <a:prstGeom prst="ellipse">
            <a:avLst/>
          </a:prstGeom>
          <a:blipFill dpi="0" rotWithShape="1">
            <a:blip r:embed="rId1" cstate="print"/>
            <a:srcRect/>
            <a:stretch>
              <a:fillRect l="-86732" t="-26942" r="-86732" b="-26942"/>
            </a:stretch>
          </a:blip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3600">
              <a:solidFill>
                <a:srgbClr val="F9F9F9">
                  <a:lumMod val="50000"/>
                </a:srgbClr>
              </a:solidFill>
              <a:latin typeface="Calibri" panose="020F0502020204030204"/>
            </a:endParaRPr>
          </a:p>
        </p:txBody>
      </p:sp>
      <p:sp>
        <p:nvSpPr>
          <p:cNvPr id="38" name="Ellipse 37"/>
          <p:cNvSpPr/>
          <p:nvPr/>
        </p:nvSpPr>
        <p:spPr>
          <a:xfrm rot="10800000" flipV="1">
            <a:off x="7059261" y="4236147"/>
            <a:ext cx="637316" cy="637316"/>
          </a:xfrm>
          <a:prstGeom prst="ellipse">
            <a:avLst/>
          </a:prstGeom>
          <a:solidFill>
            <a:schemeClr val="accent1"/>
          </a:solidFill>
          <a:ln w="190500">
            <a:solidFill>
              <a:schemeClr val="bg1"/>
            </a:solidFill>
          </a:ln>
          <a:effectLst>
            <a:outerShdw blurRad="38100" dist="381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de-DE" sz="2500">
                <a:solidFill>
                  <a:srgbClr val="F2F2F2"/>
                </a:solidFill>
                <a:latin typeface="Calibri" panose="020F0502020204030204"/>
              </a:rPr>
              <a:t>04</a:t>
            </a:r>
            <a:endParaRPr lang="de-DE" sz="2500">
              <a:solidFill>
                <a:srgbClr val="F2F2F2"/>
              </a:solidFill>
              <a:latin typeface="Calibri" panose="020F0502020204030204"/>
            </a:endParaRPr>
          </a:p>
        </p:txBody>
      </p:sp>
      <p:sp>
        <p:nvSpPr>
          <p:cNvPr id="39" name="Ellipse 38"/>
          <p:cNvSpPr/>
          <p:nvPr/>
        </p:nvSpPr>
        <p:spPr>
          <a:xfrm rot="10800000" flipV="1">
            <a:off x="4464607" y="4206651"/>
            <a:ext cx="637316" cy="637316"/>
          </a:xfrm>
          <a:prstGeom prst="ellipse">
            <a:avLst/>
          </a:prstGeom>
          <a:solidFill>
            <a:schemeClr val="accent1"/>
          </a:solidFill>
          <a:ln w="190500">
            <a:solidFill>
              <a:schemeClr val="bg1"/>
            </a:solidFill>
          </a:ln>
          <a:effectLst>
            <a:outerShdw blurRad="38100" dist="381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de-DE" sz="2500">
                <a:solidFill>
                  <a:srgbClr val="F2F2F2"/>
                </a:solidFill>
                <a:latin typeface="Calibri" panose="020F0502020204030204"/>
              </a:rPr>
              <a:t>03</a:t>
            </a:r>
            <a:endParaRPr lang="de-DE" sz="2500">
              <a:solidFill>
                <a:srgbClr val="F2F2F2"/>
              </a:solidFill>
              <a:latin typeface="Calibri" panose="020F0502020204030204"/>
            </a:endParaRPr>
          </a:p>
        </p:txBody>
      </p:sp>
      <p:sp>
        <p:nvSpPr>
          <p:cNvPr id="27" name="Ellipse 26"/>
          <p:cNvSpPr/>
          <p:nvPr/>
        </p:nvSpPr>
        <p:spPr>
          <a:xfrm rot="10800000" flipV="1">
            <a:off x="7077679" y="1364694"/>
            <a:ext cx="637316" cy="637316"/>
          </a:xfrm>
          <a:prstGeom prst="ellipse">
            <a:avLst/>
          </a:prstGeom>
          <a:solidFill>
            <a:schemeClr val="accent1"/>
          </a:solidFill>
          <a:ln w="190500">
            <a:solidFill>
              <a:schemeClr val="bg1"/>
            </a:solidFill>
          </a:ln>
          <a:effectLst>
            <a:outerShdw blurRad="38100" dist="381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de-DE" sz="2500">
                <a:solidFill>
                  <a:srgbClr val="F2F2F2"/>
                </a:solidFill>
                <a:latin typeface="Calibri" panose="020F0502020204030204"/>
              </a:rPr>
              <a:t>02</a:t>
            </a:r>
            <a:endParaRPr lang="de-DE" sz="2500">
              <a:solidFill>
                <a:srgbClr val="F2F2F2"/>
              </a:solidFill>
              <a:latin typeface="Calibri" panose="020F0502020204030204"/>
            </a:endParaRPr>
          </a:p>
        </p:txBody>
      </p:sp>
      <p:sp>
        <p:nvSpPr>
          <p:cNvPr id="37" name="Ellipse 36"/>
          <p:cNvSpPr/>
          <p:nvPr/>
        </p:nvSpPr>
        <p:spPr>
          <a:xfrm rot="10800000" flipV="1">
            <a:off x="4483025" y="1379442"/>
            <a:ext cx="637316" cy="637316"/>
          </a:xfrm>
          <a:prstGeom prst="ellipse">
            <a:avLst/>
          </a:prstGeom>
          <a:solidFill>
            <a:schemeClr val="accent1"/>
          </a:solidFill>
          <a:ln w="190500">
            <a:solidFill>
              <a:schemeClr val="bg1"/>
            </a:solidFill>
          </a:ln>
          <a:effectLst>
            <a:outerShdw blurRad="38100" dist="381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de-DE" sz="2500">
                <a:solidFill>
                  <a:srgbClr val="F2F2F2"/>
                </a:solidFill>
                <a:latin typeface="Calibri" panose="020F0502020204030204"/>
              </a:rPr>
              <a:t>01</a:t>
            </a:r>
            <a:endParaRPr lang="de-DE" sz="2500">
              <a:solidFill>
                <a:srgbClr val="F2F2F2"/>
              </a:solidFill>
              <a:latin typeface="Calibri" panose="020F0502020204030204"/>
            </a:endParaRPr>
          </a:p>
        </p:txBody>
      </p:sp>
      <p:sp>
        <p:nvSpPr>
          <p:cNvPr id="41" name="Textfeld 40"/>
          <p:cNvSpPr txBox="1"/>
          <p:nvPr/>
        </p:nvSpPr>
        <p:spPr>
          <a:xfrm>
            <a:off x="8354027" y="1377913"/>
            <a:ext cx="3170993" cy="322580"/>
          </a:xfrm>
          <a:prstGeom prst="rect">
            <a:avLst/>
          </a:prstGeom>
          <a:noFill/>
        </p:spPr>
        <p:txBody>
          <a:bodyPr wrap="square" rtlCol="0">
            <a:spAutoFit/>
          </a:bodyPr>
          <a:lstStyle/>
          <a:p>
            <a:pPr defTabSz="228600"/>
            <a:r>
              <a:rPr lang="de-DE" sz="1500">
                <a:solidFill>
                  <a:srgbClr val="0065FA"/>
                </a:solidFill>
                <a:latin typeface="Calibri Light" panose="020F0302020204030204" pitchFamily="34" charset="0"/>
              </a:rPr>
              <a:t>03 | </a:t>
            </a:r>
            <a:r>
              <a:rPr lang="en-US" altLang="de-DE" sz="1500">
                <a:solidFill>
                  <a:srgbClr val="0065FA"/>
                </a:solidFill>
                <a:latin typeface="Calibri Light" panose="020F0302020204030204" pitchFamily="34" charset="0"/>
              </a:rPr>
              <a:t>js/jquery</a:t>
            </a:r>
            <a:r>
              <a:rPr lang="zh-CN" altLang="de-DE" sz="1500">
                <a:solidFill>
                  <a:srgbClr val="0065FA"/>
                </a:solidFill>
                <a:latin typeface="Calibri Light" panose="020F0302020204030204" pitchFamily="34" charset="0"/>
              </a:rPr>
              <a:t>效果不多</a:t>
            </a:r>
            <a:endParaRPr lang="zh-CN" altLang="de-DE" sz="1500">
              <a:solidFill>
                <a:srgbClr val="0065FA"/>
              </a:solidFill>
              <a:latin typeface="Calibri Light" panose="020F0302020204030204" pitchFamily="34" charset="0"/>
            </a:endParaRPr>
          </a:p>
        </p:txBody>
      </p:sp>
      <p:sp>
        <p:nvSpPr>
          <p:cNvPr id="43" name="Textfeld 42"/>
          <p:cNvSpPr txBox="1"/>
          <p:nvPr/>
        </p:nvSpPr>
        <p:spPr>
          <a:xfrm>
            <a:off x="8364671" y="3706224"/>
            <a:ext cx="3170993" cy="322580"/>
          </a:xfrm>
          <a:prstGeom prst="rect">
            <a:avLst/>
          </a:prstGeom>
          <a:noFill/>
        </p:spPr>
        <p:txBody>
          <a:bodyPr wrap="square" rtlCol="0">
            <a:spAutoFit/>
          </a:bodyPr>
          <a:lstStyle/>
          <a:p>
            <a:pPr defTabSz="228600"/>
            <a:r>
              <a:rPr lang="de-DE" sz="1500">
                <a:solidFill>
                  <a:srgbClr val="0065FA"/>
                </a:solidFill>
                <a:latin typeface="Calibri Light" panose="020F0302020204030204" pitchFamily="34" charset="0"/>
              </a:rPr>
              <a:t>04 |</a:t>
            </a:r>
            <a:r>
              <a:rPr lang="zh-CN" altLang="de-DE" sz="1500">
                <a:solidFill>
                  <a:srgbClr val="0065FA"/>
                </a:solidFill>
                <a:latin typeface="Calibri Light" panose="020F0302020204030204" pitchFamily="34" charset="0"/>
              </a:rPr>
              <a:t>缺少活力</a:t>
            </a:r>
            <a:endParaRPr lang="zh-CN" altLang="de-DE" sz="1500">
              <a:solidFill>
                <a:srgbClr val="0065FA"/>
              </a:solidFill>
              <a:latin typeface="Calibri Light" panose="020F0302020204030204" pitchFamily="34" charset="0"/>
            </a:endParaRPr>
          </a:p>
        </p:txBody>
      </p:sp>
      <p:sp>
        <p:nvSpPr>
          <p:cNvPr id="44" name="Ellipse 43"/>
          <p:cNvSpPr/>
          <p:nvPr/>
        </p:nvSpPr>
        <p:spPr>
          <a:xfrm>
            <a:off x="8228351" y="1472212"/>
            <a:ext cx="95935" cy="95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750">
              <a:solidFill>
                <a:srgbClr val="F9F9F9">
                  <a:lumMod val="50000"/>
                </a:srgbClr>
              </a:solidFill>
              <a:latin typeface="Calibri Light" panose="020F0302020204030204"/>
            </a:endParaRPr>
          </a:p>
        </p:txBody>
      </p:sp>
      <p:sp>
        <p:nvSpPr>
          <p:cNvPr id="47" name="Ellipse 46"/>
          <p:cNvSpPr/>
          <p:nvPr/>
        </p:nvSpPr>
        <p:spPr>
          <a:xfrm>
            <a:off x="8228350" y="3799751"/>
            <a:ext cx="95935" cy="95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750">
              <a:solidFill>
                <a:srgbClr val="F9F9F9">
                  <a:lumMod val="50000"/>
                </a:srgbClr>
              </a:solidFill>
              <a:latin typeface="Calibri Light" panose="020F0302020204030204"/>
            </a:endParaRPr>
          </a:p>
        </p:txBody>
      </p:sp>
      <p:sp>
        <p:nvSpPr>
          <p:cNvPr id="50" name="Textfeld 49"/>
          <p:cNvSpPr txBox="1"/>
          <p:nvPr/>
        </p:nvSpPr>
        <p:spPr>
          <a:xfrm>
            <a:off x="612759" y="1377913"/>
            <a:ext cx="3170993" cy="322580"/>
          </a:xfrm>
          <a:prstGeom prst="rect">
            <a:avLst/>
          </a:prstGeom>
          <a:noFill/>
        </p:spPr>
        <p:txBody>
          <a:bodyPr wrap="square" rtlCol="0">
            <a:spAutoFit/>
          </a:bodyPr>
          <a:lstStyle/>
          <a:p>
            <a:pPr algn="r" defTabSz="228600"/>
            <a:r>
              <a:rPr lang="de-DE" sz="1500">
                <a:solidFill>
                  <a:srgbClr val="0065FA"/>
                </a:solidFill>
                <a:latin typeface="Calibri Light" panose="020F0302020204030204" pitchFamily="34" charset="0"/>
              </a:rPr>
              <a:t>01 | </a:t>
            </a:r>
            <a:r>
              <a:rPr lang="zh-CN" altLang="de-DE" sz="1500">
                <a:solidFill>
                  <a:srgbClr val="0065FA"/>
                </a:solidFill>
                <a:latin typeface="Calibri Light" panose="020F0302020204030204" pitchFamily="34" charset="0"/>
              </a:rPr>
              <a:t>缺少效果</a:t>
            </a:r>
            <a:endParaRPr lang="zh-CN" altLang="de-DE" sz="1500">
              <a:solidFill>
                <a:srgbClr val="0065FA"/>
              </a:solidFill>
              <a:latin typeface="Calibri Light" panose="020F0302020204030204" pitchFamily="34" charset="0"/>
            </a:endParaRPr>
          </a:p>
        </p:txBody>
      </p:sp>
      <p:sp>
        <p:nvSpPr>
          <p:cNvPr id="66" name="Textfeld 65"/>
          <p:cNvSpPr txBox="1"/>
          <p:nvPr/>
        </p:nvSpPr>
        <p:spPr>
          <a:xfrm>
            <a:off x="612759" y="3706224"/>
            <a:ext cx="3170993" cy="322580"/>
          </a:xfrm>
          <a:prstGeom prst="rect">
            <a:avLst/>
          </a:prstGeom>
          <a:noFill/>
        </p:spPr>
        <p:txBody>
          <a:bodyPr wrap="square" rtlCol="0">
            <a:spAutoFit/>
          </a:bodyPr>
          <a:lstStyle/>
          <a:p>
            <a:pPr algn="r" defTabSz="228600"/>
            <a:r>
              <a:rPr lang="de-DE" sz="1500">
                <a:solidFill>
                  <a:srgbClr val="0065FA"/>
                </a:solidFill>
                <a:latin typeface="Calibri Light" panose="020F0302020204030204" pitchFamily="34" charset="0"/>
              </a:rPr>
              <a:t>02 | </a:t>
            </a:r>
            <a:r>
              <a:rPr lang="zh-CN" altLang="de-DE" sz="1500">
                <a:solidFill>
                  <a:srgbClr val="0065FA"/>
                </a:solidFill>
                <a:latin typeface="Calibri Light" panose="020F0302020204030204" pitchFamily="34" charset="0"/>
              </a:rPr>
              <a:t>突出点不足</a:t>
            </a:r>
            <a:endParaRPr lang="zh-CN" altLang="de-DE" sz="1500">
              <a:solidFill>
                <a:srgbClr val="0065FA"/>
              </a:solidFill>
              <a:latin typeface="Calibri Light" panose="020F0302020204030204" pitchFamily="34" charset="0"/>
            </a:endParaRPr>
          </a:p>
        </p:txBody>
      </p:sp>
      <p:sp>
        <p:nvSpPr>
          <p:cNvPr id="67" name="Ellipse 66"/>
          <p:cNvSpPr/>
          <p:nvPr/>
        </p:nvSpPr>
        <p:spPr>
          <a:xfrm>
            <a:off x="3848869" y="1481467"/>
            <a:ext cx="95935" cy="95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750">
              <a:solidFill>
                <a:srgbClr val="F9F9F9">
                  <a:lumMod val="50000"/>
                </a:srgbClr>
              </a:solidFill>
              <a:latin typeface="Calibri Light" panose="020F0302020204030204"/>
            </a:endParaRPr>
          </a:p>
        </p:txBody>
      </p:sp>
      <p:sp>
        <p:nvSpPr>
          <p:cNvPr id="68" name="Ellipse 67"/>
          <p:cNvSpPr/>
          <p:nvPr/>
        </p:nvSpPr>
        <p:spPr>
          <a:xfrm>
            <a:off x="3848869" y="3799751"/>
            <a:ext cx="95935" cy="95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750">
              <a:solidFill>
                <a:srgbClr val="F9F9F9">
                  <a:lumMod val="50000"/>
                </a:srgbClr>
              </a:solidFill>
              <a:latin typeface="Calibri Light" panose="020F0302020204030204"/>
            </a:endParaRPr>
          </a:p>
        </p:txBody>
      </p:sp>
      <p:sp>
        <p:nvSpPr>
          <p:cNvPr id="53" name="Textfeld 52"/>
          <p:cNvSpPr txBox="1"/>
          <p:nvPr/>
        </p:nvSpPr>
        <p:spPr>
          <a:xfrm>
            <a:off x="1225492" y="388177"/>
            <a:ext cx="1814264" cy="320040"/>
          </a:xfrm>
          <a:prstGeom prst="rect">
            <a:avLst/>
          </a:prstGeom>
          <a:noFill/>
        </p:spPr>
        <p:txBody>
          <a:bodyPr wrap="square" rtlCol="0">
            <a:spAutoFit/>
          </a:bodyPr>
          <a:lstStyle/>
          <a:p>
            <a:pPr defTabSz="228600"/>
            <a:r>
              <a:rPr lang="zh-CN" altLang="de-DE" sz="1500">
                <a:solidFill>
                  <a:srgbClr val="F9F9F9">
                    <a:lumMod val="50000"/>
                  </a:srgbClr>
                </a:solidFill>
                <a:latin typeface="Calibri" panose="020F0502020204030204"/>
              </a:rPr>
              <a:t>项目缺点</a:t>
            </a:r>
            <a:endParaRPr lang="zh-CN" altLang="de-DE" sz="1500">
              <a:solidFill>
                <a:srgbClr val="F9F9F9">
                  <a:lumMod val="50000"/>
                </a:srgbClr>
              </a:solidFill>
              <a:latin typeface="Calibri" panose="020F0502020204030204"/>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11"/>
          <p:cNvSpPr/>
          <p:nvPr/>
        </p:nvSpPr>
        <p:spPr>
          <a:xfrm>
            <a:off x="4893136" y="-19050"/>
            <a:ext cx="7297277" cy="6877050"/>
          </a:xfrm>
          <a:custGeom>
            <a:avLst/>
            <a:gdLst>
              <a:gd name="connsiteX0" fmla="*/ 0 w 12528550"/>
              <a:gd name="connsiteY0" fmla="*/ 0 h 13716000"/>
              <a:gd name="connsiteX1" fmla="*/ 12528550 w 12528550"/>
              <a:gd name="connsiteY1" fmla="*/ 0 h 13716000"/>
              <a:gd name="connsiteX2" fmla="*/ 12528550 w 12528550"/>
              <a:gd name="connsiteY2" fmla="*/ 13716000 h 13716000"/>
              <a:gd name="connsiteX3" fmla="*/ 0 w 12528550"/>
              <a:gd name="connsiteY3" fmla="*/ 13716000 h 13716000"/>
              <a:gd name="connsiteX4" fmla="*/ 0 w 12528550"/>
              <a:gd name="connsiteY4" fmla="*/ 0 h 13716000"/>
              <a:gd name="connsiteX0-1" fmla="*/ 2781300 w 12528550"/>
              <a:gd name="connsiteY0-2" fmla="*/ 0 h 13754100"/>
              <a:gd name="connsiteX1-3" fmla="*/ 12528550 w 12528550"/>
              <a:gd name="connsiteY1-4" fmla="*/ 38100 h 13754100"/>
              <a:gd name="connsiteX2-5" fmla="*/ 12528550 w 12528550"/>
              <a:gd name="connsiteY2-6" fmla="*/ 13754100 h 13754100"/>
              <a:gd name="connsiteX3-7" fmla="*/ 0 w 12528550"/>
              <a:gd name="connsiteY3-8" fmla="*/ 13754100 h 13754100"/>
              <a:gd name="connsiteX4-9" fmla="*/ 2781300 w 12528550"/>
              <a:gd name="connsiteY4-10" fmla="*/ 0 h 13754100"/>
              <a:gd name="connsiteX0-11" fmla="*/ 4876800 w 14624050"/>
              <a:gd name="connsiteY0-12" fmla="*/ 0 h 13754100"/>
              <a:gd name="connsiteX1-13" fmla="*/ 14624050 w 14624050"/>
              <a:gd name="connsiteY1-14" fmla="*/ 38100 h 13754100"/>
              <a:gd name="connsiteX2-15" fmla="*/ 14624050 w 14624050"/>
              <a:gd name="connsiteY2-16" fmla="*/ 13754100 h 13754100"/>
              <a:gd name="connsiteX3-17" fmla="*/ 0 w 14624050"/>
              <a:gd name="connsiteY3-18" fmla="*/ 13716000 h 13754100"/>
              <a:gd name="connsiteX4-19" fmla="*/ 4876800 w 14624050"/>
              <a:gd name="connsiteY4-20" fmla="*/ 0 h 13754100"/>
              <a:gd name="connsiteX0-21" fmla="*/ 4847303 w 14594553"/>
              <a:gd name="connsiteY0-22" fmla="*/ 0 h 13754100"/>
              <a:gd name="connsiteX1-23" fmla="*/ 14594553 w 14594553"/>
              <a:gd name="connsiteY1-24" fmla="*/ 38100 h 13754100"/>
              <a:gd name="connsiteX2-25" fmla="*/ 14594553 w 14594553"/>
              <a:gd name="connsiteY2-26" fmla="*/ 13754100 h 13754100"/>
              <a:gd name="connsiteX3-27" fmla="*/ 0 w 14594553"/>
              <a:gd name="connsiteY3-28" fmla="*/ 13745497 h 13754100"/>
              <a:gd name="connsiteX4-29" fmla="*/ 4847303 w 14594553"/>
              <a:gd name="connsiteY4-30" fmla="*/ 0 h 13754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594553" h="13754100">
                <a:moveTo>
                  <a:pt x="4847303" y="0"/>
                </a:moveTo>
                <a:lnTo>
                  <a:pt x="14594553" y="38100"/>
                </a:lnTo>
                <a:lnTo>
                  <a:pt x="14594553" y="13754100"/>
                </a:lnTo>
                <a:lnTo>
                  <a:pt x="0" y="13745497"/>
                </a:lnTo>
                <a:lnTo>
                  <a:pt x="4847303" y="0"/>
                </a:lnTo>
                <a:close/>
              </a:path>
            </a:pathLst>
          </a:custGeom>
          <a:blipFill dpi="0" rotWithShape="1">
            <a:blip r:embed="rId1" cstate="print"/>
            <a:srcRect/>
            <a:stretch>
              <a:fillRect l="-43138" t="-7586" r="-58094" b="-125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a:solidFill>
                <a:srgbClr val="F9F9F9">
                  <a:lumMod val="50000"/>
                </a:srgbClr>
              </a:solidFill>
              <a:latin typeface="Calibri" panose="020F0502020204030204"/>
            </a:endParaRPr>
          </a:p>
        </p:txBody>
      </p:sp>
      <p:sp>
        <p:nvSpPr>
          <p:cNvPr id="3134" name="Träne 3133"/>
          <p:cNvSpPr/>
          <p:nvPr/>
        </p:nvSpPr>
        <p:spPr>
          <a:xfrm>
            <a:off x="4423129" y="1720160"/>
            <a:ext cx="3411674" cy="3411674"/>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defTabSz="228600"/>
            <a:endParaRPr lang="de-DE" sz="900">
              <a:solidFill>
                <a:srgbClr val="F9F9F9"/>
              </a:solidFill>
              <a:latin typeface="Calibri" panose="020F0502020204030204"/>
            </a:endParaRPr>
          </a:p>
        </p:txBody>
      </p:sp>
      <p:sp>
        <p:nvSpPr>
          <p:cNvPr id="11" name="Textfeld 10"/>
          <p:cNvSpPr txBox="1"/>
          <p:nvPr/>
        </p:nvSpPr>
        <p:spPr>
          <a:xfrm>
            <a:off x="741523" y="3929068"/>
            <a:ext cx="4144130" cy="631070"/>
          </a:xfrm>
          <a:prstGeom prst="rect">
            <a:avLst/>
          </a:prstGeom>
          <a:noFill/>
        </p:spPr>
        <p:txBody>
          <a:bodyPr wrap="square" rtlCol="0">
            <a:spAutoFit/>
          </a:bodyPr>
          <a:lstStyle/>
          <a:p>
            <a:pPr defTabSz="228600"/>
            <a:r>
              <a:rPr lang="de-DE" sz="1500">
                <a:solidFill>
                  <a:srgbClr val="F9F9F9">
                    <a:lumMod val="50000"/>
                  </a:srgbClr>
                </a:solidFill>
                <a:latin typeface="Century Gothic" panose="020B0502020202020204" pitchFamily="34" charset="0"/>
              </a:rPr>
              <a:t>Please be back in 15 Minutes</a:t>
            </a:r>
            <a:endParaRPr lang="de-DE" sz="1000" b="1">
              <a:solidFill>
                <a:srgbClr val="F9F9F9">
                  <a:lumMod val="50000"/>
                </a:srgbClr>
              </a:solidFill>
              <a:latin typeface="Calibri Light" panose="020F0302020204030204" pitchFamily="34" charset="0"/>
            </a:endParaRPr>
          </a:p>
          <a:p>
            <a:pPr defTabSz="228600"/>
            <a:endParaRPr lang="de-DE" sz="2000">
              <a:solidFill>
                <a:srgbClr val="F9F9F9">
                  <a:lumMod val="50000"/>
                </a:srgbClr>
              </a:solidFill>
              <a:latin typeface="Century Gothic" panose="020B0502020202020204" pitchFamily="34" charset="0"/>
            </a:endParaRPr>
          </a:p>
        </p:txBody>
      </p:sp>
      <p:sp>
        <p:nvSpPr>
          <p:cNvPr id="15" name="Textfeld 14"/>
          <p:cNvSpPr txBox="1"/>
          <p:nvPr/>
        </p:nvSpPr>
        <p:spPr>
          <a:xfrm>
            <a:off x="1225492" y="388177"/>
            <a:ext cx="1814264" cy="323294"/>
          </a:xfrm>
          <a:prstGeom prst="rect">
            <a:avLst/>
          </a:prstGeom>
          <a:noFill/>
        </p:spPr>
        <p:txBody>
          <a:bodyPr wrap="square" rtlCol="0">
            <a:spAutoFit/>
          </a:bodyPr>
          <a:lstStyle/>
          <a:p>
            <a:pPr defTabSz="228600"/>
            <a:r>
              <a:rPr lang="de-DE" sz="1500">
                <a:solidFill>
                  <a:srgbClr val="F9F9F9">
                    <a:lumMod val="50000"/>
                  </a:srgbClr>
                </a:solidFill>
                <a:latin typeface="Calibri Light" panose="020F0302020204030204"/>
              </a:rPr>
              <a:t>Picture Site</a:t>
            </a:r>
            <a:endParaRPr lang="de-DE" sz="1500">
              <a:solidFill>
                <a:srgbClr val="F9F9F9">
                  <a:lumMod val="50000"/>
                </a:srgbClr>
              </a:solidFill>
              <a:latin typeface="Calibri Light" panose="020F0302020204030204"/>
            </a:endParaRPr>
          </a:p>
        </p:txBody>
      </p:sp>
      <p:pic>
        <p:nvPicPr>
          <p:cNvPr id="3135" name="Grafik 31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4185" y="1896639"/>
            <a:ext cx="2976987" cy="2976987"/>
          </a:xfrm>
          <a:prstGeom prst="rect">
            <a:avLst/>
          </a:prstGeom>
        </p:spPr>
      </p:pic>
      <p:sp>
        <p:nvSpPr>
          <p:cNvPr id="12" name="Textfeld 29"/>
          <p:cNvSpPr txBox="1"/>
          <p:nvPr/>
        </p:nvSpPr>
        <p:spPr>
          <a:xfrm>
            <a:off x="563338" y="2492659"/>
            <a:ext cx="1665346" cy="3467100"/>
          </a:xfrm>
          <a:prstGeom prst="rect">
            <a:avLst/>
          </a:prstGeom>
          <a:noFill/>
        </p:spPr>
        <p:txBody>
          <a:bodyPr wrap="square" rtlCol="0">
            <a:spAutoFit/>
          </a:bodyPr>
          <a:lstStyle/>
          <a:p>
            <a:pPr defTabSz="228600"/>
            <a:r>
              <a:rPr lang="de-DE" sz="9950" b="1" dirty="0">
                <a:solidFill>
                  <a:srgbClr val="F9F9F9">
                    <a:lumMod val="25000"/>
                  </a:srgbClr>
                </a:solidFill>
                <a:latin typeface="Century Gothic" panose="020B0502020202020204" pitchFamily="34" charset="0"/>
              </a:rPr>
              <a:t>0</a:t>
            </a:r>
            <a:r>
              <a:rPr lang="en-US" altLang="de-DE" sz="9950" b="1" dirty="0">
                <a:solidFill>
                  <a:srgbClr val="F9F9F9">
                    <a:lumMod val="25000"/>
                  </a:srgbClr>
                </a:solidFill>
                <a:latin typeface="Century Gothic" panose="020B0502020202020204" pitchFamily="34" charset="0"/>
              </a:rPr>
              <a:t>3</a:t>
            </a:r>
            <a:endParaRPr lang="en-US" altLang="de-DE" sz="9950" b="1" dirty="0">
              <a:solidFill>
                <a:srgbClr val="F9F9F9">
                  <a:lumMod val="25000"/>
                </a:srgbClr>
              </a:solidFill>
              <a:latin typeface="Century Gothic" panose="020B0502020202020204" pitchFamily="34" charset="0"/>
            </a:endParaRPr>
          </a:p>
        </p:txBody>
      </p:sp>
      <p:sp>
        <p:nvSpPr>
          <p:cNvPr id="13" name="Textfeld 29"/>
          <p:cNvSpPr txBox="1"/>
          <p:nvPr/>
        </p:nvSpPr>
        <p:spPr>
          <a:xfrm>
            <a:off x="1988548" y="2671277"/>
            <a:ext cx="3913959" cy="624840"/>
          </a:xfrm>
          <a:prstGeom prst="rect">
            <a:avLst/>
          </a:prstGeom>
          <a:noFill/>
        </p:spPr>
        <p:txBody>
          <a:bodyPr wrap="square" rtlCol="0">
            <a:spAutoFit/>
          </a:bodyPr>
          <a:lstStyle/>
          <a:p>
            <a:pPr defTabSz="228600"/>
            <a:r>
              <a:rPr lang="zh-CN" altLang="de-DE" sz="3500" dirty="0">
                <a:solidFill>
                  <a:srgbClr val="F9F9F9">
                    <a:lumMod val="25000"/>
                  </a:srgbClr>
                </a:solidFill>
                <a:latin typeface="Century Gothic" panose="020B0502020202020204" pitchFamily="34" charset="0"/>
              </a:rPr>
              <a:t>学习总结</a:t>
            </a:r>
            <a:endParaRPr lang="zh-CN" altLang="de-DE" sz="3500" dirty="0">
              <a:solidFill>
                <a:srgbClr val="F9F9F9">
                  <a:lumMod val="25000"/>
                </a:srgbClr>
              </a:solidFill>
              <a:latin typeface="Century Gothic" panose="020B0502020202020204" pitchFamily="34" charset="0"/>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自定义 14">
      <a:dk1>
        <a:srgbClr val="F9F9F9"/>
      </a:dk1>
      <a:lt1>
        <a:srgbClr val="F9F9F9"/>
      </a:lt1>
      <a:dk2>
        <a:srgbClr val="F9F9F9"/>
      </a:dk2>
      <a:lt2>
        <a:srgbClr val="F9F9F9"/>
      </a:lt2>
      <a:accent1>
        <a:srgbClr val="0065FA"/>
      </a:accent1>
      <a:accent2>
        <a:srgbClr val="1070FD"/>
      </a:accent2>
      <a:accent3>
        <a:srgbClr val="1E78FD"/>
      </a:accent3>
      <a:accent4>
        <a:srgbClr val="2C81FF"/>
      </a:accent4>
      <a:accent5>
        <a:srgbClr val="3988FE"/>
      </a:accent5>
      <a:accent6>
        <a:srgbClr val="4C94FF"/>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1687</Words>
  <Application>WPS 演示</Application>
  <PresentationFormat>自定义</PresentationFormat>
  <Paragraphs>174</Paragraphs>
  <Slides>11</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Calibri Light</vt:lpstr>
      <vt:lpstr>Calibri</vt:lpstr>
      <vt:lpstr>Century Gothic</vt:lpstr>
      <vt:lpstr>等线</vt:lpstr>
      <vt:lpstr>Lato</vt:lpstr>
      <vt:lpstr>Calibri Light</vt:lpstr>
      <vt:lpstr>Cabin</vt:lpstr>
      <vt:lpstr>Lato Light</vt:lpstr>
      <vt:lpstr>Segoe Print</vt:lpstr>
      <vt:lpstr>微软雅黑</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lenovo</cp:lastModifiedBy>
  <cp:revision>10</cp:revision>
  <dcterms:created xsi:type="dcterms:W3CDTF">2017-02-20T13:05:00Z</dcterms:created>
  <dcterms:modified xsi:type="dcterms:W3CDTF">2018-04-02T10:50:53Z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