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258" r:id="rId5"/>
    <p:sldId id="259"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Nunito" panose="020B0600000101010101" charset="0"/>
      <p:regular r:id="rId13"/>
      <p:bold r:id="rId14"/>
      <p:italic r:id="rId15"/>
      <p:boldItalic r:id="rId16"/>
    </p:embeddedFont>
    <p:embeddedFont>
      <p:font typeface="Maven Pro" panose="020B0600000101010101" charset="0"/>
      <p:regular r:id="rId17"/>
      <p:bold r:id="rId18"/>
    </p:embeddedFon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0163b51de_0_2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a0163b51de_0_2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0163b51de_0_36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a0163b51de_0_3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0163b51de_0_65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ga0163b51de_0_6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a0163b51de_0_7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ga0163b51de_0_7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a0163b51de_0_9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ga0163b51de_0_9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ga0163b51de_0_9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9"/>
        <p:cNvGrpSpPr/>
        <p:nvPr/>
      </p:nvGrpSpPr>
      <p:grpSpPr>
        <a:xfrm>
          <a:off x="0" y="0"/>
          <a:ext cx="0" cy="0"/>
          <a:chOff x="0" y="0"/>
          <a:chExt cx="0" cy="0"/>
        </a:xfrm>
      </p:grpSpPr>
      <p:sp>
        <p:nvSpPr>
          <p:cNvPr id="280" name="Google Shape;280;p14"/>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1" name="Google Shape;281;p14"/>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2" name="Google Shape;282;p14"/>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3"/>
        <p:cNvGrpSpPr/>
        <p:nvPr/>
      </p:nvGrpSpPr>
      <p:grpSpPr>
        <a:xfrm>
          <a:off x="0" y="0"/>
          <a:ext cx="0" cy="0"/>
          <a:chOff x="0" y="0"/>
          <a:chExt cx="0" cy="0"/>
        </a:xfrm>
      </p:grpSpPr>
      <p:sp>
        <p:nvSpPr>
          <p:cNvPr id="284" name="Google Shape;284;p15"/>
          <p:cNvSpPr txBox="1">
            <a:spLocks noGrp="1"/>
          </p:cNvSpPr>
          <p:nvPr>
            <p:ph type="ctrTitle"/>
          </p:nvPr>
        </p:nvSpPr>
        <p:spPr>
          <a:xfrm>
            <a:off x="542611" y="1685199"/>
            <a:ext cx="6149700" cy="11628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85" name="Google Shape;285;p15"/>
          <p:cNvSpPr txBox="1">
            <a:spLocks noGrp="1"/>
          </p:cNvSpPr>
          <p:nvPr>
            <p:ph type="subTitle" idx="1"/>
          </p:nvPr>
        </p:nvSpPr>
        <p:spPr>
          <a:xfrm>
            <a:off x="1085222" y="3074045"/>
            <a:ext cx="5064300" cy="1386300"/>
          </a:xfrm>
          <a:prstGeom prst="rect">
            <a:avLst/>
          </a:prstGeom>
          <a:noFill/>
          <a:ln>
            <a:noFill/>
          </a:ln>
        </p:spPr>
        <p:txBody>
          <a:bodyPr spcFirstLastPara="1" wrap="square" lIns="72325" tIns="36150" rIns="72325" bIns="36150" anchor="t" anchorCtr="0">
            <a:noAutofit/>
          </a:bodyPr>
          <a:lstStyle>
            <a:lvl1pPr lvl="0" algn="ctr" rtl="0">
              <a:spcBef>
                <a:spcPts val="500"/>
              </a:spcBef>
              <a:spcAft>
                <a:spcPts val="0"/>
              </a:spcAft>
              <a:buClr>
                <a:srgbClr val="888888"/>
              </a:buClr>
              <a:buSzPts val="2500"/>
              <a:buNone/>
              <a:defRPr>
                <a:solidFill>
                  <a:srgbClr val="888888"/>
                </a:solidFill>
              </a:defRPr>
            </a:lvl1pPr>
            <a:lvl2pPr lvl="1" algn="ctr" rtl="0">
              <a:spcBef>
                <a:spcPts val="400"/>
              </a:spcBef>
              <a:spcAft>
                <a:spcPts val="0"/>
              </a:spcAft>
              <a:buClr>
                <a:srgbClr val="888888"/>
              </a:buClr>
              <a:buSzPts val="2200"/>
              <a:buNone/>
              <a:defRPr>
                <a:solidFill>
                  <a:srgbClr val="888888"/>
                </a:solidFill>
              </a:defRPr>
            </a:lvl2pPr>
            <a:lvl3pPr lvl="2" algn="ctr" rtl="0">
              <a:spcBef>
                <a:spcPts val="400"/>
              </a:spcBef>
              <a:spcAft>
                <a:spcPts val="0"/>
              </a:spcAft>
              <a:buClr>
                <a:srgbClr val="888888"/>
              </a:buClr>
              <a:buSzPts val="1900"/>
              <a:buNone/>
              <a:defRPr>
                <a:solidFill>
                  <a:srgbClr val="888888"/>
                </a:solidFill>
              </a:defRPr>
            </a:lvl3pPr>
            <a:lvl4pPr lvl="3" algn="ctr" rtl="0">
              <a:spcBef>
                <a:spcPts val="300"/>
              </a:spcBef>
              <a:spcAft>
                <a:spcPts val="0"/>
              </a:spcAft>
              <a:buClr>
                <a:srgbClr val="888888"/>
              </a:buClr>
              <a:buSzPts val="1600"/>
              <a:buNone/>
              <a:defRPr>
                <a:solidFill>
                  <a:srgbClr val="888888"/>
                </a:solidFill>
              </a:defRPr>
            </a:lvl4pPr>
            <a:lvl5pPr lvl="4" algn="ctr" rtl="0">
              <a:spcBef>
                <a:spcPts val="300"/>
              </a:spcBef>
              <a:spcAft>
                <a:spcPts val="0"/>
              </a:spcAft>
              <a:buClr>
                <a:srgbClr val="888888"/>
              </a:buClr>
              <a:buSzPts val="1600"/>
              <a:buNone/>
              <a:defRPr>
                <a:solidFill>
                  <a:srgbClr val="888888"/>
                </a:solidFill>
              </a:defRPr>
            </a:lvl5pPr>
            <a:lvl6pPr lvl="5" algn="ctr" rtl="0">
              <a:spcBef>
                <a:spcPts val="300"/>
              </a:spcBef>
              <a:spcAft>
                <a:spcPts val="0"/>
              </a:spcAft>
              <a:buClr>
                <a:srgbClr val="888888"/>
              </a:buClr>
              <a:buSzPts val="1600"/>
              <a:buNone/>
              <a:defRPr>
                <a:solidFill>
                  <a:srgbClr val="888888"/>
                </a:solidFill>
              </a:defRPr>
            </a:lvl6pPr>
            <a:lvl7pPr lvl="6" algn="ctr" rtl="0">
              <a:spcBef>
                <a:spcPts val="300"/>
              </a:spcBef>
              <a:spcAft>
                <a:spcPts val="0"/>
              </a:spcAft>
              <a:buClr>
                <a:srgbClr val="888888"/>
              </a:buClr>
              <a:buSzPts val="1600"/>
              <a:buNone/>
              <a:defRPr>
                <a:solidFill>
                  <a:srgbClr val="888888"/>
                </a:solidFill>
              </a:defRPr>
            </a:lvl7pPr>
            <a:lvl8pPr lvl="7" algn="ctr" rtl="0">
              <a:spcBef>
                <a:spcPts val="300"/>
              </a:spcBef>
              <a:spcAft>
                <a:spcPts val="0"/>
              </a:spcAft>
              <a:buClr>
                <a:srgbClr val="888888"/>
              </a:buClr>
              <a:buSzPts val="1600"/>
              <a:buNone/>
              <a:defRPr>
                <a:solidFill>
                  <a:srgbClr val="888888"/>
                </a:solidFill>
              </a:defRPr>
            </a:lvl8pPr>
            <a:lvl9pPr lvl="8" algn="ctr" rtl="0">
              <a:spcBef>
                <a:spcPts val="300"/>
              </a:spcBef>
              <a:spcAft>
                <a:spcPts val="0"/>
              </a:spcAft>
              <a:buClr>
                <a:srgbClr val="888888"/>
              </a:buClr>
              <a:buSzPts val="1600"/>
              <a:buNone/>
              <a:defRPr>
                <a:solidFill>
                  <a:srgbClr val="888888"/>
                </a:solidFill>
              </a:defRPr>
            </a:lvl9pPr>
          </a:lstStyle>
          <a:p>
            <a:endParaRPr/>
          </a:p>
        </p:txBody>
      </p:sp>
      <p:sp>
        <p:nvSpPr>
          <p:cNvPr id="286" name="Google Shape;286;p15"/>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7" name="Google Shape;287;p15"/>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8" name="Google Shape;288;p15"/>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9"/>
        <p:cNvGrpSpPr/>
        <p:nvPr/>
      </p:nvGrpSpPr>
      <p:grpSpPr>
        <a:xfrm>
          <a:off x="0" y="0"/>
          <a:ext cx="0" cy="0"/>
          <a:chOff x="0" y="0"/>
          <a:chExt cx="0" cy="0"/>
        </a:xfrm>
      </p:grpSpPr>
      <p:sp>
        <p:nvSpPr>
          <p:cNvPr id="290" name="Google Shape;290;p16"/>
          <p:cNvSpPr txBox="1">
            <a:spLocks noGrp="1"/>
          </p:cNvSpPr>
          <p:nvPr>
            <p:ph type="title"/>
          </p:nvPr>
        </p:nvSpPr>
        <p:spPr>
          <a:xfrm>
            <a:off x="361741" y="217243"/>
            <a:ext cx="6511200" cy="9042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91" name="Google Shape;291;p16"/>
          <p:cNvSpPr txBox="1">
            <a:spLocks noGrp="1"/>
          </p:cNvSpPr>
          <p:nvPr>
            <p:ph type="body" idx="1"/>
          </p:nvPr>
        </p:nvSpPr>
        <p:spPr>
          <a:xfrm>
            <a:off x="361741" y="1265783"/>
            <a:ext cx="6511200" cy="3580200"/>
          </a:xfrm>
          <a:prstGeom prst="rect">
            <a:avLst/>
          </a:prstGeom>
          <a:noFill/>
          <a:ln>
            <a:noFill/>
          </a:ln>
        </p:spPr>
        <p:txBody>
          <a:bodyPr spcFirstLastPara="1" wrap="square" lIns="72325" tIns="36150" rIns="72325" bIns="36150" anchor="t" anchorCtr="0">
            <a:noAutofit/>
          </a:bodyPr>
          <a:lstStyle>
            <a:lvl1pPr marL="457200" lvl="0" indent="-317500" algn="l" rtl="0">
              <a:spcBef>
                <a:spcPts val="300"/>
              </a:spcBef>
              <a:spcAft>
                <a:spcPts val="0"/>
              </a:spcAft>
              <a:buClr>
                <a:schemeClr val="dk1"/>
              </a:buClr>
              <a:buSzPts val="1400"/>
              <a:buChar char="•"/>
              <a:defRPr/>
            </a:lvl1pPr>
            <a:lvl2pPr marL="914400" lvl="1" indent="-317500" algn="l" rtl="0">
              <a:spcBef>
                <a:spcPts val="300"/>
              </a:spcBef>
              <a:spcAft>
                <a:spcPts val="0"/>
              </a:spcAft>
              <a:buClr>
                <a:schemeClr val="dk1"/>
              </a:buClr>
              <a:buSzPts val="1400"/>
              <a:buChar char="–"/>
              <a:defRPr/>
            </a:lvl2pPr>
            <a:lvl3pPr marL="1371600" lvl="2" indent="-317500" algn="l" rtl="0">
              <a:spcBef>
                <a:spcPts val="300"/>
              </a:spcBef>
              <a:spcAft>
                <a:spcPts val="0"/>
              </a:spcAft>
              <a:buClr>
                <a:schemeClr val="dk1"/>
              </a:buClr>
              <a:buSzPts val="1400"/>
              <a:buChar char="•"/>
              <a:defRPr/>
            </a:lvl3pPr>
            <a:lvl4pPr marL="1828800" lvl="3" indent="-317500" algn="l" rtl="0">
              <a:spcBef>
                <a:spcPts val="300"/>
              </a:spcBef>
              <a:spcAft>
                <a:spcPts val="0"/>
              </a:spcAft>
              <a:buClr>
                <a:schemeClr val="dk1"/>
              </a:buClr>
              <a:buSzPts val="1400"/>
              <a:buChar char="–"/>
              <a:defRPr/>
            </a:lvl4pPr>
            <a:lvl5pPr marL="2286000" lvl="4" indent="-317500" algn="l" rtl="0">
              <a:spcBef>
                <a:spcPts val="3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92" name="Google Shape;292;p16"/>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93" name="Google Shape;293;p16"/>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94" name="Google Shape;294;p16"/>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5"/>
        <p:cNvGrpSpPr/>
        <p:nvPr/>
      </p:nvGrpSpPr>
      <p:grpSpPr>
        <a:xfrm>
          <a:off x="0" y="0"/>
          <a:ext cx="0" cy="0"/>
          <a:chOff x="0" y="0"/>
          <a:chExt cx="0" cy="0"/>
        </a:xfrm>
      </p:grpSpPr>
      <p:sp>
        <p:nvSpPr>
          <p:cNvPr id="296" name="Google Shape;296;p17"/>
          <p:cNvSpPr txBox="1">
            <a:spLocks noGrp="1"/>
          </p:cNvSpPr>
          <p:nvPr>
            <p:ph type="title"/>
          </p:nvPr>
        </p:nvSpPr>
        <p:spPr>
          <a:xfrm>
            <a:off x="571500" y="3485927"/>
            <a:ext cx="6149700" cy="1077300"/>
          </a:xfrm>
          <a:prstGeom prst="rect">
            <a:avLst/>
          </a:prstGeom>
          <a:noFill/>
          <a:ln>
            <a:noFill/>
          </a:ln>
        </p:spPr>
        <p:txBody>
          <a:bodyPr spcFirstLastPara="1" wrap="square" lIns="72325" tIns="36150" rIns="72325" bIns="36150" anchor="t" anchorCtr="0">
            <a:noAutofit/>
          </a:bodyPr>
          <a:lstStyle>
            <a:lvl1pPr lvl="0" algn="l" rtl="0">
              <a:spcBef>
                <a:spcPts val="0"/>
              </a:spcBef>
              <a:spcAft>
                <a:spcPts val="0"/>
              </a:spcAft>
              <a:buClr>
                <a:schemeClr val="dk1"/>
              </a:buClr>
              <a:buSzPts val="3200"/>
              <a:buFont typeface="Calibri"/>
              <a:buNone/>
              <a:defRPr sz="3200" b="1"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97" name="Google Shape;297;p17"/>
          <p:cNvSpPr txBox="1">
            <a:spLocks noGrp="1"/>
          </p:cNvSpPr>
          <p:nvPr>
            <p:ph type="body" idx="1"/>
          </p:nvPr>
        </p:nvSpPr>
        <p:spPr>
          <a:xfrm>
            <a:off x="571500" y="2299255"/>
            <a:ext cx="6149700" cy="1186800"/>
          </a:xfrm>
          <a:prstGeom prst="rect">
            <a:avLst/>
          </a:prstGeom>
          <a:noFill/>
          <a:ln>
            <a:noFill/>
          </a:ln>
        </p:spPr>
        <p:txBody>
          <a:bodyPr spcFirstLastPara="1" wrap="square" lIns="72325" tIns="36150" rIns="72325" bIns="36150" anchor="b" anchorCtr="0">
            <a:noAutofit/>
          </a:bodyPr>
          <a:lstStyle>
            <a:lvl1pPr marL="457200" lvl="0" indent="-228600" algn="l" rtl="0">
              <a:spcBef>
                <a:spcPts val="300"/>
              </a:spcBef>
              <a:spcAft>
                <a:spcPts val="0"/>
              </a:spcAft>
              <a:buClr>
                <a:srgbClr val="888888"/>
              </a:buClr>
              <a:buSzPts val="1600"/>
              <a:buNone/>
              <a:defRPr sz="1600">
                <a:solidFill>
                  <a:srgbClr val="888888"/>
                </a:solidFill>
              </a:defRPr>
            </a:lvl1pPr>
            <a:lvl2pPr marL="914400" lvl="1" indent="-228600" algn="l" rtl="0">
              <a:spcBef>
                <a:spcPts val="300"/>
              </a:spcBef>
              <a:spcAft>
                <a:spcPts val="0"/>
              </a:spcAft>
              <a:buClr>
                <a:srgbClr val="888888"/>
              </a:buClr>
              <a:buSzPts val="1400"/>
              <a:buNone/>
              <a:defRPr sz="1400">
                <a:solidFill>
                  <a:srgbClr val="888888"/>
                </a:solidFill>
              </a:defRPr>
            </a:lvl2pPr>
            <a:lvl3pPr marL="1371600" lvl="2" indent="-228600" algn="l" rtl="0">
              <a:spcBef>
                <a:spcPts val="300"/>
              </a:spcBef>
              <a:spcAft>
                <a:spcPts val="0"/>
              </a:spcAft>
              <a:buClr>
                <a:srgbClr val="888888"/>
              </a:buClr>
              <a:buSzPts val="1300"/>
              <a:buNone/>
              <a:defRPr sz="1300">
                <a:solidFill>
                  <a:srgbClr val="888888"/>
                </a:solidFill>
              </a:defRPr>
            </a:lvl3pPr>
            <a:lvl4pPr marL="1828800" lvl="3" indent="-228600" algn="l" rtl="0">
              <a:spcBef>
                <a:spcPts val="200"/>
              </a:spcBef>
              <a:spcAft>
                <a:spcPts val="0"/>
              </a:spcAft>
              <a:buClr>
                <a:srgbClr val="888888"/>
              </a:buClr>
              <a:buSzPts val="1100"/>
              <a:buNone/>
              <a:defRPr sz="1100">
                <a:solidFill>
                  <a:srgbClr val="888888"/>
                </a:solidFill>
              </a:defRPr>
            </a:lvl4pPr>
            <a:lvl5pPr marL="2286000" lvl="4" indent="-228600" algn="l" rtl="0">
              <a:spcBef>
                <a:spcPts val="200"/>
              </a:spcBef>
              <a:spcAft>
                <a:spcPts val="0"/>
              </a:spcAft>
              <a:buClr>
                <a:srgbClr val="888888"/>
              </a:buClr>
              <a:buSzPts val="1100"/>
              <a:buNone/>
              <a:defRPr sz="1100">
                <a:solidFill>
                  <a:srgbClr val="888888"/>
                </a:solidFill>
              </a:defRPr>
            </a:lvl5pPr>
            <a:lvl6pPr marL="2743200" lvl="5" indent="-228600" algn="l" rtl="0">
              <a:spcBef>
                <a:spcPts val="200"/>
              </a:spcBef>
              <a:spcAft>
                <a:spcPts val="0"/>
              </a:spcAft>
              <a:buClr>
                <a:srgbClr val="888888"/>
              </a:buClr>
              <a:buSzPts val="1100"/>
              <a:buNone/>
              <a:defRPr sz="1100">
                <a:solidFill>
                  <a:srgbClr val="888888"/>
                </a:solidFill>
              </a:defRPr>
            </a:lvl6pPr>
            <a:lvl7pPr marL="3200400" lvl="6" indent="-228600" algn="l" rtl="0">
              <a:spcBef>
                <a:spcPts val="200"/>
              </a:spcBef>
              <a:spcAft>
                <a:spcPts val="0"/>
              </a:spcAft>
              <a:buClr>
                <a:srgbClr val="888888"/>
              </a:buClr>
              <a:buSzPts val="1100"/>
              <a:buNone/>
              <a:defRPr sz="1100">
                <a:solidFill>
                  <a:srgbClr val="888888"/>
                </a:solidFill>
              </a:defRPr>
            </a:lvl7pPr>
            <a:lvl8pPr marL="3657600" lvl="7" indent="-228600" algn="l" rtl="0">
              <a:spcBef>
                <a:spcPts val="200"/>
              </a:spcBef>
              <a:spcAft>
                <a:spcPts val="0"/>
              </a:spcAft>
              <a:buClr>
                <a:srgbClr val="888888"/>
              </a:buClr>
              <a:buSzPts val="1100"/>
              <a:buNone/>
              <a:defRPr sz="1100">
                <a:solidFill>
                  <a:srgbClr val="888888"/>
                </a:solidFill>
              </a:defRPr>
            </a:lvl8pPr>
            <a:lvl9pPr marL="4114800" lvl="8" indent="-228600" algn="l" rtl="0">
              <a:spcBef>
                <a:spcPts val="200"/>
              </a:spcBef>
              <a:spcAft>
                <a:spcPts val="0"/>
              </a:spcAft>
              <a:buClr>
                <a:srgbClr val="888888"/>
              </a:buClr>
              <a:buSzPts val="1100"/>
              <a:buNone/>
              <a:defRPr sz="1100">
                <a:solidFill>
                  <a:srgbClr val="888888"/>
                </a:solidFill>
              </a:defRPr>
            </a:lvl9pPr>
          </a:lstStyle>
          <a:p>
            <a:endParaRPr/>
          </a:p>
        </p:txBody>
      </p:sp>
      <p:sp>
        <p:nvSpPr>
          <p:cNvPr id="298" name="Google Shape;298;p17"/>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99" name="Google Shape;299;p17"/>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00" name="Google Shape;300;p17"/>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1"/>
        <p:cNvGrpSpPr/>
        <p:nvPr/>
      </p:nvGrpSpPr>
      <p:grpSpPr>
        <a:xfrm>
          <a:off x="0" y="0"/>
          <a:ext cx="0" cy="0"/>
          <a:chOff x="0" y="0"/>
          <a:chExt cx="0" cy="0"/>
        </a:xfrm>
      </p:grpSpPr>
      <p:sp>
        <p:nvSpPr>
          <p:cNvPr id="302" name="Google Shape;302;p18"/>
          <p:cNvSpPr txBox="1">
            <a:spLocks noGrp="1"/>
          </p:cNvSpPr>
          <p:nvPr>
            <p:ph type="title"/>
          </p:nvPr>
        </p:nvSpPr>
        <p:spPr>
          <a:xfrm>
            <a:off x="361741" y="217243"/>
            <a:ext cx="6511200" cy="9042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03" name="Google Shape;303;p18"/>
          <p:cNvSpPr txBox="1">
            <a:spLocks noGrp="1"/>
          </p:cNvSpPr>
          <p:nvPr>
            <p:ph type="body" idx="1"/>
          </p:nvPr>
        </p:nvSpPr>
        <p:spPr>
          <a:xfrm>
            <a:off x="361741" y="1265783"/>
            <a:ext cx="3195300" cy="3580200"/>
          </a:xfrm>
          <a:prstGeom prst="rect">
            <a:avLst/>
          </a:prstGeom>
          <a:noFill/>
          <a:ln>
            <a:noFill/>
          </a:ln>
        </p:spPr>
        <p:txBody>
          <a:bodyPr spcFirstLastPara="1" wrap="square" lIns="72325" tIns="36150" rIns="72325" bIns="36150" anchor="t" anchorCtr="0">
            <a:noAutofit/>
          </a:bodyPr>
          <a:lstStyle>
            <a:lvl1pPr marL="457200" lvl="0" indent="-368300" algn="l" rtl="0">
              <a:spcBef>
                <a:spcPts val="400"/>
              </a:spcBef>
              <a:spcAft>
                <a:spcPts val="0"/>
              </a:spcAft>
              <a:buClr>
                <a:schemeClr val="dk1"/>
              </a:buClr>
              <a:buSzPts val="2200"/>
              <a:buChar char="•"/>
              <a:defRPr sz="2200"/>
            </a:lvl1pPr>
            <a:lvl2pPr marL="914400" lvl="1" indent="-349250" algn="l" rtl="0">
              <a:spcBef>
                <a:spcPts val="400"/>
              </a:spcBef>
              <a:spcAft>
                <a:spcPts val="0"/>
              </a:spcAft>
              <a:buClr>
                <a:schemeClr val="dk1"/>
              </a:buClr>
              <a:buSzPts val="1900"/>
              <a:buChar char="–"/>
              <a:defRPr sz="1900"/>
            </a:lvl2pPr>
            <a:lvl3pPr marL="1371600" lvl="2" indent="-330200" algn="l" rtl="0">
              <a:spcBef>
                <a:spcPts val="300"/>
              </a:spcBef>
              <a:spcAft>
                <a:spcPts val="0"/>
              </a:spcAft>
              <a:buClr>
                <a:schemeClr val="dk1"/>
              </a:buClr>
              <a:buSzPts val="1600"/>
              <a:buChar char="•"/>
              <a:defRPr sz="1600"/>
            </a:lvl3pPr>
            <a:lvl4pPr marL="1828800" lvl="3" indent="-317500" algn="l" rtl="0">
              <a:spcBef>
                <a:spcPts val="300"/>
              </a:spcBef>
              <a:spcAft>
                <a:spcPts val="0"/>
              </a:spcAft>
              <a:buClr>
                <a:schemeClr val="dk1"/>
              </a:buClr>
              <a:buSzPts val="1400"/>
              <a:buChar char="–"/>
              <a:defRPr sz="1400"/>
            </a:lvl4pPr>
            <a:lvl5pPr marL="2286000" lvl="4" indent="-317500" algn="l" rtl="0">
              <a:spcBef>
                <a:spcPts val="300"/>
              </a:spcBef>
              <a:spcAft>
                <a:spcPts val="0"/>
              </a:spcAft>
              <a:buClr>
                <a:schemeClr val="dk1"/>
              </a:buClr>
              <a:buSzPts val="1400"/>
              <a:buChar char="»"/>
              <a:defRPr sz="1400"/>
            </a:lvl5pPr>
            <a:lvl6pPr marL="2743200" lvl="5" indent="-317500" algn="l" rtl="0">
              <a:spcBef>
                <a:spcPts val="300"/>
              </a:spcBef>
              <a:spcAft>
                <a:spcPts val="0"/>
              </a:spcAft>
              <a:buClr>
                <a:schemeClr val="dk1"/>
              </a:buClr>
              <a:buSzPts val="1400"/>
              <a:buChar char="•"/>
              <a:defRPr sz="1400"/>
            </a:lvl6pPr>
            <a:lvl7pPr marL="3200400" lvl="6" indent="-317500" algn="l" rtl="0">
              <a:spcBef>
                <a:spcPts val="300"/>
              </a:spcBef>
              <a:spcAft>
                <a:spcPts val="0"/>
              </a:spcAft>
              <a:buClr>
                <a:schemeClr val="dk1"/>
              </a:buClr>
              <a:buSzPts val="1400"/>
              <a:buChar char="•"/>
              <a:defRPr sz="1400"/>
            </a:lvl7pPr>
            <a:lvl8pPr marL="3657600" lvl="7" indent="-317500" algn="l" rtl="0">
              <a:spcBef>
                <a:spcPts val="300"/>
              </a:spcBef>
              <a:spcAft>
                <a:spcPts val="0"/>
              </a:spcAft>
              <a:buClr>
                <a:schemeClr val="dk1"/>
              </a:buClr>
              <a:buSzPts val="1400"/>
              <a:buChar char="•"/>
              <a:defRPr sz="1400"/>
            </a:lvl8pPr>
            <a:lvl9pPr marL="4114800" lvl="8" indent="-317500" algn="l" rtl="0">
              <a:spcBef>
                <a:spcPts val="300"/>
              </a:spcBef>
              <a:spcAft>
                <a:spcPts val="0"/>
              </a:spcAft>
              <a:buClr>
                <a:schemeClr val="dk1"/>
              </a:buClr>
              <a:buSzPts val="1400"/>
              <a:buChar char="•"/>
              <a:defRPr sz="1400"/>
            </a:lvl9pPr>
          </a:lstStyle>
          <a:p>
            <a:endParaRPr/>
          </a:p>
        </p:txBody>
      </p:sp>
      <p:sp>
        <p:nvSpPr>
          <p:cNvPr id="304" name="Google Shape;304;p18"/>
          <p:cNvSpPr txBox="1">
            <a:spLocks noGrp="1"/>
          </p:cNvSpPr>
          <p:nvPr>
            <p:ph type="body" idx="2"/>
          </p:nvPr>
        </p:nvSpPr>
        <p:spPr>
          <a:xfrm>
            <a:off x="3677697" y="1265783"/>
            <a:ext cx="3195300" cy="3580200"/>
          </a:xfrm>
          <a:prstGeom prst="rect">
            <a:avLst/>
          </a:prstGeom>
          <a:noFill/>
          <a:ln>
            <a:noFill/>
          </a:ln>
        </p:spPr>
        <p:txBody>
          <a:bodyPr spcFirstLastPara="1" wrap="square" lIns="72325" tIns="36150" rIns="72325" bIns="36150" anchor="t" anchorCtr="0">
            <a:noAutofit/>
          </a:bodyPr>
          <a:lstStyle>
            <a:lvl1pPr marL="457200" lvl="0" indent="-368300" algn="l" rtl="0">
              <a:spcBef>
                <a:spcPts val="400"/>
              </a:spcBef>
              <a:spcAft>
                <a:spcPts val="0"/>
              </a:spcAft>
              <a:buClr>
                <a:schemeClr val="dk1"/>
              </a:buClr>
              <a:buSzPts val="2200"/>
              <a:buChar char="•"/>
              <a:defRPr sz="2200"/>
            </a:lvl1pPr>
            <a:lvl2pPr marL="914400" lvl="1" indent="-349250" algn="l" rtl="0">
              <a:spcBef>
                <a:spcPts val="400"/>
              </a:spcBef>
              <a:spcAft>
                <a:spcPts val="0"/>
              </a:spcAft>
              <a:buClr>
                <a:schemeClr val="dk1"/>
              </a:buClr>
              <a:buSzPts val="1900"/>
              <a:buChar char="–"/>
              <a:defRPr sz="1900"/>
            </a:lvl2pPr>
            <a:lvl3pPr marL="1371600" lvl="2" indent="-330200" algn="l" rtl="0">
              <a:spcBef>
                <a:spcPts val="300"/>
              </a:spcBef>
              <a:spcAft>
                <a:spcPts val="0"/>
              </a:spcAft>
              <a:buClr>
                <a:schemeClr val="dk1"/>
              </a:buClr>
              <a:buSzPts val="1600"/>
              <a:buChar char="•"/>
              <a:defRPr sz="1600"/>
            </a:lvl3pPr>
            <a:lvl4pPr marL="1828800" lvl="3" indent="-317500" algn="l" rtl="0">
              <a:spcBef>
                <a:spcPts val="300"/>
              </a:spcBef>
              <a:spcAft>
                <a:spcPts val="0"/>
              </a:spcAft>
              <a:buClr>
                <a:schemeClr val="dk1"/>
              </a:buClr>
              <a:buSzPts val="1400"/>
              <a:buChar char="–"/>
              <a:defRPr sz="1400"/>
            </a:lvl4pPr>
            <a:lvl5pPr marL="2286000" lvl="4" indent="-317500" algn="l" rtl="0">
              <a:spcBef>
                <a:spcPts val="300"/>
              </a:spcBef>
              <a:spcAft>
                <a:spcPts val="0"/>
              </a:spcAft>
              <a:buClr>
                <a:schemeClr val="dk1"/>
              </a:buClr>
              <a:buSzPts val="1400"/>
              <a:buChar char="»"/>
              <a:defRPr sz="1400"/>
            </a:lvl5pPr>
            <a:lvl6pPr marL="2743200" lvl="5" indent="-317500" algn="l" rtl="0">
              <a:spcBef>
                <a:spcPts val="300"/>
              </a:spcBef>
              <a:spcAft>
                <a:spcPts val="0"/>
              </a:spcAft>
              <a:buClr>
                <a:schemeClr val="dk1"/>
              </a:buClr>
              <a:buSzPts val="1400"/>
              <a:buChar char="•"/>
              <a:defRPr sz="1400"/>
            </a:lvl6pPr>
            <a:lvl7pPr marL="3200400" lvl="6" indent="-317500" algn="l" rtl="0">
              <a:spcBef>
                <a:spcPts val="300"/>
              </a:spcBef>
              <a:spcAft>
                <a:spcPts val="0"/>
              </a:spcAft>
              <a:buClr>
                <a:schemeClr val="dk1"/>
              </a:buClr>
              <a:buSzPts val="1400"/>
              <a:buChar char="•"/>
              <a:defRPr sz="1400"/>
            </a:lvl7pPr>
            <a:lvl8pPr marL="3657600" lvl="7" indent="-317500" algn="l" rtl="0">
              <a:spcBef>
                <a:spcPts val="300"/>
              </a:spcBef>
              <a:spcAft>
                <a:spcPts val="0"/>
              </a:spcAft>
              <a:buClr>
                <a:schemeClr val="dk1"/>
              </a:buClr>
              <a:buSzPts val="1400"/>
              <a:buChar char="•"/>
              <a:defRPr sz="1400"/>
            </a:lvl8pPr>
            <a:lvl9pPr marL="4114800" lvl="8" indent="-317500" algn="l" rtl="0">
              <a:spcBef>
                <a:spcPts val="300"/>
              </a:spcBef>
              <a:spcAft>
                <a:spcPts val="0"/>
              </a:spcAft>
              <a:buClr>
                <a:schemeClr val="dk1"/>
              </a:buClr>
              <a:buSzPts val="1400"/>
              <a:buChar char="•"/>
              <a:defRPr sz="1400"/>
            </a:lvl9pPr>
          </a:lstStyle>
          <a:p>
            <a:endParaRPr/>
          </a:p>
        </p:txBody>
      </p:sp>
      <p:sp>
        <p:nvSpPr>
          <p:cNvPr id="305" name="Google Shape;305;p18"/>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06" name="Google Shape;306;p18"/>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07" name="Google Shape;307;p18"/>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8"/>
        <p:cNvGrpSpPr/>
        <p:nvPr/>
      </p:nvGrpSpPr>
      <p:grpSpPr>
        <a:xfrm>
          <a:off x="0" y="0"/>
          <a:ext cx="0" cy="0"/>
          <a:chOff x="0" y="0"/>
          <a:chExt cx="0" cy="0"/>
        </a:xfrm>
      </p:grpSpPr>
      <p:sp>
        <p:nvSpPr>
          <p:cNvPr id="309" name="Google Shape;309;p19"/>
          <p:cNvSpPr txBox="1">
            <a:spLocks noGrp="1"/>
          </p:cNvSpPr>
          <p:nvPr>
            <p:ph type="title"/>
          </p:nvPr>
        </p:nvSpPr>
        <p:spPr>
          <a:xfrm>
            <a:off x="361741" y="217243"/>
            <a:ext cx="6511200" cy="9042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Clr>
                <a:schemeClr val="dk1"/>
              </a:buClr>
              <a:buSzPts val="35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10" name="Google Shape;310;p19"/>
          <p:cNvSpPr txBox="1">
            <a:spLocks noGrp="1"/>
          </p:cNvSpPr>
          <p:nvPr>
            <p:ph type="body" idx="1"/>
          </p:nvPr>
        </p:nvSpPr>
        <p:spPr>
          <a:xfrm>
            <a:off x="361741" y="1214298"/>
            <a:ext cx="3196500" cy="506100"/>
          </a:xfrm>
          <a:prstGeom prst="rect">
            <a:avLst/>
          </a:prstGeom>
          <a:noFill/>
          <a:ln>
            <a:noFill/>
          </a:ln>
        </p:spPr>
        <p:txBody>
          <a:bodyPr spcFirstLastPara="1" wrap="square" lIns="72325" tIns="36150" rIns="72325" bIns="36150" anchor="b" anchorCtr="0">
            <a:noAutofit/>
          </a:bodyPr>
          <a:lstStyle>
            <a:lvl1pPr marL="457200" lvl="0" indent="-228600" algn="l" rtl="0">
              <a:spcBef>
                <a:spcPts val="400"/>
              </a:spcBef>
              <a:spcAft>
                <a:spcPts val="0"/>
              </a:spcAft>
              <a:buClr>
                <a:schemeClr val="dk1"/>
              </a:buClr>
              <a:buSzPts val="1900"/>
              <a:buNone/>
              <a:defRPr sz="1900" b="1"/>
            </a:lvl1pPr>
            <a:lvl2pPr marL="914400" lvl="1" indent="-228600" algn="l" rtl="0">
              <a:spcBef>
                <a:spcPts val="300"/>
              </a:spcBef>
              <a:spcAft>
                <a:spcPts val="0"/>
              </a:spcAft>
              <a:buClr>
                <a:schemeClr val="dk1"/>
              </a:buClr>
              <a:buSzPts val="1600"/>
              <a:buNone/>
              <a:defRPr sz="1600" b="1"/>
            </a:lvl2pPr>
            <a:lvl3pPr marL="1371600" lvl="2" indent="-228600" algn="l" rtl="0">
              <a:spcBef>
                <a:spcPts val="300"/>
              </a:spcBef>
              <a:spcAft>
                <a:spcPts val="0"/>
              </a:spcAft>
              <a:buClr>
                <a:schemeClr val="dk1"/>
              </a:buClr>
              <a:buSzPts val="1400"/>
              <a:buNone/>
              <a:defRPr sz="1400" b="1"/>
            </a:lvl3pPr>
            <a:lvl4pPr marL="1828800" lvl="3" indent="-228600" algn="l" rtl="0">
              <a:spcBef>
                <a:spcPts val="300"/>
              </a:spcBef>
              <a:spcAft>
                <a:spcPts val="0"/>
              </a:spcAft>
              <a:buClr>
                <a:schemeClr val="dk1"/>
              </a:buClr>
              <a:buSzPts val="1300"/>
              <a:buNone/>
              <a:defRPr sz="1300" b="1"/>
            </a:lvl4pPr>
            <a:lvl5pPr marL="2286000" lvl="4" indent="-228600" algn="l" rtl="0">
              <a:spcBef>
                <a:spcPts val="300"/>
              </a:spcBef>
              <a:spcAft>
                <a:spcPts val="0"/>
              </a:spcAft>
              <a:buClr>
                <a:schemeClr val="dk1"/>
              </a:buClr>
              <a:buSzPts val="1300"/>
              <a:buNone/>
              <a:defRPr sz="1300" b="1"/>
            </a:lvl5pPr>
            <a:lvl6pPr marL="2743200" lvl="5" indent="-228600" algn="l" rtl="0">
              <a:spcBef>
                <a:spcPts val="300"/>
              </a:spcBef>
              <a:spcAft>
                <a:spcPts val="0"/>
              </a:spcAft>
              <a:buClr>
                <a:schemeClr val="dk1"/>
              </a:buClr>
              <a:buSzPts val="1300"/>
              <a:buNone/>
              <a:defRPr sz="1300" b="1"/>
            </a:lvl6pPr>
            <a:lvl7pPr marL="3200400" lvl="6" indent="-228600" algn="l" rtl="0">
              <a:spcBef>
                <a:spcPts val="300"/>
              </a:spcBef>
              <a:spcAft>
                <a:spcPts val="0"/>
              </a:spcAft>
              <a:buClr>
                <a:schemeClr val="dk1"/>
              </a:buClr>
              <a:buSzPts val="1300"/>
              <a:buNone/>
              <a:defRPr sz="1300" b="1"/>
            </a:lvl7pPr>
            <a:lvl8pPr marL="3657600" lvl="7" indent="-228600" algn="l" rtl="0">
              <a:spcBef>
                <a:spcPts val="300"/>
              </a:spcBef>
              <a:spcAft>
                <a:spcPts val="0"/>
              </a:spcAft>
              <a:buClr>
                <a:schemeClr val="dk1"/>
              </a:buClr>
              <a:buSzPts val="1300"/>
              <a:buNone/>
              <a:defRPr sz="1300" b="1"/>
            </a:lvl8pPr>
            <a:lvl9pPr marL="4114800" lvl="8" indent="-228600" algn="l" rtl="0">
              <a:spcBef>
                <a:spcPts val="300"/>
              </a:spcBef>
              <a:spcAft>
                <a:spcPts val="0"/>
              </a:spcAft>
              <a:buClr>
                <a:schemeClr val="dk1"/>
              </a:buClr>
              <a:buSzPts val="1300"/>
              <a:buNone/>
              <a:defRPr sz="1300" b="1"/>
            </a:lvl9pPr>
          </a:lstStyle>
          <a:p>
            <a:endParaRPr/>
          </a:p>
        </p:txBody>
      </p:sp>
      <p:sp>
        <p:nvSpPr>
          <p:cNvPr id="311" name="Google Shape;311;p19"/>
          <p:cNvSpPr txBox="1">
            <a:spLocks noGrp="1"/>
          </p:cNvSpPr>
          <p:nvPr>
            <p:ph type="body" idx="2"/>
          </p:nvPr>
        </p:nvSpPr>
        <p:spPr>
          <a:xfrm>
            <a:off x="361741" y="1720360"/>
            <a:ext cx="3196500" cy="3125400"/>
          </a:xfrm>
          <a:prstGeom prst="rect">
            <a:avLst/>
          </a:prstGeom>
          <a:noFill/>
          <a:ln>
            <a:noFill/>
          </a:ln>
        </p:spPr>
        <p:txBody>
          <a:bodyPr spcFirstLastPara="1" wrap="square" lIns="72325" tIns="36150" rIns="72325" bIns="36150" anchor="t" anchorCtr="0">
            <a:noAutofit/>
          </a:bodyPr>
          <a:lstStyle>
            <a:lvl1pPr marL="457200" lvl="0" indent="-349250" algn="l" rtl="0">
              <a:spcBef>
                <a:spcPts val="400"/>
              </a:spcBef>
              <a:spcAft>
                <a:spcPts val="0"/>
              </a:spcAft>
              <a:buClr>
                <a:schemeClr val="dk1"/>
              </a:buClr>
              <a:buSzPts val="1900"/>
              <a:buChar char="•"/>
              <a:defRPr sz="1900"/>
            </a:lvl1pPr>
            <a:lvl2pPr marL="914400" lvl="1" indent="-330200" algn="l" rtl="0">
              <a:spcBef>
                <a:spcPts val="300"/>
              </a:spcBef>
              <a:spcAft>
                <a:spcPts val="0"/>
              </a:spcAft>
              <a:buClr>
                <a:schemeClr val="dk1"/>
              </a:buClr>
              <a:buSzPts val="1600"/>
              <a:buChar char="–"/>
              <a:defRPr sz="1600"/>
            </a:lvl2pPr>
            <a:lvl3pPr marL="1371600" lvl="2" indent="-317500" algn="l" rtl="0">
              <a:spcBef>
                <a:spcPts val="300"/>
              </a:spcBef>
              <a:spcAft>
                <a:spcPts val="0"/>
              </a:spcAft>
              <a:buClr>
                <a:schemeClr val="dk1"/>
              </a:buClr>
              <a:buSzPts val="1400"/>
              <a:buChar char="•"/>
              <a:defRPr sz="1400"/>
            </a:lvl3pPr>
            <a:lvl4pPr marL="1828800" lvl="3" indent="-311150" algn="l" rtl="0">
              <a:spcBef>
                <a:spcPts val="300"/>
              </a:spcBef>
              <a:spcAft>
                <a:spcPts val="0"/>
              </a:spcAft>
              <a:buClr>
                <a:schemeClr val="dk1"/>
              </a:buClr>
              <a:buSzPts val="1300"/>
              <a:buChar char="–"/>
              <a:defRPr sz="1300"/>
            </a:lvl4pPr>
            <a:lvl5pPr marL="2286000" lvl="4" indent="-311150" algn="l" rtl="0">
              <a:spcBef>
                <a:spcPts val="300"/>
              </a:spcBef>
              <a:spcAft>
                <a:spcPts val="0"/>
              </a:spcAft>
              <a:buClr>
                <a:schemeClr val="dk1"/>
              </a:buClr>
              <a:buSzPts val="1300"/>
              <a:buChar char="»"/>
              <a:defRPr sz="1300"/>
            </a:lvl5pPr>
            <a:lvl6pPr marL="2743200" lvl="5" indent="-311150" algn="l" rtl="0">
              <a:spcBef>
                <a:spcPts val="300"/>
              </a:spcBef>
              <a:spcAft>
                <a:spcPts val="0"/>
              </a:spcAft>
              <a:buClr>
                <a:schemeClr val="dk1"/>
              </a:buClr>
              <a:buSzPts val="1300"/>
              <a:buChar char="•"/>
              <a:defRPr sz="1300"/>
            </a:lvl6pPr>
            <a:lvl7pPr marL="3200400" lvl="6" indent="-311150" algn="l" rtl="0">
              <a:spcBef>
                <a:spcPts val="300"/>
              </a:spcBef>
              <a:spcAft>
                <a:spcPts val="0"/>
              </a:spcAft>
              <a:buClr>
                <a:schemeClr val="dk1"/>
              </a:buClr>
              <a:buSzPts val="1300"/>
              <a:buChar char="•"/>
              <a:defRPr sz="1300"/>
            </a:lvl7pPr>
            <a:lvl8pPr marL="3657600" lvl="7" indent="-311150" algn="l" rtl="0">
              <a:spcBef>
                <a:spcPts val="300"/>
              </a:spcBef>
              <a:spcAft>
                <a:spcPts val="0"/>
              </a:spcAft>
              <a:buClr>
                <a:schemeClr val="dk1"/>
              </a:buClr>
              <a:buSzPts val="1300"/>
              <a:buChar char="•"/>
              <a:defRPr sz="1300"/>
            </a:lvl8pPr>
            <a:lvl9pPr marL="4114800" lvl="8" indent="-311150" algn="l" rtl="0">
              <a:spcBef>
                <a:spcPts val="300"/>
              </a:spcBef>
              <a:spcAft>
                <a:spcPts val="0"/>
              </a:spcAft>
              <a:buClr>
                <a:schemeClr val="dk1"/>
              </a:buClr>
              <a:buSzPts val="1300"/>
              <a:buChar char="•"/>
              <a:defRPr sz="1300"/>
            </a:lvl9pPr>
          </a:lstStyle>
          <a:p>
            <a:endParaRPr/>
          </a:p>
        </p:txBody>
      </p:sp>
      <p:sp>
        <p:nvSpPr>
          <p:cNvPr id="312" name="Google Shape;312;p19"/>
          <p:cNvSpPr txBox="1">
            <a:spLocks noGrp="1"/>
          </p:cNvSpPr>
          <p:nvPr>
            <p:ph type="body" idx="3"/>
          </p:nvPr>
        </p:nvSpPr>
        <p:spPr>
          <a:xfrm>
            <a:off x="3675185" y="1214298"/>
            <a:ext cx="3198000" cy="506100"/>
          </a:xfrm>
          <a:prstGeom prst="rect">
            <a:avLst/>
          </a:prstGeom>
          <a:noFill/>
          <a:ln>
            <a:noFill/>
          </a:ln>
        </p:spPr>
        <p:txBody>
          <a:bodyPr spcFirstLastPara="1" wrap="square" lIns="72325" tIns="36150" rIns="72325" bIns="36150" anchor="b" anchorCtr="0">
            <a:noAutofit/>
          </a:bodyPr>
          <a:lstStyle>
            <a:lvl1pPr marL="457200" lvl="0" indent="-228600" algn="l" rtl="0">
              <a:spcBef>
                <a:spcPts val="400"/>
              </a:spcBef>
              <a:spcAft>
                <a:spcPts val="0"/>
              </a:spcAft>
              <a:buClr>
                <a:schemeClr val="dk1"/>
              </a:buClr>
              <a:buSzPts val="1900"/>
              <a:buNone/>
              <a:defRPr sz="1900" b="1"/>
            </a:lvl1pPr>
            <a:lvl2pPr marL="914400" lvl="1" indent="-228600" algn="l" rtl="0">
              <a:spcBef>
                <a:spcPts val="300"/>
              </a:spcBef>
              <a:spcAft>
                <a:spcPts val="0"/>
              </a:spcAft>
              <a:buClr>
                <a:schemeClr val="dk1"/>
              </a:buClr>
              <a:buSzPts val="1600"/>
              <a:buNone/>
              <a:defRPr sz="1600" b="1"/>
            </a:lvl2pPr>
            <a:lvl3pPr marL="1371600" lvl="2" indent="-228600" algn="l" rtl="0">
              <a:spcBef>
                <a:spcPts val="300"/>
              </a:spcBef>
              <a:spcAft>
                <a:spcPts val="0"/>
              </a:spcAft>
              <a:buClr>
                <a:schemeClr val="dk1"/>
              </a:buClr>
              <a:buSzPts val="1400"/>
              <a:buNone/>
              <a:defRPr sz="1400" b="1"/>
            </a:lvl3pPr>
            <a:lvl4pPr marL="1828800" lvl="3" indent="-228600" algn="l" rtl="0">
              <a:spcBef>
                <a:spcPts val="300"/>
              </a:spcBef>
              <a:spcAft>
                <a:spcPts val="0"/>
              </a:spcAft>
              <a:buClr>
                <a:schemeClr val="dk1"/>
              </a:buClr>
              <a:buSzPts val="1300"/>
              <a:buNone/>
              <a:defRPr sz="1300" b="1"/>
            </a:lvl4pPr>
            <a:lvl5pPr marL="2286000" lvl="4" indent="-228600" algn="l" rtl="0">
              <a:spcBef>
                <a:spcPts val="300"/>
              </a:spcBef>
              <a:spcAft>
                <a:spcPts val="0"/>
              </a:spcAft>
              <a:buClr>
                <a:schemeClr val="dk1"/>
              </a:buClr>
              <a:buSzPts val="1300"/>
              <a:buNone/>
              <a:defRPr sz="1300" b="1"/>
            </a:lvl5pPr>
            <a:lvl6pPr marL="2743200" lvl="5" indent="-228600" algn="l" rtl="0">
              <a:spcBef>
                <a:spcPts val="300"/>
              </a:spcBef>
              <a:spcAft>
                <a:spcPts val="0"/>
              </a:spcAft>
              <a:buClr>
                <a:schemeClr val="dk1"/>
              </a:buClr>
              <a:buSzPts val="1300"/>
              <a:buNone/>
              <a:defRPr sz="1300" b="1"/>
            </a:lvl6pPr>
            <a:lvl7pPr marL="3200400" lvl="6" indent="-228600" algn="l" rtl="0">
              <a:spcBef>
                <a:spcPts val="300"/>
              </a:spcBef>
              <a:spcAft>
                <a:spcPts val="0"/>
              </a:spcAft>
              <a:buClr>
                <a:schemeClr val="dk1"/>
              </a:buClr>
              <a:buSzPts val="1300"/>
              <a:buNone/>
              <a:defRPr sz="1300" b="1"/>
            </a:lvl7pPr>
            <a:lvl8pPr marL="3657600" lvl="7" indent="-228600" algn="l" rtl="0">
              <a:spcBef>
                <a:spcPts val="300"/>
              </a:spcBef>
              <a:spcAft>
                <a:spcPts val="0"/>
              </a:spcAft>
              <a:buClr>
                <a:schemeClr val="dk1"/>
              </a:buClr>
              <a:buSzPts val="1300"/>
              <a:buNone/>
              <a:defRPr sz="1300" b="1"/>
            </a:lvl8pPr>
            <a:lvl9pPr marL="4114800" lvl="8" indent="-228600" algn="l" rtl="0">
              <a:spcBef>
                <a:spcPts val="300"/>
              </a:spcBef>
              <a:spcAft>
                <a:spcPts val="0"/>
              </a:spcAft>
              <a:buClr>
                <a:schemeClr val="dk1"/>
              </a:buClr>
              <a:buSzPts val="1300"/>
              <a:buNone/>
              <a:defRPr sz="1300" b="1"/>
            </a:lvl9pPr>
          </a:lstStyle>
          <a:p>
            <a:endParaRPr/>
          </a:p>
        </p:txBody>
      </p:sp>
      <p:sp>
        <p:nvSpPr>
          <p:cNvPr id="313" name="Google Shape;313;p19"/>
          <p:cNvSpPr txBox="1">
            <a:spLocks noGrp="1"/>
          </p:cNvSpPr>
          <p:nvPr>
            <p:ph type="body" idx="4"/>
          </p:nvPr>
        </p:nvSpPr>
        <p:spPr>
          <a:xfrm>
            <a:off x="3675185" y="1720360"/>
            <a:ext cx="3198000" cy="3125400"/>
          </a:xfrm>
          <a:prstGeom prst="rect">
            <a:avLst/>
          </a:prstGeom>
          <a:noFill/>
          <a:ln>
            <a:noFill/>
          </a:ln>
        </p:spPr>
        <p:txBody>
          <a:bodyPr spcFirstLastPara="1" wrap="square" lIns="72325" tIns="36150" rIns="72325" bIns="36150" anchor="t" anchorCtr="0">
            <a:noAutofit/>
          </a:bodyPr>
          <a:lstStyle>
            <a:lvl1pPr marL="457200" lvl="0" indent="-349250" algn="l" rtl="0">
              <a:spcBef>
                <a:spcPts val="400"/>
              </a:spcBef>
              <a:spcAft>
                <a:spcPts val="0"/>
              </a:spcAft>
              <a:buClr>
                <a:schemeClr val="dk1"/>
              </a:buClr>
              <a:buSzPts val="1900"/>
              <a:buChar char="•"/>
              <a:defRPr sz="1900"/>
            </a:lvl1pPr>
            <a:lvl2pPr marL="914400" lvl="1" indent="-330200" algn="l" rtl="0">
              <a:spcBef>
                <a:spcPts val="300"/>
              </a:spcBef>
              <a:spcAft>
                <a:spcPts val="0"/>
              </a:spcAft>
              <a:buClr>
                <a:schemeClr val="dk1"/>
              </a:buClr>
              <a:buSzPts val="1600"/>
              <a:buChar char="–"/>
              <a:defRPr sz="1600"/>
            </a:lvl2pPr>
            <a:lvl3pPr marL="1371600" lvl="2" indent="-317500" algn="l" rtl="0">
              <a:spcBef>
                <a:spcPts val="300"/>
              </a:spcBef>
              <a:spcAft>
                <a:spcPts val="0"/>
              </a:spcAft>
              <a:buClr>
                <a:schemeClr val="dk1"/>
              </a:buClr>
              <a:buSzPts val="1400"/>
              <a:buChar char="•"/>
              <a:defRPr sz="1400"/>
            </a:lvl3pPr>
            <a:lvl4pPr marL="1828800" lvl="3" indent="-311150" algn="l" rtl="0">
              <a:spcBef>
                <a:spcPts val="300"/>
              </a:spcBef>
              <a:spcAft>
                <a:spcPts val="0"/>
              </a:spcAft>
              <a:buClr>
                <a:schemeClr val="dk1"/>
              </a:buClr>
              <a:buSzPts val="1300"/>
              <a:buChar char="–"/>
              <a:defRPr sz="1300"/>
            </a:lvl4pPr>
            <a:lvl5pPr marL="2286000" lvl="4" indent="-311150" algn="l" rtl="0">
              <a:spcBef>
                <a:spcPts val="300"/>
              </a:spcBef>
              <a:spcAft>
                <a:spcPts val="0"/>
              </a:spcAft>
              <a:buClr>
                <a:schemeClr val="dk1"/>
              </a:buClr>
              <a:buSzPts val="1300"/>
              <a:buChar char="»"/>
              <a:defRPr sz="1300"/>
            </a:lvl5pPr>
            <a:lvl6pPr marL="2743200" lvl="5" indent="-311150" algn="l" rtl="0">
              <a:spcBef>
                <a:spcPts val="300"/>
              </a:spcBef>
              <a:spcAft>
                <a:spcPts val="0"/>
              </a:spcAft>
              <a:buClr>
                <a:schemeClr val="dk1"/>
              </a:buClr>
              <a:buSzPts val="1300"/>
              <a:buChar char="•"/>
              <a:defRPr sz="1300"/>
            </a:lvl6pPr>
            <a:lvl7pPr marL="3200400" lvl="6" indent="-311150" algn="l" rtl="0">
              <a:spcBef>
                <a:spcPts val="300"/>
              </a:spcBef>
              <a:spcAft>
                <a:spcPts val="0"/>
              </a:spcAft>
              <a:buClr>
                <a:schemeClr val="dk1"/>
              </a:buClr>
              <a:buSzPts val="1300"/>
              <a:buChar char="•"/>
              <a:defRPr sz="1300"/>
            </a:lvl7pPr>
            <a:lvl8pPr marL="3657600" lvl="7" indent="-311150" algn="l" rtl="0">
              <a:spcBef>
                <a:spcPts val="300"/>
              </a:spcBef>
              <a:spcAft>
                <a:spcPts val="0"/>
              </a:spcAft>
              <a:buClr>
                <a:schemeClr val="dk1"/>
              </a:buClr>
              <a:buSzPts val="1300"/>
              <a:buChar char="•"/>
              <a:defRPr sz="1300"/>
            </a:lvl8pPr>
            <a:lvl9pPr marL="4114800" lvl="8" indent="-311150" algn="l" rtl="0">
              <a:spcBef>
                <a:spcPts val="300"/>
              </a:spcBef>
              <a:spcAft>
                <a:spcPts val="0"/>
              </a:spcAft>
              <a:buClr>
                <a:schemeClr val="dk1"/>
              </a:buClr>
              <a:buSzPts val="1300"/>
              <a:buChar char="•"/>
              <a:defRPr sz="1300"/>
            </a:lvl9pPr>
          </a:lstStyle>
          <a:p>
            <a:endParaRPr/>
          </a:p>
        </p:txBody>
      </p:sp>
      <p:sp>
        <p:nvSpPr>
          <p:cNvPr id="314" name="Google Shape;314;p19"/>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15" name="Google Shape;315;p19"/>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16" name="Google Shape;316;p19"/>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361741" y="217243"/>
            <a:ext cx="6511200" cy="9042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19" name="Google Shape;319;p20"/>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20" name="Google Shape;320;p20"/>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21" name="Google Shape;321;p20"/>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2"/>
        <p:cNvGrpSpPr/>
        <p:nvPr/>
      </p:nvGrpSpPr>
      <p:grpSpPr>
        <a:xfrm>
          <a:off x="0" y="0"/>
          <a:ext cx="0" cy="0"/>
          <a:chOff x="0" y="0"/>
          <a:chExt cx="0" cy="0"/>
        </a:xfrm>
      </p:grpSpPr>
      <p:sp>
        <p:nvSpPr>
          <p:cNvPr id="323" name="Google Shape;323;p21"/>
          <p:cNvSpPr txBox="1">
            <a:spLocks noGrp="1"/>
          </p:cNvSpPr>
          <p:nvPr>
            <p:ph type="title"/>
          </p:nvPr>
        </p:nvSpPr>
        <p:spPr>
          <a:xfrm>
            <a:off x="361741" y="215987"/>
            <a:ext cx="2380200" cy="919200"/>
          </a:xfrm>
          <a:prstGeom prst="rect">
            <a:avLst/>
          </a:prstGeom>
          <a:noFill/>
          <a:ln>
            <a:noFill/>
          </a:ln>
        </p:spPr>
        <p:txBody>
          <a:bodyPr spcFirstLastPara="1" wrap="square" lIns="72325" tIns="36150" rIns="72325" bIns="36150" anchor="b" anchorCtr="0">
            <a:noAutofit/>
          </a:bodyPr>
          <a:lstStyle>
            <a:lvl1pPr lvl="0" algn="l" rtl="0">
              <a:spcBef>
                <a:spcPts val="0"/>
              </a:spcBef>
              <a:spcAft>
                <a:spcPts val="0"/>
              </a:spcAft>
              <a:buClr>
                <a:schemeClr val="dk1"/>
              </a:buClr>
              <a:buSzPts val="1600"/>
              <a:buFont typeface="Calibri"/>
              <a:buNone/>
              <a:defRPr sz="1600"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24" name="Google Shape;324;p21"/>
          <p:cNvSpPr txBox="1">
            <a:spLocks noGrp="1"/>
          </p:cNvSpPr>
          <p:nvPr>
            <p:ph type="body" idx="1"/>
          </p:nvPr>
        </p:nvSpPr>
        <p:spPr>
          <a:xfrm>
            <a:off x="2828611" y="215987"/>
            <a:ext cx="4044300" cy="4629900"/>
          </a:xfrm>
          <a:prstGeom prst="rect">
            <a:avLst/>
          </a:prstGeom>
          <a:noFill/>
          <a:ln>
            <a:noFill/>
          </a:ln>
        </p:spPr>
        <p:txBody>
          <a:bodyPr spcFirstLastPara="1" wrap="square" lIns="72325" tIns="36150" rIns="72325" bIns="36150" anchor="t" anchorCtr="0">
            <a:noAutofit/>
          </a:bodyPr>
          <a:lstStyle>
            <a:lvl1pPr marL="457200" lvl="0" indent="-387350" algn="l" rtl="0">
              <a:spcBef>
                <a:spcPts val="500"/>
              </a:spcBef>
              <a:spcAft>
                <a:spcPts val="0"/>
              </a:spcAft>
              <a:buClr>
                <a:schemeClr val="dk1"/>
              </a:buClr>
              <a:buSzPts val="2500"/>
              <a:buChar char="•"/>
              <a:defRPr sz="2500"/>
            </a:lvl1pPr>
            <a:lvl2pPr marL="914400" lvl="1" indent="-368300" algn="l" rtl="0">
              <a:spcBef>
                <a:spcPts val="400"/>
              </a:spcBef>
              <a:spcAft>
                <a:spcPts val="0"/>
              </a:spcAft>
              <a:buClr>
                <a:schemeClr val="dk1"/>
              </a:buClr>
              <a:buSzPts val="2200"/>
              <a:buChar char="–"/>
              <a:defRPr sz="2200"/>
            </a:lvl2pPr>
            <a:lvl3pPr marL="1371600" lvl="2" indent="-349250" algn="l" rtl="0">
              <a:spcBef>
                <a:spcPts val="400"/>
              </a:spcBef>
              <a:spcAft>
                <a:spcPts val="0"/>
              </a:spcAft>
              <a:buClr>
                <a:schemeClr val="dk1"/>
              </a:buClr>
              <a:buSzPts val="1900"/>
              <a:buChar char="•"/>
              <a:defRPr sz="19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325" name="Google Shape;325;p21"/>
          <p:cNvSpPr txBox="1">
            <a:spLocks noGrp="1"/>
          </p:cNvSpPr>
          <p:nvPr>
            <p:ph type="body" idx="2"/>
          </p:nvPr>
        </p:nvSpPr>
        <p:spPr>
          <a:xfrm>
            <a:off x="361741" y="1135187"/>
            <a:ext cx="2380200" cy="3710700"/>
          </a:xfrm>
          <a:prstGeom prst="rect">
            <a:avLst/>
          </a:prstGeom>
          <a:noFill/>
          <a:ln>
            <a:noFill/>
          </a:ln>
        </p:spPr>
        <p:txBody>
          <a:bodyPr spcFirstLastPara="1" wrap="square" lIns="72325" tIns="36150" rIns="72325" bIns="36150" anchor="t" anchorCtr="0">
            <a:noAutofit/>
          </a:bodyPr>
          <a:lstStyle>
            <a:lvl1pPr marL="457200" lvl="0" indent="-228600" algn="l" rtl="0">
              <a:spcBef>
                <a:spcPts val="200"/>
              </a:spcBef>
              <a:spcAft>
                <a:spcPts val="0"/>
              </a:spcAft>
              <a:buClr>
                <a:schemeClr val="dk1"/>
              </a:buClr>
              <a:buSzPts val="1100"/>
              <a:buNone/>
              <a:defRPr sz="1100"/>
            </a:lvl1pPr>
            <a:lvl2pPr marL="914400" lvl="1" indent="-228600" algn="l" rtl="0">
              <a:spcBef>
                <a:spcPts val="200"/>
              </a:spcBef>
              <a:spcAft>
                <a:spcPts val="0"/>
              </a:spcAft>
              <a:buClr>
                <a:schemeClr val="dk1"/>
              </a:buClr>
              <a:buSzPts val="900"/>
              <a:buNone/>
              <a:defRPr sz="900"/>
            </a:lvl2pPr>
            <a:lvl3pPr marL="1371600" lvl="2" indent="-228600" algn="l" rtl="0">
              <a:spcBef>
                <a:spcPts val="200"/>
              </a:spcBef>
              <a:spcAft>
                <a:spcPts val="0"/>
              </a:spcAft>
              <a:buClr>
                <a:schemeClr val="dk1"/>
              </a:buClr>
              <a:buSzPts val="800"/>
              <a:buNone/>
              <a:defRPr sz="800"/>
            </a:lvl3pPr>
            <a:lvl4pPr marL="1828800" lvl="3" indent="-228600" algn="l" rtl="0">
              <a:spcBef>
                <a:spcPts val="100"/>
              </a:spcBef>
              <a:spcAft>
                <a:spcPts val="0"/>
              </a:spcAft>
              <a:buClr>
                <a:schemeClr val="dk1"/>
              </a:buClr>
              <a:buSzPts val="700"/>
              <a:buNone/>
              <a:defRPr sz="700"/>
            </a:lvl4pPr>
            <a:lvl5pPr marL="2286000" lvl="4" indent="-228600" algn="l" rtl="0">
              <a:spcBef>
                <a:spcPts val="1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326" name="Google Shape;326;p21"/>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27" name="Google Shape;327;p21"/>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28" name="Google Shape;328;p21"/>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418074" y="3797350"/>
            <a:ext cx="4341000" cy="448200"/>
          </a:xfrm>
          <a:prstGeom prst="rect">
            <a:avLst/>
          </a:prstGeom>
          <a:noFill/>
          <a:ln>
            <a:noFill/>
          </a:ln>
        </p:spPr>
        <p:txBody>
          <a:bodyPr spcFirstLastPara="1" wrap="square" lIns="72325" tIns="36150" rIns="72325" bIns="36150" anchor="b" anchorCtr="0">
            <a:noAutofit/>
          </a:bodyPr>
          <a:lstStyle>
            <a:lvl1pPr lvl="0" algn="l" rtl="0">
              <a:spcBef>
                <a:spcPts val="0"/>
              </a:spcBef>
              <a:spcAft>
                <a:spcPts val="0"/>
              </a:spcAft>
              <a:buClr>
                <a:schemeClr val="dk1"/>
              </a:buClr>
              <a:buSzPts val="1600"/>
              <a:buFont typeface="Calibri"/>
              <a:buNone/>
              <a:defRPr sz="1600"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1" name="Google Shape;331;p22"/>
          <p:cNvSpPr>
            <a:spLocks noGrp="1"/>
          </p:cNvSpPr>
          <p:nvPr>
            <p:ph type="pic" idx="2"/>
          </p:nvPr>
        </p:nvSpPr>
        <p:spPr>
          <a:xfrm>
            <a:off x="1418074" y="484715"/>
            <a:ext cx="4341000" cy="3255000"/>
          </a:xfrm>
          <a:prstGeom prst="rect">
            <a:avLst/>
          </a:prstGeom>
          <a:noFill/>
          <a:ln>
            <a:noFill/>
          </a:ln>
        </p:spPr>
        <p:txBody>
          <a:bodyPr spcFirstLastPara="1" wrap="square" lIns="72325" tIns="36150" rIns="72325" bIns="36150" anchor="t" anchorCtr="0">
            <a:noAutofit/>
          </a:bodyPr>
          <a:lstStyle>
            <a:lvl1pPr marR="0" lvl="0" algn="l" rtl="0">
              <a:spcBef>
                <a:spcPts val="500"/>
              </a:spcBef>
              <a:spcAft>
                <a:spcPts val="0"/>
              </a:spcAft>
              <a:buClr>
                <a:schemeClr val="dk1"/>
              </a:buClr>
              <a:buSzPts val="2500"/>
              <a:buFont typeface="Arial"/>
              <a:buNone/>
              <a:defRPr sz="2500" b="0" i="0" u="none" strike="noStrike" cap="none">
                <a:solidFill>
                  <a:schemeClr val="dk1"/>
                </a:solidFill>
                <a:latin typeface="Calibri"/>
                <a:ea typeface="Calibri"/>
                <a:cs typeface="Calibri"/>
                <a:sym typeface="Calibri"/>
              </a:defRPr>
            </a:lvl1pPr>
            <a:lvl2pPr marR="0" lvl="1" algn="l" rtl="0">
              <a:spcBef>
                <a:spcPts val="40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1900"/>
              <a:buFont typeface="Arial"/>
              <a:buNone/>
              <a:defRPr sz="19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32" name="Google Shape;332;p22"/>
          <p:cNvSpPr txBox="1">
            <a:spLocks noGrp="1"/>
          </p:cNvSpPr>
          <p:nvPr>
            <p:ph type="body" idx="1"/>
          </p:nvPr>
        </p:nvSpPr>
        <p:spPr>
          <a:xfrm>
            <a:off x="1418074" y="4245648"/>
            <a:ext cx="4341000" cy="636600"/>
          </a:xfrm>
          <a:prstGeom prst="rect">
            <a:avLst/>
          </a:prstGeom>
          <a:noFill/>
          <a:ln>
            <a:noFill/>
          </a:ln>
        </p:spPr>
        <p:txBody>
          <a:bodyPr spcFirstLastPara="1" wrap="square" lIns="72325" tIns="36150" rIns="72325" bIns="36150" anchor="t" anchorCtr="0">
            <a:noAutofit/>
          </a:bodyPr>
          <a:lstStyle>
            <a:lvl1pPr marL="457200" lvl="0" indent="-228600" algn="l" rtl="0">
              <a:spcBef>
                <a:spcPts val="200"/>
              </a:spcBef>
              <a:spcAft>
                <a:spcPts val="0"/>
              </a:spcAft>
              <a:buClr>
                <a:schemeClr val="dk1"/>
              </a:buClr>
              <a:buSzPts val="1100"/>
              <a:buNone/>
              <a:defRPr sz="1100"/>
            </a:lvl1pPr>
            <a:lvl2pPr marL="914400" lvl="1" indent="-228600" algn="l" rtl="0">
              <a:spcBef>
                <a:spcPts val="200"/>
              </a:spcBef>
              <a:spcAft>
                <a:spcPts val="0"/>
              </a:spcAft>
              <a:buClr>
                <a:schemeClr val="dk1"/>
              </a:buClr>
              <a:buSzPts val="900"/>
              <a:buNone/>
              <a:defRPr sz="900"/>
            </a:lvl2pPr>
            <a:lvl3pPr marL="1371600" lvl="2" indent="-228600" algn="l" rtl="0">
              <a:spcBef>
                <a:spcPts val="200"/>
              </a:spcBef>
              <a:spcAft>
                <a:spcPts val="0"/>
              </a:spcAft>
              <a:buClr>
                <a:schemeClr val="dk1"/>
              </a:buClr>
              <a:buSzPts val="800"/>
              <a:buNone/>
              <a:defRPr sz="800"/>
            </a:lvl3pPr>
            <a:lvl4pPr marL="1828800" lvl="3" indent="-228600" algn="l" rtl="0">
              <a:spcBef>
                <a:spcPts val="100"/>
              </a:spcBef>
              <a:spcAft>
                <a:spcPts val="0"/>
              </a:spcAft>
              <a:buClr>
                <a:schemeClr val="dk1"/>
              </a:buClr>
              <a:buSzPts val="700"/>
              <a:buNone/>
              <a:defRPr sz="700"/>
            </a:lvl4pPr>
            <a:lvl5pPr marL="2286000" lvl="4" indent="-228600" algn="l" rtl="0">
              <a:spcBef>
                <a:spcPts val="1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333" name="Google Shape;333;p22"/>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34" name="Google Shape;334;p22"/>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35" name="Google Shape;335;p22"/>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361741" y="217243"/>
            <a:ext cx="6511200" cy="9042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8" name="Google Shape;338;p23"/>
          <p:cNvSpPr txBox="1">
            <a:spLocks noGrp="1"/>
          </p:cNvSpPr>
          <p:nvPr>
            <p:ph type="body" idx="1"/>
          </p:nvPr>
        </p:nvSpPr>
        <p:spPr>
          <a:xfrm rot="5400000">
            <a:off x="1827373" y="-199717"/>
            <a:ext cx="3580200" cy="6511200"/>
          </a:xfrm>
          <a:prstGeom prst="rect">
            <a:avLst/>
          </a:prstGeom>
          <a:noFill/>
          <a:ln>
            <a:noFill/>
          </a:ln>
        </p:spPr>
        <p:txBody>
          <a:bodyPr spcFirstLastPara="1" wrap="square" lIns="72325" tIns="36150" rIns="72325" bIns="36150" anchor="t" anchorCtr="0">
            <a:noAutofit/>
          </a:bodyPr>
          <a:lstStyle>
            <a:lvl1pPr marL="457200" lvl="0" indent="-317500" algn="l" rtl="0">
              <a:spcBef>
                <a:spcPts val="300"/>
              </a:spcBef>
              <a:spcAft>
                <a:spcPts val="0"/>
              </a:spcAft>
              <a:buClr>
                <a:schemeClr val="dk1"/>
              </a:buClr>
              <a:buSzPts val="1400"/>
              <a:buChar char="•"/>
              <a:defRPr/>
            </a:lvl1pPr>
            <a:lvl2pPr marL="914400" lvl="1" indent="-317500" algn="l" rtl="0">
              <a:spcBef>
                <a:spcPts val="300"/>
              </a:spcBef>
              <a:spcAft>
                <a:spcPts val="0"/>
              </a:spcAft>
              <a:buClr>
                <a:schemeClr val="dk1"/>
              </a:buClr>
              <a:buSzPts val="1400"/>
              <a:buChar char="–"/>
              <a:defRPr/>
            </a:lvl2pPr>
            <a:lvl3pPr marL="1371600" lvl="2" indent="-317500" algn="l" rtl="0">
              <a:spcBef>
                <a:spcPts val="300"/>
              </a:spcBef>
              <a:spcAft>
                <a:spcPts val="0"/>
              </a:spcAft>
              <a:buClr>
                <a:schemeClr val="dk1"/>
              </a:buClr>
              <a:buSzPts val="1400"/>
              <a:buChar char="•"/>
              <a:defRPr/>
            </a:lvl3pPr>
            <a:lvl4pPr marL="1828800" lvl="3" indent="-317500" algn="l" rtl="0">
              <a:spcBef>
                <a:spcPts val="300"/>
              </a:spcBef>
              <a:spcAft>
                <a:spcPts val="0"/>
              </a:spcAft>
              <a:buClr>
                <a:schemeClr val="dk1"/>
              </a:buClr>
              <a:buSzPts val="1400"/>
              <a:buChar char="–"/>
              <a:defRPr/>
            </a:lvl4pPr>
            <a:lvl5pPr marL="2286000" lvl="4" indent="-317500" algn="l" rtl="0">
              <a:spcBef>
                <a:spcPts val="3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339" name="Google Shape;339;p23"/>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40" name="Google Shape;340;p23"/>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41" name="Google Shape;341;p23"/>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rot="5400000">
            <a:off x="3744823" y="1717693"/>
            <a:ext cx="4628700" cy="16278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4" name="Google Shape;344;p24"/>
          <p:cNvSpPr txBox="1">
            <a:spLocks noGrp="1"/>
          </p:cNvSpPr>
          <p:nvPr>
            <p:ph type="body" idx="1"/>
          </p:nvPr>
        </p:nvSpPr>
        <p:spPr>
          <a:xfrm rot="5400000">
            <a:off x="428909" y="150193"/>
            <a:ext cx="4628700" cy="4762800"/>
          </a:xfrm>
          <a:prstGeom prst="rect">
            <a:avLst/>
          </a:prstGeom>
          <a:noFill/>
          <a:ln>
            <a:noFill/>
          </a:ln>
        </p:spPr>
        <p:txBody>
          <a:bodyPr spcFirstLastPara="1" wrap="square" lIns="72325" tIns="36150" rIns="72325" bIns="36150" anchor="t" anchorCtr="0">
            <a:noAutofit/>
          </a:bodyPr>
          <a:lstStyle>
            <a:lvl1pPr marL="457200" lvl="0" indent="-317500" algn="l" rtl="0">
              <a:spcBef>
                <a:spcPts val="300"/>
              </a:spcBef>
              <a:spcAft>
                <a:spcPts val="0"/>
              </a:spcAft>
              <a:buClr>
                <a:schemeClr val="dk1"/>
              </a:buClr>
              <a:buSzPts val="1400"/>
              <a:buChar char="•"/>
              <a:defRPr/>
            </a:lvl1pPr>
            <a:lvl2pPr marL="914400" lvl="1" indent="-317500" algn="l" rtl="0">
              <a:spcBef>
                <a:spcPts val="300"/>
              </a:spcBef>
              <a:spcAft>
                <a:spcPts val="0"/>
              </a:spcAft>
              <a:buClr>
                <a:schemeClr val="dk1"/>
              </a:buClr>
              <a:buSzPts val="1400"/>
              <a:buChar char="–"/>
              <a:defRPr/>
            </a:lvl2pPr>
            <a:lvl3pPr marL="1371600" lvl="2" indent="-317500" algn="l" rtl="0">
              <a:spcBef>
                <a:spcPts val="300"/>
              </a:spcBef>
              <a:spcAft>
                <a:spcPts val="0"/>
              </a:spcAft>
              <a:buClr>
                <a:schemeClr val="dk1"/>
              </a:buClr>
              <a:buSzPts val="1400"/>
              <a:buChar char="•"/>
              <a:defRPr/>
            </a:lvl3pPr>
            <a:lvl4pPr marL="1828800" lvl="3" indent="-317500" algn="l" rtl="0">
              <a:spcBef>
                <a:spcPts val="300"/>
              </a:spcBef>
              <a:spcAft>
                <a:spcPts val="0"/>
              </a:spcAft>
              <a:buClr>
                <a:schemeClr val="dk1"/>
              </a:buClr>
              <a:buSzPts val="1400"/>
              <a:buChar char="–"/>
              <a:defRPr/>
            </a:lvl4pPr>
            <a:lvl5pPr marL="2286000" lvl="4" indent="-317500" algn="l" rtl="0">
              <a:spcBef>
                <a:spcPts val="3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345" name="Google Shape;345;p24"/>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46" name="Google Shape;346;p24"/>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47" name="Google Shape;347;p24"/>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361741" y="217243"/>
            <a:ext cx="6511200" cy="904200"/>
          </a:xfrm>
          <a:prstGeom prst="rect">
            <a:avLst/>
          </a:prstGeom>
          <a:noFill/>
          <a:ln>
            <a:noFill/>
          </a:ln>
        </p:spPr>
        <p:txBody>
          <a:bodyPr spcFirstLastPara="1" wrap="square" lIns="72325" tIns="36150" rIns="72325" bIns="36150" anchor="ctr" anchorCtr="0">
            <a:noAutofit/>
          </a:bodyPr>
          <a:lstStyle>
            <a:lvl1pPr marR="0" lvl="0" algn="ctr" rtl="0">
              <a:spcBef>
                <a:spcPts val="0"/>
              </a:spcBef>
              <a:spcAft>
                <a:spcPts val="0"/>
              </a:spcAft>
              <a:buClr>
                <a:schemeClr val="dk1"/>
              </a:buClr>
              <a:buSzPts val="3500"/>
              <a:buFont typeface="Calibri"/>
              <a:buNone/>
              <a:defRPr sz="3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75" name="Google Shape;275;p13"/>
          <p:cNvSpPr txBox="1">
            <a:spLocks noGrp="1"/>
          </p:cNvSpPr>
          <p:nvPr>
            <p:ph type="body" idx="1"/>
          </p:nvPr>
        </p:nvSpPr>
        <p:spPr>
          <a:xfrm>
            <a:off x="361741" y="1265783"/>
            <a:ext cx="6511200" cy="3580200"/>
          </a:xfrm>
          <a:prstGeom prst="rect">
            <a:avLst/>
          </a:prstGeom>
          <a:noFill/>
          <a:ln>
            <a:noFill/>
          </a:ln>
        </p:spPr>
        <p:txBody>
          <a:bodyPr spcFirstLastPara="1" wrap="square" lIns="72325" tIns="36150" rIns="72325" bIns="36150" anchor="t" anchorCtr="0">
            <a:noAutofit/>
          </a:bodyPr>
          <a:lstStyle>
            <a:lvl1pPr marL="457200" marR="0" lvl="0"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2pPr>
            <a:lvl3pPr marL="1371600" marR="0" lvl="2" indent="-349250" algn="l" rtl="0">
              <a:spcBef>
                <a:spcPts val="4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3pPr>
            <a:lvl4pPr marL="1828800" marR="0" lvl="3"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76" name="Google Shape;276;p13"/>
          <p:cNvSpPr txBox="1">
            <a:spLocks noGrp="1"/>
          </p:cNvSpPr>
          <p:nvPr>
            <p:ph type="dt" idx="10"/>
          </p:nvPr>
        </p:nvSpPr>
        <p:spPr>
          <a:xfrm>
            <a:off x="361741" y="5027972"/>
            <a:ext cx="1688100" cy="288900"/>
          </a:xfrm>
          <a:prstGeom prst="rect">
            <a:avLst/>
          </a:prstGeom>
          <a:noFill/>
          <a:ln>
            <a:noFill/>
          </a:ln>
        </p:spPr>
        <p:txBody>
          <a:bodyPr spcFirstLastPara="1" wrap="square" lIns="72325" tIns="36150" rIns="72325" bIns="36150"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77" name="Google Shape;277;p13"/>
          <p:cNvSpPr txBox="1">
            <a:spLocks noGrp="1"/>
          </p:cNvSpPr>
          <p:nvPr>
            <p:ph type="ftr" idx="11"/>
          </p:nvPr>
        </p:nvSpPr>
        <p:spPr>
          <a:xfrm>
            <a:off x="2471895" y="5027972"/>
            <a:ext cx="2291100" cy="288900"/>
          </a:xfrm>
          <a:prstGeom prst="rect">
            <a:avLst/>
          </a:prstGeom>
          <a:noFill/>
          <a:ln>
            <a:noFill/>
          </a:ln>
        </p:spPr>
        <p:txBody>
          <a:bodyPr spcFirstLastPara="1" wrap="square" lIns="72325" tIns="36150" rIns="72325" bIns="36150"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78" name="Google Shape;278;p13"/>
          <p:cNvSpPr txBox="1">
            <a:spLocks noGrp="1"/>
          </p:cNvSpPr>
          <p:nvPr>
            <p:ph type="sldNum" idx="12"/>
          </p:nvPr>
        </p:nvSpPr>
        <p:spPr>
          <a:xfrm>
            <a:off x="5184949" y="5027972"/>
            <a:ext cx="1688100" cy="288900"/>
          </a:xfrm>
          <a:prstGeom prst="rect">
            <a:avLst/>
          </a:prstGeom>
          <a:noFill/>
          <a:ln>
            <a:noFill/>
          </a:ln>
        </p:spPr>
        <p:txBody>
          <a:bodyPr spcFirstLastPara="1" wrap="square" lIns="72325" tIns="36150" rIns="72325" bIns="3615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25" descr="图片包含 游戏机&#10;&#10;描述已自动生成"/>
          <p:cNvPicPr preferRelativeResize="0"/>
          <p:nvPr/>
        </p:nvPicPr>
        <p:blipFill rotWithShape="1">
          <a:blip r:embed="rId3">
            <a:alphaModFix/>
          </a:blip>
          <a:srcRect/>
          <a:stretch/>
        </p:blipFill>
        <p:spPr>
          <a:xfrm>
            <a:off x="954593" y="1607344"/>
            <a:ext cx="2169914" cy="2169914"/>
          </a:xfrm>
          <a:prstGeom prst="rect">
            <a:avLst/>
          </a:prstGeom>
          <a:noFill/>
          <a:ln>
            <a:noFill/>
          </a:ln>
        </p:spPr>
      </p:pic>
      <p:sp>
        <p:nvSpPr>
          <p:cNvPr id="353" name="Google Shape;353;p25"/>
          <p:cNvSpPr txBox="1"/>
          <p:nvPr/>
        </p:nvSpPr>
        <p:spPr>
          <a:xfrm>
            <a:off x="3877056" y="1610125"/>
            <a:ext cx="3870000" cy="681900"/>
          </a:xfrm>
          <a:prstGeom prst="rect">
            <a:avLst/>
          </a:prstGeom>
          <a:noFill/>
          <a:ln>
            <a:noFill/>
          </a:ln>
        </p:spPr>
        <p:txBody>
          <a:bodyPr spcFirstLastPara="1" wrap="square" lIns="72325" tIns="36150" rIns="72325" bIns="36150" anchor="t" anchorCtr="0">
            <a:noAutofit/>
          </a:bodyPr>
          <a:lstStyle/>
          <a:p>
            <a:pPr marL="182880" marR="0" lvl="0" indent="0" algn="l" rtl="0">
              <a:spcBef>
                <a:spcPts val="0"/>
              </a:spcBef>
              <a:spcAft>
                <a:spcPts val="0"/>
              </a:spcAft>
              <a:buNone/>
            </a:pPr>
            <a:r>
              <a:rPr lang="en-US" sz="2200" b="1" dirty="0" smtClean="0">
                <a:latin typeface="Century Gothic"/>
                <a:ea typeface="Calibri"/>
                <a:cs typeface="Calibri"/>
                <a:sym typeface="Century Gothic"/>
              </a:rPr>
              <a:t>Image color processing and future progress</a:t>
            </a:r>
            <a:endParaRPr sz="1400" dirty="0">
              <a:latin typeface="Calibri"/>
              <a:ea typeface="Calibri"/>
              <a:cs typeface="Calibri"/>
              <a:sym typeface="Calibri"/>
            </a:endParaRPr>
          </a:p>
        </p:txBody>
      </p:sp>
      <p:sp>
        <p:nvSpPr>
          <p:cNvPr id="354" name="Google Shape;354;p25"/>
          <p:cNvSpPr txBox="1"/>
          <p:nvPr/>
        </p:nvSpPr>
        <p:spPr>
          <a:xfrm>
            <a:off x="3667650" y="2571750"/>
            <a:ext cx="4220400" cy="403200"/>
          </a:xfrm>
          <a:prstGeom prst="rect">
            <a:avLst/>
          </a:prstGeom>
          <a:noFill/>
          <a:ln>
            <a:noFill/>
          </a:ln>
        </p:spPr>
        <p:txBody>
          <a:bodyPr spcFirstLastPara="1" wrap="square" lIns="72325" tIns="36150" rIns="72325" bIns="36150" anchor="t" anchorCtr="0">
            <a:noAutofit/>
          </a:bodyPr>
          <a:lstStyle/>
          <a:p>
            <a:pPr marL="0" marR="0" lvl="0" indent="0" algn="ctr" rtl="0">
              <a:spcBef>
                <a:spcPts val="0"/>
              </a:spcBef>
              <a:spcAft>
                <a:spcPts val="0"/>
              </a:spcAft>
              <a:buNone/>
            </a:pPr>
            <a:r>
              <a:rPr lang="en" dirty="0" smtClean="0">
                <a:latin typeface="Century Gothic"/>
                <a:ea typeface="Century Gothic"/>
                <a:cs typeface="Century Gothic"/>
                <a:sym typeface="Century Gothic"/>
              </a:rPr>
              <a:t>2020/10/13 </a:t>
            </a:r>
            <a:r>
              <a:rPr lang="en" dirty="0" smtClean="0">
                <a:latin typeface="Century Gothic"/>
                <a:ea typeface="Century Gothic"/>
                <a:cs typeface="Century Gothic"/>
                <a:sym typeface="Century Gothic"/>
              </a:rPr>
              <a:t>Second</a:t>
            </a:r>
            <a:r>
              <a:rPr lang="en" dirty="0" smtClean="0">
                <a:latin typeface="Century Gothic"/>
                <a:ea typeface="Century Gothic"/>
                <a:cs typeface="Century Gothic"/>
                <a:sym typeface="Century Gothic"/>
              </a:rPr>
              <a:t> </a:t>
            </a:r>
            <a:r>
              <a:rPr lang="en" dirty="0">
                <a:latin typeface="Century Gothic"/>
                <a:ea typeface="Century Gothic"/>
                <a:cs typeface="Century Gothic"/>
                <a:sym typeface="Century Gothic"/>
              </a:rPr>
              <a:t>group meeting</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grpSp>
        <p:nvGrpSpPr>
          <p:cNvPr id="359" name="Google Shape;359;p26"/>
          <p:cNvGrpSpPr/>
          <p:nvPr/>
        </p:nvGrpSpPr>
        <p:grpSpPr>
          <a:xfrm>
            <a:off x="532557" y="823747"/>
            <a:ext cx="7887948" cy="3737000"/>
            <a:chOff x="673100" y="1041400"/>
            <a:chExt cx="9969600" cy="4724400"/>
          </a:xfrm>
        </p:grpSpPr>
        <p:cxnSp>
          <p:nvCxnSpPr>
            <p:cNvPr id="360" name="Google Shape;360;p26"/>
            <p:cNvCxnSpPr/>
            <p:nvPr/>
          </p:nvCxnSpPr>
          <p:spPr>
            <a:xfrm>
              <a:off x="673100" y="1041400"/>
              <a:ext cx="9969600" cy="0"/>
            </a:xfrm>
            <a:prstGeom prst="straightConnector1">
              <a:avLst/>
            </a:prstGeom>
            <a:noFill/>
            <a:ln w="63500" cap="flat" cmpd="sng">
              <a:solidFill>
                <a:srgbClr val="538CD5"/>
              </a:solidFill>
              <a:prstDash val="solid"/>
              <a:round/>
              <a:headEnd type="none" w="sm" len="sm"/>
              <a:tailEnd type="none" w="sm" len="sm"/>
            </a:ln>
          </p:spPr>
        </p:cxnSp>
        <p:cxnSp>
          <p:nvCxnSpPr>
            <p:cNvPr id="361" name="Google Shape;361;p26"/>
            <p:cNvCxnSpPr/>
            <p:nvPr/>
          </p:nvCxnSpPr>
          <p:spPr>
            <a:xfrm>
              <a:off x="673100" y="5765800"/>
              <a:ext cx="9969600" cy="0"/>
            </a:xfrm>
            <a:prstGeom prst="straightConnector1">
              <a:avLst/>
            </a:prstGeom>
            <a:noFill/>
            <a:ln w="25400" cap="flat" cmpd="sng">
              <a:solidFill>
                <a:srgbClr val="3F3F3F"/>
              </a:solidFill>
              <a:prstDash val="solid"/>
              <a:round/>
              <a:headEnd type="none" w="sm" len="sm"/>
              <a:tailEnd type="none" w="sm" len="sm"/>
            </a:ln>
          </p:spPr>
        </p:cxnSp>
      </p:grpSp>
      <p:sp>
        <p:nvSpPr>
          <p:cNvPr id="362" name="Google Shape;362;p26"/>
          <p:cNvSpPr txBox="1"/>
          <p:nvPr/>
        </p:nvSpPr>
        <p:spPr>
          <a:xfrm>
            <a:off x="3562699" y="1377860"/>
            <a:ext cx="4436400" cy="5601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1900" b="1" dirty="0" smtClean="0">
                <a:latin typeface="Century Gothic"/>
                <a:ea typeface="Century Gothic"/>
                <a:cs typeface="Century Gothic"/>
                <a:sym typeface="Century Gothic"/>
              </a:rPr>
              <a:t>Check list</a:t>
            </a:r>
            <a:endParaRPr sz="1100" dirty="0"/>
          </a:p>
        </p:txBody>
      </p:sp>
      <p:sp>
        <p:nvSpPr>
          <p:cNvPr id="363" name="Google Shape;363;p26"/>
          <p:cNvSpPr txBox="1"/>
          <p:nvPr/>
        </p:nvSpPr>
        <p:spPr>
          <a:xfrm>
            <a:off x="3562699" y="2415357"/>
            <a:ext cx="4084500" cy="560100"/>
          </a:xfrm>
          <a:prstGeom prst="rect">
            <a:avLst/>
          </a:prstGeom>
          <a:noFill/>
          <a:ln>
            <a:noFill/>
          </a:ln>
        </p:spPr>
        <p:txBody>
          <a:bodyPr spcFirstLastPara="1" wrap="square" lIns="72325" tIns="36150" rIns="72325" bIns="36150" anchor="t" anchorCtr="0">
            <a:noAutofit/>
          </a:bodyPr>
          <a:lstStyle/>
          <a:p>
            <a:pPr lvl="0"/>
            <a:r>
              <a:rPr lang="en-US" altLang="ko-KR" sz="1900" b="1" dirty="0" smtClean="0">
                <a:latin typeface="Century Gothic"/>
                <a:sym typeface="Century Gothic"/>
              </a:rPr>
              <a:t>What do we have so far?</a:t>
            </a:r>
            <a:endParaRPr lang="en-US" altLang="ko-KR" sz="1100" dirty="0"/>
          </a:p>
        </p:txBody>
      </p:sp>
      <p:sp>
        <p:nvSpPr>
          <p:cNvPr id="364" name="Google Shape;364;p26"/>
          <p:cNvSpPr txBox="1"/>
          <p:nvPr/>
        </p:nvSpPr>
        <p:spPr>
          <a:xfrm>
            <a:off x="3562700" y="3523250"/>
            <a:ext cx="5022000" cy="560100"/>
          </a:xfrm>
          <a:prstGeom prst="rect">
            <a:avLst/>
          </a:prstGeom>
          <a:noFill/>
          <a:ln>
            <a:noFill/>
          </a:ln>
        </p:spPr>
        <p:txBody>
          <a:bodyPr spcFirstLastPara="1" wrap="square" lIns="72325" tIns="36150" rIns="72325" bIns="36150" anchor="t" anchorCtr="0">
            <a:noAutofit/>
          </a:bodyPr>
          <a:lstStyle/>
          <a:p>
            <a:pPr lvl="0"/>
            <a:r>
              <a:rPr lang="en-US" altLang="ko-KR" sz="1900" b="1" dirty="0" smtClean="0">
                <a:latin typeface="Century Gothic"/>
                <a:ea typeface="Century Gothic"/>
                <a:cs typeface="Century Gothic"/>
                <a:sym typeface="Century Gothic"/>
              </a:rPr>
              <a:t>What to discuss today?</a:t>
            </a:r>
            <a:endParaRPr lang="en-US" altLang="ko-KR" sz="1300" dirty="0">
              <a:latin typeface="Century Gothic"/>
              <a:ea typeface="Century Gothic"/>
              <a:cs typeface="Century Gothic"/>
              <a:sym typeface="Century Gothic"/>
            </a:endParaRPr>
          </a:p>
        </p:txBody>
      </p:sp>
      <p:sp>
        <p:nvSpPr>
          <p:cNvPr id="365" name="Google Shape;365;p26"/>
          <p:cNvSpPr txBox="1"/>
          <p:nvPr/>
        </p:nvSpPr>
        <p:spPr>
          <a:xfrm>
            <a:off x="713433" y="2461018"/>
            <a:ext cx="2170500" cy="4626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2500" b="1">
                <a:latin typeface="Century Gothic"/>
                <a:ea typeface="Century Gothic"/>
                <a:cs typeface="Century Gothic"/>
                <a:sym typeface="Century Gothic"/>
              </a:rPr>
              <a:t>CONTENTS</a:t>
            </a:r>
            <a:endParaRPr sz="1100"/>
          </a:p>
        </p:txBody>
      </p:sp>
      <p:pic>
        <p:nvPicPr>
          <p:cNvPr id="366" name="Google Shape;366;p26"/>
          <p:cNvPicPr preferRelativeResize="0"/>
          <p:nvPr/>
        </p:nvPicPr>
        <p:blipFill rotWithShape="1">
          <a:blip r:embed="rId3">
            <a:alphaModFix/>
          </a:blip>
          <a:srcRect/>
          <a:stretch/>
        </p:blipFill>
        <p:spPr>
          <a:xfrm>
            <a:off x="2926692" y="1366242"/>
            <a:ext cx="559949" cy="559949"/>
          </a:xfrm>
          <a:prstGeom prst="rect">
            <a:avLst/>
          </a:prstGeom>
          <a:noFill/>
          <a:ln>
            <a:noFill/>
          </a:ln>
        </p:spPr>
      </p:pic>
      <p:pic>
        <p:nvPicPr>
          <p:cNvPr id="367" name="Google Shape;367;p26"/>
          <p:cNvPicPr preferRelativeResize="0"/>
          <p:nvPr/>
        </p:nvPicPr>
        <p:blipFill rotWithShape="1">
          <a:blip r:embed="rId4">
            <a:alphaModFix/>
          </a:blip>
          <a:srcRect/>
          <a:stretch/>
        </p:blipFill>
        <p:spPr>
          <a:xfrm>
            <a:off x="2926700" y="2390924"/>
            <a:ext cx="559941" cy="559941"/>
          </a:xfrm>
          <a:prstGeom prst="rect">
            <a:avLst/>
          </a:prstGeom>
          <a:noFill/>
          <a:ln>
            <a:noFill/>
          </a:ln>
        </p:spPr>
      </p:pic>
      <p:pic>
        <p:nvPicPr>
          <p:cNvPr id="368" name="Google Shape;368;p26"/>
          <p:cNvPicPr preferRelativeResize="0"/>
          <p:nvPr/>
        </p:nvPicPr>
        <p:blipFill rotWithShape="1">
          <a:blip r:embed="rId5">
            <a:alphaModFix/>
          </a:blip>
          <a:srcRect/>
          <a:stretch/>
        </p:blipFill>
        <p:spPr>
          <a:xfrm>
            <a:off x="2926707" y="3451176"/>
            <a:ext cx="559934" cy="559934"/>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27"/>
          <p:cNvGrpSpPr/>
          <p:nvPr/>
        </p:nvGrpSpPr>
        <p:grpSpPr>
          <a:xfrm>
            <a:off x="532557" y="823747"/>
            <a:ext cx="7887948" cy="3737000"/>
            <a:chOff x="673100" y="1041400"/>
            <a:chExt cx="9969600" cy="4724400"/>
          </a:xfrm>
        </p:grpSpPr>
        <p:cxnSp>
          <p:nvCxnSpPr>
            <p:cNvPr id="374" name="Google Shape;374;p27"/>
            <p:cNvCxnSpPr/>
            <p:nvPr/>
          </p:nvCxnSpPr>
          <p:spPr>
            <a:xfrm>
              <a:off x="673100" y="1041400"/>
              <a:ext cx="9969600" cy="0"/>
            </a:xfrm>
            <a:prstGeom prst="straightConnector1">
              <a:avLst/>
            </a:prstGeom>
            <a:noFill/>
            <a:ln w="63500" cap="flat" cmpd="sng">
              <a:solidFill>
                <a:srgbClr val="538CD5"/>
              </a:solidFill>
              <a:prstDash val="solid"/>
              <a:round/>
              <a:headEnd type="none" w="sm" len="sm"/>
              <a:tailEnd type="none" w="sm" len="sm"/>
            </a:ln>
          </p:spPr>
        </p:cxnSp>
        <p:cxnSp>
          <p:nvCxnSpPr>
            <p:cNvPr id="375" name="Google Shape;375;p27"/>
            <p:cNvCxnSpPr/>
            <p:nvPr/>
          </p:nvCxnSpPr>
          <p:spPr>
            <a:xfrm>
              <a:off x="673100" y="5765800"/>
              <a:ext cx="9969600" cy="0"/>
            </a:xfrm>
            <a:prstGeom prst="straightConnector1">
              <a:avLst/>
            </a:prstGeom>
            <a:noFill/>
            <a:ln w="25400" cap="flat" cmpd="sng">
              <a:solidFill>
                <a:srgbClr val="3F3F3F"/>
              </a:solidFill>
              <a:prstDash val="solid"/>
              <a:round/>
              <a:headEnd type="none" w="sm" len="sm"/>
              <a:tailEnd type="none" w="sm" len="sm"/>
            </a:ln>
          </p:spPr>
        </p:cxnSp>
      </p:grpSp>
      <p:sp>
        <p:nvSpPr>
          <p:cNvPr id="376" name="Google Shape;376;p27"/>
          <p:cNvSpPr txBox="1"/>
          <p:nvPr/>
        </p:nvSpPr>
        <p:spPr>
          <a:xfrm>
            <a:off x="411982" y="269556"/>
            <a:ext cx="6089400" cy="5601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3200" b="1" dirty="0">
                <a:solidFill>
                  <a:schemeClr val="dk1"/>
                </a:solidFill>
                <a:latin typeface="Century Gothic"/>
                <a:ea typeface="Century Gothic"/>
                <a:cs typeface="Century Gothic"/>
                <a:sym typeface="Century Gothic"/>
              </a:rPr>
              <a:t>1. </a:t>
            </a:r>
            <a:r>
              <a:rPr lang="en" sz="3200" b="1" dirty="0" smtClean="0">
                <a:solidFill>
                  <a:schemeClr val="dk1"/>
                </a:solidFill>
                <a:latin typeface="Century Gothic"/>
                <a:ea typeface="Century Gothic"/>
                <a:cs typeface="Century Gothic"/>
                <a:sym typeface="Century Gothic"/>
              </a:rPr>
              <a:t>Checklist</a:t>
            </a:r>
            <a:r>
              <a:rPr lang="en" sz="3200" b="1" dirty="0" smtClean="0">
                <a:solidFill>
                  <a:schemeClr val="dk1"/>
                </a:solidFill>
                <a:latin typeface="Century Gothic"/>
                <a:ea typeface="Century Gothic"/>
                <a:cs typeface="Century Gothic"/>
                <a:sym typeface="Century Gothic"/>
              </a:rPr>
              <a:t> </a:t>
            </a:r>
            <a:endParaRPr sz="3200" dirty="0">
              <a:solidFill>
                <a:schemeClr val="dk1"/>
              </a:solidFill>
              <a:latin typeface="Century Gothic"/>
              <a:ea typeface="Century Gothic"/>
              <a:cs typeface="Century Gothic"/>
              <a:sym typeface="Century Gothic"/>
            </a:endParaRPr>
          </a:p>
        </p:txBody>
      </p:sp>
      <p:grpSp>
        <p:nvGrpSpPr>
          <p:cNvPr id="378" name="Google Shape;378;p27"/>
          <p:cNvGrpSpPr/>
          <p:nvPr/>
        </p:nvGrpSpPr>
        <p:grpSpPr>
          <a:xfrm>
            <a:off x="532557" y="823747"/>
            <a:ext cx="7887948" cy="3737000"/>
            <a:chOff x="673100" y="1041400"/>
            <a:chExt cx="9969600" cy="4724400"/>
          </a:xfrm>
        </p:grpSpPr>
        <p:cxnSp>
          <p:nvCxnSpPr>
            <p:cNvPr id="379" name="Google Shape;379;p27"/>
            <p:cNvCxnSpPr/>
            <p:nvPr/>
          </p:nvCxnSpPr>
          <p:spPr>
            <a:xfrm>
              <a:off x="673100" y="1041400"/>
              <a:ext cx="9969600" cy="0"/>
            </a:xfrm>
            <a:prstGeom prst="straightConnector1">
              <a:avLst/>
            </a:prstGeom>
            <a:noFill/>
            <a:ln w="63500" cap="flat" cmpd="sng">
              <a:solidFill>
                <a:srgbClr val="538CD5"/>
              </a:solidFill>
              <a:prstDash val="solid"/>
              <a:round/>
              <a:headEnd type="none" w="sm" len="sm"/>
              <a:tailEnd type="none" w="sm" len="sm"/>
            </a:ln>
          </p:spPr>
        </p:cxnSp>
        <p:cxnSp>
          <p:nvCxnSpPr>
            <p:cNvPr id="380" name="Google Shape;380;p27"/>
            <p:cNvCxnSpPr/>
            <p:nvPr/>
          </p:nvCxnSpPr>
          <p:spPr>
            <a:xfrm>
              <a:off x="673100" y="5765800"/>
              <a:ext cx="9969600" cy="0"/>
            </a:xfrm>
            <a:prstGeom prst="straightConnector1">
              <a:avLst/>
            </a:prstGeom>
            <a:noFill/>
            <a:ln w="25400" cap="flat" cmpd="sng">
              <a:solidFill>
                <a:srgbClr val="3F3F3F"/>
              </a:solidFill>
              <a:prstDash val="solid"/>
              <a:round/>
              <a:headEnd type="none" w="sm" len="sm"/>
              <a:tailEnd type="none" w="sm" len="sm"/>
            </a:ln>
          </p:spPr>
        </p:cxnSp>
      </p:grpSp>
      <p:sp>
        <p:nvSpPr>
          <p:cNvPr id="381" name="Google Shape;381;p27"/>
          <p:cNvSpPr txBox="1"/>
          <p:nvPr/>
        </p:nvSpPr>
        <p:spPr>
          <a:xfrm>
            <a:off x="532563" y="4560838"/>
            <a:ext cx="5607000" cy="2007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endParaRPr sz="800" dirty="0">
              <a:solidFill>
                <a:schemeClr val="dk1"/>
              </a:solidFill>
              <a:latin typeface="Century Gothic"/>
              <a:ea typeface="Century Gothic"/>
              <a:cs typeface="Century Gothic"/>
              <a:sym typeface="Century Gothic"/>
            </a:endParaRPr>
          </a:p>
        </p:txBody>
      </p:sp>
      <p:grpSp>
        <p:nvGrpSpPr>
          <p:cNvPr id="69" name="Google Shape;121;p3"/>
          <p:cNvGrpSpPr/>
          <p:nvPr/>
        </p:nvGrpSpPr>
        <p:grpSpPr>
          <a:xfrm>
            <a:off x="532557" y="1118295"/>
            <a:ext cx="7591025" cy="3147904"/>
            <a:chOff x="958194" y="1295400"/>
            <a:chExt cx="8173106" cy="4394200"/>
          </a:xfrm>
        </p:grpSpPr>
        <p:cxnSp>
          <p:nvCxnSpPr>
            <p:cNvPr id="70" name="Google Shape;122;p3"/>
            <p:cNvCxnSpPr/>
            <p:nvPr/>
          </p:nvCxnSpPr>
          <p:spPr>
            <a:xfrm>
              <a:off x="992309" y="2184400"/>
              <a:ext cx="8138991" cy="0"/>
            </a:xfrm>
            <a:prstGeom prst="straightConnector1">
              <a:avLst/>
            </a:prstGeom>
            <a:noFill/>
            <a:ln w="50800" cap="flat" cmpd="sng">
              <a:solidFill>
                <a:schemeClr val="dk1"/>
              </a:solidFill>
              <a:prstDash val="solid"/>
              <a:round/>
              <a:headEnd type="none" w="sm" len="sm"/>
              <a:tailEnd type="none" w="sm" len="sm"/>
            </a:ln>
          </p:spPr>
        </p:cxnSp>
        <p:cxnSp>
          <p:nvCxnSpPr>
            <p:cNvPr id="71" name="Google Shape;123;p3"/>
            <p:cNvCxnSpPr/>
            <p:nvPr/>
          </p:nvCxnSpPr>
          <p:spPr>
            <a:xfrm rot="10800000">
              <a:off x="2654300" y="1295400"/>
              <a:ext cx="0" cy="4394200"/>
            </a:xfrm>
            <a:prstGeom prst="straightConnector1">
              <a:avLst/>
            </a:prstGeom>
            <a:noFill/>
            <a:ln w="38100" cap="flat" cmpd="sng">
              <a:solidFill>
                <a:schemeClr val="dk1"/>
              </a:solidFill>
              <a:prstDash val="solid"/>
              <a:round/>
              <a:headEnd type="none" w="sm" len="sm"/>
              <a:tailEnd type="none" w="sm" len="sm"/>
            </a:ln>
          </p:spPr>
        </p:cxnSp>
        <p:cxnSp>
          <p:nvCxnSpPr>
            <p:cNvPr id="72" name="Google Shape;124;p3"/>
            <p:cNvCxnSpPr/>
            <p:nvPr/>
          </p:nvCxnSpPr>
          <p:spPr>
            <a:xfrm rot="10800000">
              <a:off x="5549900" y="1295400"/>
              <a:ext cx="0" cy="4394200"/>
            </a:xfrm>
            <a:prstGeom prst="straightConnector1">
              <a:avLst/>
            </a:prstGeom>
            <a:noFill/>
            <a:ln w="19050" cap="flat" cmpd="sng">
              <a:solidFill>
                <a:srgbClr val="538CD5"/>
              </a:solidFill>
              <a:prstDash val="solid"/>
              <a:round/>
              <a:headEnd type="none" w="sm" len="sm"/>
              <a:tailEnd type="none" w="sm" len="sm"/>
            </a:ln>
          </p:spPr>
        </p:cxnSp>
        <p:cxnSp>
          <p:nvCxnSpPr>
            <p:cNvPr id="73" name="Google Shape;125;p3"/>
            <p:cNvCxnSpPr/>
            <p:nvPr/>
          </p:nvCxnSpPr>
          <p:spPr>
            <a:xfrm rot="10800000">
              <a:off x="4102100" y="1295400"/>
              <a:ext cx="0" cy="4394200"/>
            </a:xfrm>
            <a:prstGeom prst="straightConnector1">
              <a:avLst/>
            </a:prstGeom>
            <a:noFill/>
            <a:ln w="19050" cap="flat" cmpd="sng">
              <a:solidFill>
                <a:srgbClr val="538CD5"/>
              </a:solidFill>
              <a:prstDash val="solid"/>
              <a:round/>
              <a:headEnd type="none" w="sm" len="sm"/>
              <a:tailEnd type="none" w="sm" len="sm"/>
            </a:ln>
          </p:spPr>
        </p:cxnSp>
        <p:cxnSp>
          <p:nvCxnSpPr>
            <p:cNvPr id="74" name="Google Shape;126;p3"/>
            <p:cNvCxnSpPr/>
            <p:nvPr/>
          </p:nvCxnSpPr>
          <p:spPr>
            <a:xfrm rot="10800000">
              <a:off x="6997700" y="1295400"/>
              <a:ext cx="0" cy="4394200"/>
            </a:xfrm>
            <a:prstGeom prst="straightConnector1">
              <a:avLst/>
            </a:prstGeom>
            <a:noFill/>
            <a:ln w="19050" cap="flat" cmpd="sng">
              <a:solidFill>
                <a:srgbClr val="538CD5"/>
              </a:solidFill>
              <a:prstDash val="solid"/>
              <a:round/>
              <a:headEnd type="none" w="sm" len="sm"/>
              <a:tailEnd type="none" w="sm" len="sm"/>
            </a:ln>
          </p:spPr>
        </p:cxnSp>
        <p:cxnSp>
          <p:nvCxnSpPr>
            <p:cNvPr id="76" name="Google Shape;128;p3"/>
            <p:cNvCxnSpPr/>
            <p:nvPr/>
          </p:nvCxnSpPr>
          <p:spPr>
            <a:xfrm>
              <a:off x="1025890" y="3251200"/>
              <a:ext cx="8105410" cy="0"/>
            </a:xfrm>
            <a:prstGeom prst="straightConnector1">
              <a:avLst/>
            </a:prstGeom>
            <a:noFill/>
            <a:ln w="19050" cap="flat" cmpd="sng">
              <a:solidFill>
                <a:srgbClr val="538CD5"/>
              </a:solidFill>
              <a:prstDash val="solid"/>
              <a:round/>
              <a:headEnd type="none" w="sm" len="sm"/>
              <a:tailEnd type="none" w="sm" len="sm"/>
            </a:ln>
          </p:spPr>
        </p:cxnSp>
        <p:cxnSp>
          <p:nvCxnSpPr>
            <p:cNvPr id="77" name="Google Shape;129;p3"/>
            <p:cNvCxnSpPr/>
            <p:nvPr/>
          </p:nvCxnSpPr>
          <p:spPr>
            <a:xfrm>
              <a:off x="1025890" y="3760650"/>
              <a:ext cx="8105410" cy="23950"/>
            </a:xfrm>
            <a:prstGeom prst="straightConnector1">
              <a:avLst/>
            </a:prstGeom>
            <a:noFill/>
            <a:ln w="19050" cap="flat" cmpd="sng">
              <a:solidFill>
                <a:srgbClr val="538CD5"/>
              </a:solidFill>
              <a:prstDash val="solid"/>
              <a:round/>
              <a:headEnd type="none" w="sm" len="sm"/>
              <a:tailEnd type="none" w="sm" len="sm"/>
            </a:ln>
          </p:spPr>
        </p:cxnSp>
        <p:cxnSp>
          <p:nvCxnSpPr>
            <p:cNvPr id="78" name="Google Shape;130;p3"/>
            <p:cNvCxnSpPr/>
            <p:nvPr/>
          </p:nvCxnSpPr>
          <p:spPr>
            <a:xfrm>
              <a:off x="1030409" y="2717800"/>
              <a:ext cx="8100891" cy="0"/>
            </a:xfrm>
            <a:prstGeom prst="straightConnector1">
              <a:avLst/>
            </a:prstGeom>
            <a:noFill/>
            <a:ln w="19050" cap="flat" cmpd="sng">
              <a:solidFill>
                <a:srgbClr val="538CD5"/>
              </a:solidFill>
              <a:prstDash val="solid"/>
              <a:round/>
              <a:headEnd type="none" w="sm" len="sm"/>
              <a:tailEnd type="none" w="sm" len="sm"/>
            </a:ln>
          </p:spPr>
        </p:cxnSp>
        <p:cxnSp>
          <p:nvCxnSpPr>
            <p:cNvPr id="79" name="Google Shape;131;p3"/>
            <p:cNvCxnSpPr/>
            <p:nvPr/>
          </p:nvCxnSpPr>
          <p:spPr>
            <a:xfrm rot="10800000" flipH="1">
              <a:off x="958194" y="4304129"/>
              <a:ext cx="8127998" cy="4586"/>
            </a:xfrm>
            <a:prstGeom prst="straightConnector1">
              <a:avLst/>
            </a:prstGeom>
            <a:noFill/>
            <a:ln w="19050" cap="flat" cmpd="sng">
              <a:solidFill>
                <a:srgbClr val="538CD5"/>
              </a:solidFill>
              <a:prstDash val="solid"/>
              <a:round/>
              <a:headEnd type="none" w="sm" len="sm"/>
              <a:tailEnd type="none" w="sm" len="sm"/>
            </a:ln>
          </p:spPr>
        </p:cxnSp>
        <p:cxnSp>
          <p:nvCxnSpPr>
            <p:cNvPr id="80" name="Google Shape;132;p3"/>
            <p:cNvCxnSpPr/>
            <p:nvPr/>
          </p:nvCxnSpPr>
          <p:spPr>
            <a:xfrm rot="10800000" flipH="1">
              <a:off x="992309" y="2108200"/>
              <a:ext cx="8138991" cy="9755"/>
            </a:xfrm>
            <a:prstGeom prst="straightConnector1">
              <a:avLst/>
            </a:prstGeom>
            <a:noFill/>
            <a:ln w="50800" cap="flat" cmpd="sng">
              <a:solidFill>
                <a:schemeClr val="dk1"/>
              </a:solidFill>
              <a:prstDash val="solid"/>
              <a:round/>
              <a:headEnd type="none" w="sm" len="sm"/>
              <a:tailEnd type="none" w="sm" len="sm"/>
            </a:ln>
          </p:spPr>
        </p:cxnSp>
        <p:cxnSp>
          <p:nvCxnSpPr>
            <p:cNvPr id="81" name="Google Shape;133;p3"/>
            <p:cNvCxnSpPr/>
            <p:nvPr/>
          </p:nvCxnSpPr>
          <p:spPr>
            <a:xfrm rot="10800000">
              <a:off x="2730500" y="1295400"/>
              <a:ext cx="0" cy="4394200"/>
            </a:xfrm>
            <a:prstGeom prst="straightConnector1">
              <a:avLst/>
            </a:prstGeom>
            <a:noFill/>
            <a:ln w="38100" cap="flat" cmpd="sng">
              <a:solidFill>
                <a:schemeClr val="dk1"/>
              </a:solidFill>
              <a:prstDash val="solid"/>
              <a:round/>
              <a:headEnd type="none" w="sm" len="sm"/>
              <a:tailEnd type="none" w="sm" len="sm"/>
            </a:ln>
          </p:spPr>
        </p:cxnSp>
        <p:sp>
          <p:nvSpPr>
            <p:cNvPr id="82" name="Google Shape;134;p3"/>
            <p:cNvSpPr txBox="1"/>
            <p:nvPr/>
          </p:nvSpPr>
          <p:spPr>
            <a:xfrm>
              <a:off x="2827408" y="1505819"/>
              <a:ext cx="1152591" cy="429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Century Gothic"/>
                <a:buNone/>
              </a:pPr>
              <a:r>
                <a:rPr lang="en-US" b="1" u="sng" dirty="0" smtClean="0">
                  <a:solidFill>
                    <a:schemeClr val="dk1"/>
                  </a:solidFill>
                  <a:latin typeface="Century Gothic"/>
                  <a:ea typeface="Century Gothic"/>
                  <a:cs typeface="Century Gothic"/>
                  <a:sym typeface="Century Gothic"/>
                </a:rPr>
                <a:t>Research</a:t>
              </a:r>
              <a:endParaRPr b="1" u="sng" dirty="0">
                <a:solidFill>
                  <a:schemeClr val="dk1"/>
                </a:solidFill>
                <a:latin typeface="Century Gothic"/>
                <a:ea typeface="Century Gothic"/>
                <a:cs typeface="Century Gothic"/>
                <a:sym typeface="Century Gothic"/>
              </a:endParaRPr>
            </a:p>
          </p:txBody>
        </p:sp>
        <p:sp>
          <p:nvSpPr>
            <p:cNvPr id="83" name="Google Shape;135;p3"/>
            <p:cNvSpPr txBox="1"/>
            <p:nvPr/>
          </p:nvSpPr>
          <p:spPr>
            <a:xfrm>
              <a:off x="4268767" y="1505819"/>
              <a:ext cx="1104901" cy="429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Century Gothic"/>
                <a:buNone/>
              </a:pPr>
              <a:r>
                <a:rPr lang="en-US" b="1" u="sng" dirty="0" smtClean="0">
                  <a:solidFill>
                    <a:schemeClr val="dk1"/>
                  </a:solidFill>
                  <a:latin typeface="Century Gothic"/>
                  <a:ea typeface="Century Gothic"/>
                  <a:cs typeface="Century Gothic"/>
                  <a:sym typeface="Century Gothic"/>
                </a:rPr>
                <a:t>Readings</a:t>
              </a:r>
              <a:endParaRPr b="1" u="sng" dirty="0">
                <a:solidFill>
                  <a:schemeClr val="dk1"/>
                </a:solidFill>
                <a:latin typeface="Century Gothic"/>
                <a:ea typeface="Century Gothic"/>
                <a:cs typeface="Century Gothic"/>
                <a:sym typeface="Century Gothic"/>
              </a:endParaRPr>
            </a:p>
          </p:txBody>
        </p:sp>
        <p:sp>
          <p:nvSpPr>
            <p:cNvPr id="84" name="Google Shape;136;p3"/>
            <p:cNvSpPr txBox="1"/>
            <p:nvPr/>
          </p:nvSpPr>
          <p:spPr>
            <a:xfrm>
              <a:off x="5622465" y="1434880"/>
              <a:ext cx="122647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000"/>
                <a:buFont typeface="Century Gothic"/>
                <a:buNone/>
              </a:pPr>
              <a:r>
                <a:rPr lang="en-US" sz="1000" b="1" u="sng" dirty="0" err="1" smtClean="0">
                  <a:solidFill>
                    <a:schemeClr val="dk1"/>
                  </a:solidFill>
                  <a:latin typeface="Century Gothic"/>
                  <a:ea typeface="Century Gothic"/>
                  <a:cs typeface="Century Gothic"/>
                  <a:sym typeface="Century Gothic"/>
                </a:rPr>
                <a:t>Github</a:t>
              </a:r>
              <a:r>
                <a:rPr lang="en-US" sz="1000" b="1" u="sng" dirty="0" smtClean="0">
                  <a:solidFill>
                    <a:schemeClr val="dk1"/>
                  </a:solidFill>
                  <a:latin typeface="Century Gothic"/>
                  <a:ea typeface="Century Gothic"/>
                  <a:cs typeface="Century Gothic"/>
                  <a:sym typeface="Century Gothic"/>
                </a:rPr>
                <a:t> Sub-branch?</a:t>
              </a:r>
              <a:endParaRPr sz="1000" b="1" u="sng" dirty="0">
                <a:solidFill>
                  <a:schemeClr val="dk1"/>
                </a:solidFill>
                <a:latin typeface="Century Gothic"/>
                <a:ea typeface="Century Gothic"/>
                <a:cs typeface="Century Gothic"/>
                <a:sym typeface="Century Gothic"/>
              </a:endParaRPr>
            </a:p>
          </p:txBody>
        </p:sp>
        <p:sp>
          <p:nvSpPr>
            <p:cNvPr id="86" name="Google Shape;138;p3"/>
            <p:cNvSpPr txBox="1"/>
            <p:nvPr/>
          </p:nvSpPr>
          <p:spPr>
            <a:xfrm>
              <a:off x="1030409" y="2286230"/>
              <a:ext cx="1585791" cy="429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Century Gothic"/>
                <a:buNone/>
              </a:pPr>
              <a:r>
                <a:rPr lang="en-US" b="1" u="sng" dirty="0" smtClean="0">
                  <a:solidFill>
                    <a:schemeClr val="dk1"/>
                  </a:solidFill>
                  <a:latin typeface="Century Gothic"/>
                  <a:ea typeface="Century Gothic"/>
                  <a:cs typeface="Century Gothic"/>
                  <a:sym typeface="Century Gothic"/>
                </a:rPr>
                <a:t>Nate</a:t>
              </a:r>
              <a:endParaRPr sz="1400" b="1" u="sng" dirty="0">
                <a:solidFill>
                  <a:schemeClr val="dk1"/>
                </a:solidFill>
                <a:latin typeface="Century Gothic"/>
                <a:ea typeface="Century Gothic"/>
                <a:cs typeface="Century Gothic"/>
                <a:sym typeface="Century Gothic"/>
              </a:endParaRPr>
            </a:p>
          </p:txBody>
        </p:sp>
        <p:pic>
          <p:nvPicPr>
            <p:cNvPr id="87" name="Google Shape;139;p3" descr="图片包含 游戏机&#10;&#10;描述已自动生成"/>
            <p:cNvPicPr preferRelativeResize="0"/>
            <p:nvPr/>
          </p:nvPicPr>
          <p:blipFill rotWithShape="1">
            <a:blip r:embed="rId3">
              <a:alphaModFix/>
            </a:blip>
            <a:srcRect/>
            <a:stretch/>
          </p:blipFill>
          <p:spPr>
            <a:xfrm>
              <a:off x="4511242" y="2117955"/>
              <a:ext cx="705717" cy="705717"/>
            </a:xfrm>
            <a:prstGeom prst="rect">
              <a:avLst/>
            </a:prstGeom>
            <a:noFill/>
            <a:ln>
              <a:noFill/>
            </a:ln>
          </p:spPr>
        </p:pic>
        <p:sp>
          <p:nvSpPr>
            <p:cNvPr id="88" name="Google Shape;140;p3"/>
            <p:cNvSpPr txBox="1"/>
            <p:nvPr/>
          </p:nvSpPr>
          <p:spPr>
            <a:xfrm>
              <a:off x="1003302" y="2726456"/>
              <a:ext cx="1800308" cy="429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Century Gothic"/>
                <a:buNone/>
              </a:pPr>
              <a:r>
                <a:rPr lang="en-US" sz="1400" b="1" u="sng" dirty="0" smtClean="0">
                  <a:solidFill>
                    <a:schemeClr val="dk1"/>
                  </a:solidFill>
                  <a:latin typeface="Century Gothic"/>
                  <a:ea typeface="Century Gothic"/>
                  <a:cs typeface="Century Gothic"/>
                  <a:sym typeface="Century Gothic"/>
                </a:rPr>
                <a:t>Gloria</a:t>
              </a:r>
              <a:endParaRPr sz="1400" b="1" u="sng" dirty="0">
                <a:solidFill>
                  <a:schemeClr val="dk1"/>
                </a:solidFill>
                <a:latin typeface="Century Gothic"/>
                <a:ea typeface="Century Gothic"/>
                <a:cs typeface="Century Gothic"/>
                <a:sym typeface="Century Gothic"/>
              </a:endParaRPr>
            </a:p>
          </p:txBody>
        </p:sp>
        <p:sp>
          <p:nvSpPr>
            <p:cNvPr id="89" name="Google Shape;141;p3"/>
            <p:cNvSpPr txBox="1"/>
            <p:nvPr/>
          </p:nvSpPr>
          <p:spPr>
            <a:xfrm>
              <a:off x="1006560" y="3282685"/>
              <a:ext cx="1585791" cy="429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Century Gothic"/>
                <a:buNone/>
              </a:pPr>
              <a:r>
                <a:rPr lang="en-US" sz="1400" b="1" u="sng" dirty="0" smtClean="0">
                  <a:solidFill>
                    <a:schemeClr val="dk1"/>
                  </a:solidFill>
                  <a:latin typeface="Century Gothic"/>
                  <a:ea typeface="Century Gothic"/>
                  <a:cs typeface="Century Gothic"/>
                  <a:sym typeface="Century Gothic"/>
                </a:rPr>
                <a:t>June</a:t>
              </a:r>
              <a:endParaRPr sz="1400" b="1" u="sng" dirty="0">
                <a:solidFill>
                  <a:schemeClr val="dk1"/>
                </a:solidFill>
                <a:latin typeface="Century Gothic"/>
                <a:ea typeface="Century Gothic"/>
                <a:cs typeface="Century Gothic"/>
                <a:sym typeface="Century Gothic"/>
              </a:endParaRPr>
            </a:p>
          </p:txBody>
        </p:sp>
        <p:sp>
          <p:nvSpPr>
            <p:cNvPr id="90" name="Google Shape;142;p3"/>
            <p:cNvSpPr txBox="1"/>
            <p:nvPr/>
          </p:nvSpPr>
          <p:spPr>
            <a:xfrm>
              <a:off x="1000394" y="3890464"/>
              <a:ext cx="1653900" cy="429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Century Gothic"/>
                <a:buNone/>
              </a:pPr>
              <a:r>
                <a:rPr lang="en-US" sz="1400" b="1" u="sng" dirty="0" smtClean="0">
                  <a:solidFill>
                    <a:schemeClr val="dk1"/>
                  </a:solidFill>
                  <a:latin typeface="Century Gothic"/>
                  <a:ea typeface="Century Gothic"/>
                  <a:cs typeface="Century Gothic"/>
                  <a:sym typeface="Century Gothic"/>
                </a:rPr>
                <a:t>Ming</a:t>
              </a:r>
              <a:endParaRPr sz="1400" b="1" u="sng" dirty="0">
                <a:solidFill>
                  <a:schemeClr val="dk1"/>
                </a:solidFill>
                <a:latin typeface="Century Gothic"/>
                <a:ea typeface="Century Gothic"/>
                <a:cs typeface="Century Gothic"/>
                <a:sym typeface="Century Gothic"/>
              </a:endParaRPr>
            </a:p>
          </p:txBody>
        </p:sp>
        <p:cxnSp>
          <p:nvCxnSpPr>
            <p:cNvPr id="93" name="Google Shape;145;p3"/>
            <p:cNvCxnSpPr/>
            <p:nvPr/>
          </p:nvCxnSpPr>
          <p:spPr>
            <a:xfrm>
              <a:off x="1025890" y="4876265"/>
              <a:ext cx="8105410" cy="0"/>
            </a:xfrm>
            <a:prstGeom prst="straightConnector1">
              <a:avLst/>
            </a:prstGeom>
            <a:noFill/>
            <a:ln w="19050" cap="flat" cmpd="sng">
              <a:solidFill>
                <a:srgbClr val="538CD5"/>
              </a:solidFill>
              <a:prstDash val="solid"/>
              <a:round/>
              <a:headEnd type="none" w="sm" len="sm"/>
              <a:tailEnd type="none" w="sm" len="sm"/>
            </a:ln>
          </p:spPr>
        </p:cxnSp>
        <p:cxnSp>
          <p:nvCxnSpPr>
            <p:cNvPr id="94" name="Google Shape;146;p3"/>
            <p:cNvCxnSpPr/>
            <p:nvPr/>
          </p:nvCxnSpPr>
          <p:spPr>
            <a:xfrm>
              <a:off x="1025890" y="5461000"/>
              <a:ext cx="8105410" cy="0"/>
            </a:xfrm>
            <a:prstGeom prst="straightConnector1">
              <a:avLst/>
            </a:prstGeom>
            <a:noFill/>
            <a:ln w="19050" cap="flat" cmpd="sng">
              <a:solidFill>
                <a:srgbClr val="538CD5"/>
              </a:solidFill>
              <a:prstDash val="solid"/>
              <a:round/>
              <a:headEnd type="none" w="sm" len="sm"/>
              <a:tailEnd type="none" w="sm" len="sm"/>
            </a:ln>
          </p:spPr>
        </p:cxnSp>
        <p:sp>
          <p:nvSpPr>
            <p:cNvPr id="95" name="Google Shape;147;p3"/>
            <p:cNvSpPr txBox="1"/>
            <p:nvPr/>
          </p:nvSpPr>
          <p:spPr>
            <a:xfrm>
              <a:off x="1000394" y="4369111"/>
              <a:ext cx="1585800" cy="429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Century Gothic"/>
                <a:buNone/>
              </a:pPr>
              <a:r>
                <a:rPr lang="en-US" sz="1400" b="1" u="sng" dirty="0" smtClean="0">
                  <a:solidFill>
                    <a:schemeClr val="dk1"/>
                  </a:solidFill>
                  <a:latin typeface="Century Gothic"/>
                  <a:ea typeface="Century Gothic"/>
                  <a:cs typeface="Century Gothic"/>
                  <a:sym typeface="Century Gothic"/>
                </a:rPr>
                <a:t>Hans</a:t>
              </a:r>
              <a:endParaRPr sz="1400" b="1" u="sng" dirty="0">
                <a:solidFill>
                  <a:schemeClr val="dk1"/>
                </a:solidFill>
                <a:latin typeface="Century Gothic"/>
                <a:ea typeface="Century Gothic"/>
                <a:cs typeface="Century Gothic"/>
                <a:sym typeface="Century Gothic"/>
              </a:endParaRPr>
            </a:p>
          </p:txBody>
        </p:sp>
        <p:pic>
          <p:nvPicPr>
            <p:cNvPr id="99" name="Google Shape;151;p3" descr="图片包含 游戏机&#10;&#10;描述已自动生成"/>
            <p:cNvPicPr preferRelativeResize="0"/>
            <p:nvPr/>
          </p:nvPicPr>
          <p:blipFill rotWithShape="1">
            <a:blip r:embed="rId3">
              <a:alphaModFix/>
            </a:blip>
            <a:srcRect/>
            <a:stretch/>
          </p:blipFill>
          <p:spPr>
            <a:xfrm>
              <a:off x="5882841" y="2135374"/>
              <a:ext cx="705716" cy="705716"/>
            </a:xfrm>
            <a:prstGeom prst="rect">
              <a:avLst/>
            </a:prstGeom>
            <a:noFill/>
            <a:ln>
              <a:noFill/>
            </a:ln>
          </p:spPr>
        </p:pic>
      </p:grpSp>
      <p:sp>
        <p:nvSpPr>
          <p:cNvPr id="101" name="Google Shape;136;p3"/>
          <p:cNvSpPr txBox="1"/>
          <p:nvPr/>
        </p:nvSpPr>
        <p:spPr>
          <a:xfrm>
            <a:off x="6542250" y="1188419"/>
            <a:ext cx="1139122"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000"/>
              <a:buFont typeface="Century Gothic"/>
              <a:buNone/>
            </a:pPr>
            <a:r>
              <a:rPr lang="en-US" sz="1000" b="1" u="sng" dirty="0" smtClean="0">
                <a:solidFill>
                  <a:schemeClr val="dk1"/>
                </a:solidFill>
                <a:latin typeface="Century Gothic"/>
                <a:ea typeface="Century Gothic"/>
                <a:cs typeface="Century Gothic"/>
                <a:sym typeface="Century Gothic"/>
              </a:rPr>
              <a:t>Merge code in </a:t>
            </a:r>
            <a:r>
              <a:rPr lang="en-US" sz="1000" b="1" u="sng" dirty="0" err="1" smtClean="0">
                <a:solidFill>
                  <a:schemeClr val="dk1"/>
                </a:solidFill>
                <a:latin typeface="Century Gothic"/>
                <a:ea typeface="Century Gothic"/>
                <a:cs typeface="Century Gothic"/>
                <a:sym typeface="Century Gothic"/>
              </a:rPr>
              <a:t>colab</a:t>
            </a:r>
            <a:r>
              <a:rPr lang="en-US" sz="1000" b="1" u="sng" dirty="0" smtClean="0">
                <a:solidFill>
                  <a:schemeClr val="dk1"/>
                </a:solidFill>
                <a:latin typeface="Century Gothic"/>
                <a:ea typeface="Century Gothic"/>
                <a:cs typeface="Century Gothic"/>
                <a:sym typeface="Century Gothic"/>
              </a:rPr>
              <a:t>?</a:t>
            </a:r>
            <a:endParaRPr sz="1000" b="1" u="sng" dirty="0">
              <a:solidFill>
                <a:schemeClr val="dk1"/>
              </a:solidFill>
              <a:latin typeface="Century Gothic"/>
              <a:ea typeface="Century Gothic"/>
              <a:cs typeface="Century Gothic"/>
              <a:sym typeface="Century Gothic"/>
            </a:endParaRPr>
          </a:p>
        </p:txBody>
      </p:sp>
      <p:pic>
        <p:nvPicPr>
          <p:cNvPr id="102" name="Google Shape;139;p3" descr="图片包含 游戏机&#10;&#10;描述已自动生成"/>
          <p:cNvPicPr preferRelativeResize="0"/>
          <p:nvPr/>
        </p:nvPicPr>
        <p:blipFill rotWithShape="1">
          <a:blip r:embed="rId3">
            <a:alphaModFix/>
          </a:blip>
          <a:srcRect/>
          <a:stretch/>
        </p:blipFill>
        <p:spPr>
          <a:xfrm>
            <a:off x="2514008" y="1713827"/>
            <a:ext cx="655456" cy="505559"/>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28"/>
          <p:cNvGrpSpPr/>
          <p:nvPr/>
        </p:nvGrpSpPr>
        <p:grpSpPr>
          <a:xfrm>
            <a:off x="532557" y="823747"/>
            <a:ext cx="7887948" cy="3737000"/>
            <a:chOff x="673100" y="1041400"/>
            <a:chExt cx="9969600" cy="4724400"/>
          </a:xfrm>
        </p:grpSpPr>
        <p:cxnSp>
          <p:nvCxnSpPr>
            <p:cNvPr id="398" name="Google Shape;398;p28"/>
            <p:cNvCxnSpPr/>
            <p:nvPr/>
          </p:nvCxnSpPr>
          <p:spPr>
            <a:xfrm>
              <a:off x="673100" y="1041400"/>
              <a:ext cx="9969600" cy="0"/>
            </a:xfrm>
            <a:prstGeom prst="straightConnector1">
              <a:avLst/>
            </a:prstGeom>
            <a:noFill/>
            <a:ln w="63500" cap="flat" cmpd="sng">
              <a:solidFill>
                <a:srgbClr val="538CD5"/>
              </a:solidFill>
              <a:prstDash val="solid"/>
              <a:round/>
              <a:headEnd type="none" w="sm" len="sm"/>
              <a:tailEnd type="none" w="sm" len="sm"/>
            </a:ln>
          </p:spPr>
        </p:cxnSp>
        <p:cxnSp>
          <p:nvCxnSpPr>
            <p:cNvPr id="399" name="Google Shape;399;p28"/>
            <p:cNvCxnSpPr/>
            <p:nvPr/>
          </p:nvCxnSpPr>
          <p:spPr>
            <a:xfrm>
              <a:off x="673100" y="5765800"/>
              <a:ext cx="9969600" cy="0"/>
            </a:xfrm>
            <a:prstGeom prst="straightConnector1">
              <a:avLst/>
            </a:prstGeom>
            <a:noFill/>
            <a:ln w="25400" cap="flat" cmpd="sng">
              <a:solidFill>
                <a:srgbClr val="3F3F3F"/>
              </a:solidFill>
              <a:prstDash val="solid"/>
              <a:round/>
              <a:headEnd type="none" w="sm" len="sm"/>
              <a:tailEnd type="none" w="sm" len="sm"/>
            </a:ln>
          </p:spPr>
        </p:cxnSp>
      </p:grpSp>
      <p:sp>
        <p:nvSpPr>
          <p:cNvPr id="400" name="Google Shape;400;p28"/>
          <p:cNvSpPr txBox="1"/>
          <p:nvPr/>
        </p:nvSpPr>
        <p:spPr>
          <a:xfrm>
            <a:off x="411982" y="269556"/>
            <a:ext cx="6089400" cy="5601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3200" b="1" dirty="0">
                <a:solidFill>
                  <a:schemeClr val="dk1"/>
                </a:solidFill>
                <a:latin typeface="Century Gothic"/>
                <a:ea typeface="Century Gothic"/>
                <a:cs typeface="Century Gothic"/>
                <a:sym typeface="Century Gothic"/>
              </a:rPr>
              <a:t>2. </a:t>
            </a:r>
            <a:r>
              <a:rPr lang="en-US" sz="3200" b="1" dirty="0" smtClean="0">
                <a:solidFill>
                  <a:schemeClr val="dk1"/>
                </a:solidFill>
                <a:latin typeface="Century Gothic"/>
                <a:ea typeface="Century Gothic"/>
                <a:cs typeface="Century Gothic"/>
                <a:sym typeface="Century Gothic"/>
              </a:rPr>
              <a:t>What do we have so far?</a:t>
            </a:r>
            <a:endParaRPr sz="3200" dirty="0">
              <a:solidFill>
                <a:schemeClr val="dk1"/>
              </a:solidFill>
              <a:latin typeface="Century Gothic"/>
              <a:ea typeface="Century Gothic"/>
              <a:cs typeface="Century Gothic"/>
              <a:sym typeface="Century Gothic"/>
            </a:endParaRPr>
          </a:p>
        </p:txBody>
      </p:sp>
      <p:sp>
        <p:nvSpPr>
          <p:cNvPr id="401" name="Google Shape;401;p28"/>
          <p:cNvSpPr txBox="1"/>
          <p:nvPr/>
        </p:nvSpPr>
        <p:spPr>
          <a:xfrm>
            <a:off x="532563" y="884039"/>
            <a:ext cx="7887900" cy="3165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p:txBody>
      </p:sp>
      <p:grpSp>
        <p:nvGrpSpPr>
          <p:cNvPr id="402" name="Google Shape;402;p28"/>
          <p:cNvGrpSpPr/>
          <p:nvPr/>
        </p:nvGrpSpPr>
        <p:grpSpPr>
          <a:xfrm>
            <a:off x="532557" y="823747"/>
            <a:ext cx="7887948" cy="3737000"/>
            <a:chOff x="673100" y="1041400"/>
            <a:chExt cx="9969600" cy="4724400"/>
          </a:xfrm>
        </p:grpSpPr>
        <p:cxnSp>
          <p:nvCxnSpPr>
            <p:cNvPr id="403" name="Google Shape;403;p28"/>
            <p:cNvCxnSpPr/>
            <p:nvPr/>
          </p:nvCxnSpPr>
          <p:spPr>
            <a:xfrm>
              <a:off x="673100" y="1041400"/>
              <a:ext cx="9969600" cy="0"/>
            </a:xfrm>
            <a:prstGeom prst="straightConnector1">
              <a:avLst/>
            </a:prstGeom>
            <a:noFill/>
            <a:ln w="63500" cap="flat" cmpd="sng">
              <a:solidFill>
                <a:srgbClr val="538CD5"/>
              </a:solidFill>
              <a:prstDash val="solid"/>
              <a:round/>
              <a:headEnd type="none" w="sm" len="sm"/>
              <a:tailEnd type="none" w="sm" len="sm"/>
            </a:ln>
          </p:spPr>
        </p:cxnSp>
        <p:cxnSp>
          <p:nvCxnSpPr>
            <p:cNvPr id="404" name="Google Shape;404;p28"/>
            <p:cNvCxnSpPr/>
            <p:nvPr/>
          </p:nvCxnSpPr>
          <p:spPr>
            <a:xfrm>
              <a:off x="673100" y="5765800"/>
              <a:ext cx="9969600" cy="0"/>
            </a:xfrm>
            <a:prstGeom prst="straightConnector1">
              <a:avLst/>
            </a:prstGeom>
            <a:noFill/>
            <a:ln w="25400" cap="flat" cmpd="sng">
              <a:solidFill>
                <a:srgbClr val="3F3F3F"/>
              </a:solidFill>
              <a:prstDash val="solid"/>
              <a:round/>
              <a:headEnd type="none" w="sm" len="sm"/>
              <a:tailEnd type="none" w="sm" len="sm"/>
            </a:ln>
          </p:spPr>
        </p:cxnSp>
      </p:grpSp>
      <p:sp>
        <p:nvSpPr>
          <p:cNvPr id="405" name="Google Shape;405;p28"/>
          <p:cNvSpPr txBox="1"/>
          <p:nvPr/>
        </p:nvSpPr>
        <p:spPr>
          <a:xfrm>
            <a:off x="532563" y="4560837"/>
            <a:ext cx="7319350" cy="456532"/>
          </a:xfrm>
          <a:prstGeom prst="rect">
            <a:avLst/>
          </a:prstGeom>
          <a:noFill/>
          <a:ln>
            <a:noFill/>
          </a:ln>
        </p:spPr>
        <p:txBody>
          <a:bodyPr spcFirstLastPara="1" wrap="square" lIns="72325" tIns="36150" rIns="72325" bIns="36150" anchor="t" anchorCtr="0">
            <a:noAutofit/>
          </a:bodyPr>
          <a:lstStyle/>
          <a:p>
            <a:pPr lvl="0"/>
            <a:r>
              <a:rPr lang="en" sz="800" dirty="0">
                <a:solidFill>
                  <a:schemeClr val="dk1"/>
                </a:solidFill>
                <a:latin typeface="Century Gothic"/>
                <a:ea typeface="Century Gothic"/>
                <a:cs typeface="Century Gothic"/>
                <a:sym typeface="Century Gothic"/>
              </a:rPr>
              <a:t>Helpful </a:t>
            </a:r>
            <a:r>
              <a:rPr lang="en" sz="800" dirty="0" smtClean="0">
                <a:solidFill>
                  <a:schemeClr val="dk1"/>
                </a:solidFill>
                <a:latin typeface="Century Gothic"/>
                <a:ea typeface="Century Gothic"/>
                <a:cs typeface="Century Gothic"/>
                <a:sym typeface="Century Gothic"/>
              </a:rPr>
              <a:t>website: </a:t>
            </a:r>
            <a:r>
              <a:rPr lang="en-US" sz="800" dirty="0">
                <a:solidFill>
                  <a:schemeClr val="dk1"/>
                </a:solidFill>
                <a:latin typeface="Century Gothic"/>
                <a:ea typeface="Century Gothic"/>
                <a:cs typeface="Century Gothic"/>
                <a:sym typeface="Century Gothic"/>
              </a:rPr>
              <a:t>https://</a:t>
            </a:r>
            <a:r>
              <a:rPr lang="en-US" sz="800" dirty="0" smtClean="0">
                <a:solidFill>
                  <a:schemeClr val="dk1"/>
                </a:solidFill>
                <a:latin typeface="Century Gothic"/>
                <a:ea typeface="Century Gothic"/>
                <a:cs typeface="Century Gothic"/>
                <a:sym typeface="Century Gothic"/>
              </a:rPr>
              <a:t>docs.opencv.org/3.4/de/d25/imgproc_color_conversions.html</a:t>
            </a:r>
          </a:p>
          <a:p>
            <a:pPr lvl="0"/>
            <a:r>
              <a:rPr lang="en-US" sz="800" dirty="0">
                <a:solidFill>
                  <a:schemeClr val="dk1"/>
                </a:solidFill>
                <a:latin typeface="Century Gothic"/>
                <a:ea typeface="Century Gothic"/>
                <a:cs typeface="Century Gothic"/>
                <a:sym typeface="Century Gothic"/>
              </a:rPr>
              <a:t>https://machinelearningmastery.com/how-to-perform-face-detection-with-classical-and-deep-learning-methods-in-python-with-keras</a:t>
            </a:r>
            <a:r>
              <a:rPr lang="en-US" sz="800" dirty="0" smtClean="0">
                <a:solidFill>
                  <a:schemeClr val="dk1"/>
                </a:solidFill>
                <a:latin typeface="Century Gothic"/>
                <a:ea typeface="Century Gothic"/>
                <a:cs typeface="Century Gothic"/>
                <a:sym typeface="Century Gothic"/>
              </a:rPr>
              <a:t>/</a:t>
            </a:r>
          </a:p>
          <a:p>
            <a:pPr lvl="0"/>
            <a:r>
              <a:rPr lang="en-US" sz="800" dirty="0">
                <a:solidFill>
                  <a:schemeClr val="dk1"/>
                </a:solidFill>
                <a:latin typeface="Century Gothic"/>
                <a:ea typeface="Century Gothic"/>
                <a:cs typeface="Century Gothic"/>
                <a:sym typeface="Century Gothic"/>
              </a:rPr>
              <a:t>https://</a:t>
            </a:r>
            <a:r>
              <a:rPr lang="en-US" sz="800" dirty="0" smtClean="0">
                <a:solidFill>
                  <a:schemeClr val="dk1"/>
                </a:solidFill>
                <a:latin typeface="Century Gothic"/>
                <a:ea typeface="Century Gothic"/>
                <a:cs typeface="Century Gothic"/>
                <a:sym typeface="Century Gothic"/>
              </a:rPr>
              <a:t>docs.opencv.org/master/df/d9d/tutorial_py_colorspaces.html</a:t>
            </a:r>
          </a:p>
          <a:p>
            <a:pPr lvl="0"/>
            <a:endParaRPr sz="800" dirty="0">
              <a:solidFill>
                <a:schemeClr val="dk1"/>
              </a:solidFill>
              <a:latin typeface="Century Gothic"/>
              <a:ea typeface="Century Gothic"/>
              <a:cs typeface="Century Gothic"/>
              <a:sym typeface="Century Gothic"/>
            </a:endParaRPr>
          </a:p>
        </p:txBody>
      </p:sp>
      <p:pic>
        <p:nvPicPr>
          <p:cNvPr id="406" name="Google Shape;406;p28"/>
          <p:cNvPicPr preferRelativeResize="0"/>
          <p:nvPr/>
        </p:nvPicPr>
        <p:blipFill rotWithShape="1">
          <a:blip r:embed="rId3">
            <a:alphaModFix/>
          </a:blip>
          <a:srcRect/>
          <a:stretch/>
        </p:blipFill>
        <p:spPr>
          <a:xfrm>
            <a:off x="562708" y="944218"/>
            <a:ext cx="559936" cy="559936"/>
          </a:xfrm>
          <a:prstGeom prst="rect">
            <a:avLst/>
          </a:prstGeom>
          <a:noFill/>
          <a:ln>
            <a:noFill/>
          </a:ln>
        </p:spPr>
      </p:pic>
      <p:sp>
        <p:nvSpPr>
          <p:cNvPr id="407" name="Google Shape;407;p28"/>
          <p:cNvSpPr txBox="1"/>
          <p:nvPr/>
        </p:nvSpPr>
        <p:spPr>
          <a:xfrm>
            <a:off x="562707" y="1566675"/>
            <a:ext cx="3693000" cy="12582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US" sz="1100" dirty="0" smtClean="0">
                <a:solidFill>
                  <a:schemeClr val="dk1"/>
                </a:solidFill>
                <a:latin typeface="Century Gothic"/>
                <a:ea typeface="Century Gothic"/>
                <a:cs typeface="Century Gothic"/>
                <a:sym typeface="Century Gothic"/>
              </a:rPr>
              <a:t>We have successfully flipped the image so right side and left side is facing the same direction. Also converted to </a:t>
            </a:r>
            <a:r>
              <a:rPr lang="en-US" sz="1100" b="1" dirty="0" smtClean="0">
                <a:solidFill>
                  <a:schemeClr val="dk1"/>
                </a:solidFill>
                <a:latin typeface="Century Gothic"/>
                <a:ea typeface="Century Gothic"/>
                <a:cs typeface="Century Gothic"/>
                <a:sym typeface="Century Gothic"/>
              </a:rPr>
              <a:t>Gray Scale</a:t>
            </a:r>
            <a:r>
              <a:rPr lang="en-US" sz="1100" dirty="0">
                <a:solidFill>
                  <a:schemeClr val="dk1"/>
                </a:solidFill>
                <a:latin typeface="Century Gothic"/>
                <a:ea typeface="Century Gothic"/>
                <a:cs typeface="Century Gothic"/>
                <a:sym typeface="Century Gothic"/>
              </a:rPr>
              <a:t> </a:t>
            </a:r>
            <a:r>
              <a:rPr lang="en-US" sz="1100" dirty="0" smtClean="0">
                <a:solidFill>
                  <a:schemeClr val="dk1"/>
                </a:solidFill>
                <a:latin typeface="Century Gothic"/>
                <a:ea typeface="Century Gothic"/>
                <a:cs typeface="Century Gothic"/>
                <a:sym typeface="Century Gothic"/>
              </a:rPr>
              <a:t>and </a:t>
            </a:r>
            <a:r>
              <a:rPr lang="en-US" sz="1100" b="1" dirty="0" smtClean="0">
                <a:solidFill>
                  <a:schemeClr val="dk1"/>
                </a:solidFill>
                <a:latin typeface="Century Gothic"/>
                <a:ea typeface="Century Gothic"/>
                <a:cs typeface="Century Gothic"/>
                <a:sym typeface="Century Gothic"/>
              </a:rPr>
              <a:t>HSV</a:t>
            </a:r>
            <a:r>
              <a:rPr lang="en-US" sz="1100" dirty="0" smtClean="0">
                <a:solidFill>
                  <a:schemeClr val="dk1"/>
                </a:solidFill>
                <a:latin typeface="Century Gothic"/>
                <a:ea typeface="Century Gothic"/>
                <a:cs typeface="Century Gothic"/>
                <a:sym typeface="Century Gothic"/>
              </a:rPr>
              <a:t>.  General methods we are going to use after color processing. (</a:t>
            </a:r>
            <a:r>
              <a:rPr lang="en-US" sz="1100" b="1" dirty="0" smtClean="0">
                <a:solidFill>
                  <a:schemeClr val="dk1"/>
                </a:solidFill>
                <a:latin typeface="Century Gothic"/>
                <a:ea typeface="Century Gothic"/>
                <a:cs typeface="Century Gothic"/>
                <a:sym typeface="Century Gothic"/>
              </a:rPr>
              <a:t>embedding</a:t>
            </a:r>
            <a:r>
              <a:rPr lang="en-US" sz="1100" dirty="0" smtClean="0">
                <a:solidFill>
                  <a:schemeClr val="dk1"/>
                </a:solidFill>
                <a:latin typeface="Century Gothic"/>
                <a:ea typeface="Century Gothic"/>
                <a:cs typeface="Century Gothic"/>
                <a:sym typeface="Century Gothic"/>
              </a:rPr>
              <a:t> process, matrix -&gt; array with value of 0 and 1). Usage of </a:t>
            </a:r>
            <a:r>
              <a:rPr lang="en-US" sz="1100" b="1" dirty="0" smtClean="0">
                <a:solidFill>
                  <a:schemeClr val="dk1"/>
                </a:solidFill>
                <a:latin typeface="Century Gothic"/>
                <a:ea typeface="Century Gothic"/>
                <a:cs typeface="Century Gothic"/>
                <a:sym typeface="Century Gothic"/>
              </a:rPr>
              <a:t>SVM </a:t>
            </a:r>
            <a:r>
              <a:rPr lang="en-US" sz="1100" dirty="0" smtClean="0">
                <a:solidFill>
                  <a:schemeClr val="dk1"/>
                </a:solidFill>
                <a:latin typeface="Century Gothic"/>
                <a:ea typeface="Century Gothic"/>
                <a:cs typeface="Century Gothic"/>
                <a:sym typeface="Century Gothic"/>
              </a:rPr>
              <a:t>to detect the spot, also </a:t>
            </a:r>
            <a:r>
              <a:rPr lang="en-US" sz="1100" b="1" dirty="0" smtClean="0">
                <a:solidFill>
                  <a:schemeClr val="dk1"/>
                </a:solidFill>
                <a:latin typeface="Century Gothic"/>
                <a:ea typeface="Century Gothic"/>
                <a:cs typeface="Century Gothic"/>
                <a:sym typeface="Century Gothic"/>
              </a:rPr>
              <a:t>second SVM</a:t>
            </a:r>
            <a:r>
              <a:rPr lang="en-US" sz="1100" dirty="0" smtClean="0">
                <a:solidFill>
                  <a:schemeClr val="dk1"/>
                </a:solidFill>
                <a:latin typeface="Century Gothic"/>
                <a:ea typeface="Century Gothic"/>
                <a:cs typeface="Century Gothic"/>
                <a:sym typeface="Century Gothic"/>
              </a:rPr>
              <a:t> to detect spots like </a:t>
            </a:r>
            <a:r>
              <a:rPr lang="en-US" sz="1100" b="1" dirty="0" smtClean="0">
                <a:solidFill>
                  <a:schemeClr val="dk1"/>
                </a:solidFill>
                <a:latin typeface="Century Gothic"/>
                <a:ea typeface="Century Gothic"/>
                <a:cs typeface="Century Gothic"/>
                <a:sym typeface="Century Gothic"/>
              </a:rPr>
              <a:t>acnes, moles</a:t>
            </a:r>
            <a:r>
              <a:rPr lang="en-US" sz="1100" dirty="0" smtClean="0">
                <a:solidFill>
                  <a:schemeClr val="dk1"/>
                </a:solidFill>
                <a:latin typeface="Century Gothic"/>
                <a:ea typeface="Century Gothic"/>
                <a:cs typeface="Century Gothic"/>
                <a:sym typeface="Century Gothic"/>
              </a:rPr>
              <a:t>.</a:t>
            </a:r>
            <a:endParaRPr sz="1100" b="1" dirty="0">
              <a:solidFill>
                <a:schemeClr val="dk1"/>
              </a:solidFill>
              <a:latin typeface="Century Gothic"/>
              <a:ea typeface="Century Gothic"/>
              <a:cs typeface="Century Gothic"/>
              <a:sym typeface="Century Gothic"/>
            </a:endParaRPr>
          </a:p>
        </p:txBody>
      </p:sp>
      <p:sp>
        <p:nvSpPr>
          <p:cNvPr id="408" name="Google Shape;408;p28"/>
          <p:cNvSpPr txBox="1"/>
          <p:nvPr/>
        </p:nvSpPr>
        <p:spPr>
          <a:xfrm>
            <a:off x="5392151" y="1041650"/>
            <a:ext cx="2963400" cy="3651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1900" b="1" u="sng" dirty="0" smtClean="0">
                <a:solidFill>
                  <a:schemeClr val="dk1"/>
                </a:solidFill>
                <a:latin typeface="Century Gothic"/>
                <a:ea typeface="Century Gothic"/>
                <a:cs typeface="Century Gothic"/>
                <a:sym typeface="Century Gothic"/>
              </a:rPr>
              <a:t>Process of extracting certain type of color from our data</a:t>
            </a:r>
            <a:endParaRPr sz="1100" dirty="0"/>
          </a:p>
        </p:txBody>
      </p:sp>
      <p:pic>
        <p:nvPicPr>
          <p:cNvPr id="410" name="Google Shape;410;p28" descr="图片包含 游戏机&#10;&#10;描述已自动生成"/>
          <p:cNvPicPr preferRelativeResize="0"/>
          <p:nvPr/>
        </p:nvPicPr>
        <p:blipFill rotWithShape="1">
          <a:blip r:embed="rId4">
            <a:alphaModFix/>
          </a:blip>
          <a:srcRect/>
          <a:stretch/>
        </p:blipFill>
        <p:spPr>
          <a:xfrm>
            <a:off x="502418" y="3472529"/>
            <a:ext cx="620224" cy="620224"/>
          </a:xfrm>
          <a:prstGeom prst="rect">
            <a:avLst/>
          </a:prstGeom>
          <a:noFill/>
          <a:ln>
            <a:noFill/>
          </a:ln>
        </p:spPr>
      </p:pic>
      <p:sp>
        <p:nvSpPr>
          <p:cNvPr id="411" name="Google Shape;411;p28"/>
          <p:cNvSpPr txBox="1"/>
          <p:nvPr/>
        </p:nvSpPr>
        <p:spPr>
          <a:xfrm>
            <a:off x="1080108" y="3435420"/>
            <a:ext cx="1924200" cy="6573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1900" b="1" u="sng">
                <a:solidFill>
                  <a:schemeClr val="dk1"/>
                </a:solidFill>
                <a:latin typeface="Century Gothic"/>
                <a:ea typeface="Century Gothic"/>
                <a:cs typeface="Century Gothic"/>
                <a:sym typeface="Century Gothic"/>
              </a:rPr>
              <a:t>Things to think about</a:t>
            </a:r>
            <a:endParaRPr sz="1900" b="1" u="sng">
              <a:solidFill>
                <a:schemeClr val="dk1"/>
              </a:solidFill>
              <a:latin typeface="Century Gothic"/>
              <a:ea typeface="Century Gothic"/>
              <a:cs typeface="Century Gothic"/>
              <a:sym typeface="Century Gothic"/>
            </a:endParaRPr>
          </a:p>
        </p:txBody>
      </p:sp>
      <p:sp>
        <p:nvSpPr>
          <p:cNvPr id="412" name="Google Shape;412;p28"/>
          <p:cNvSpPr txBox="1"/>
          <p:nvPr/>
        </p:nvSpPr>
        <p:spPr>
          <a:xfrm>
            <a:off x="3015550" y="3234775"/>
            <a:ext cx="5576700" cy="13146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US" sz="1100" dirty="0" smtClean="0">
                <a:solidFill>
                  <a:schemeClr val="dk1"/>
                </a:solidFill>
                <a:latin typeface="Century Gothic"/>
                <a:ea typeface="Century Gothic"/>
                <a:cs typeface="Century Gothic"/>
                <a:sym typeface="Century Gothic"/>
              </a:rPr>
              <a:t>As all of our team members know, information and process we have so far are all in the google doc. Documents that could be a good resource for us is in the GitHub. </a:t>
            </a:r>
            <a:r>
              <a:rPr lang="en-US" sz="1100" dirty="0" smtClean="0">
                <a:solidFill>
                  <a:schemeClr val="dk1"/>
                </a:solidFill>
                <a:latin typeface="Century Gothic"/>
                <a:ea typeface="Century Gothic"/>
                <a:cs typeface="Century Gothic"/>
                <a:sym typeface="Century Gothic"/>
              </a:rPr>
              <a:t>We can think about our embedding process of transform and extract meaningful value in stock in the matrices and transform once more in to the array. Those websites below can help us understand the logic behind our color processing, some even provides general example codes and pictures of extracting certain features.</a:t>
            </a:r>
            <a:endParaRPr sz="1100" dirty="0">
              <a:solidFill>
                <a:schemeClr val="dk1"/>
              </a:solidFill>
              <a:latin typeface="Century Gothic"/>
              <a:ea typeface="Century Gothic"/>
              <a:cs typeface="Century Gothic"/>
              <a:sym typeface="Century Gothic"/>
            </a:endParaRPr>
          </a:p>
        </p:txBody>
      </p:sp>
      <p:pic>
        <p:nvPicPr>
          <p:cNvPr id="413" name="Google Shape;413;p28"/>
          <p:cNvPicPr preferRelativeResize="0"/>
          <p:nvPr/>
        </p:nvPicPr>
        <p:blipFill rotWithShape="1">
          <a:blip r:embed="rId5">
            <a:alphaModFix/>
          </a:blip>
          <a:srcRect/>
          <a:stretch/>
        </p:blipFill>
        <p:spPr>
          <a:xfrm>
            <a:off x="4738266" y="944214"/>
            <a:ext cx="559936" cy="559936"/>
          </a:xfrm>
          <a:prstGeom prst="rect">
            <a:avLst/>
          </a:prstGeom>
          <a:noFill/>
          <a:ln>
            <a:noFill/>
          </a:ln>
        </p:spPr>
      </p:pic>
      <p:cxnSp>
        <p:nvCxnSpPr>
          <p:cNvPr id="414" name="Google Shape;414;p28"/>
          <p:cNvCxnSpPr/>
          <p:nvPr/>
        </p:nvCxnSpPr>
        <p:spPr>
          <a:xfrm>
            <a:off x="562707" y="3174504"/>
            <a:ext cx="7918200" cy="0"/>
          </a:xfrm>
          <a:prstGeom prst="straightConnector1">
            <a:avLst/>
          </a:prstGeom>
          <a:noFill/>
          <a:ln w="25400" cap="flat" cmpd="sng">
            <a:solidFill>
              <a:srgbClr val="4A7DBA"/>
            </a:solidFill>
            <a:prstDash val="dash"/>
            <a:round/>
            <a:headEnd type="none" w="sm" len="sm"/>
            <a:tailEnd type="none" w="sm" len="sm"/>
          </a:ln>
        </p:spPr>
      </p:cxnSp>
      <p:cxnSp>
        <p:nvCxnSpPr>
          <p:cNvPr id="415" name="Google Shape;415;p28"/>
          <p:cNvCxnSpPr/>
          <p:nvPr/>
        </p:nvCxnSpPr>
        <p:spPr>
          <a:xfrm rot="10800000">
            <a:off x="4476541" y="1504144"/>
            <a:ext cx="0" cy="1603200"/>
          </a:xfrm>
          <a:prstGeom prst="straightConnector1">
            <a:avLst/>
          </a:prstGeom>
          <a:noFill/>
          <a:ln w="25400" cap="flat" cmpd="sng">
            <a:solidFill>
              <a:srgbClr val="4A7DBA"/>
            </a:solidFill>
            <a:prstDash val="dash"/>
            <a:round/>
            <a:headEnd type="none" w="sm" len="sm"/>
            <a:tailEnd type="none" w="sm" len="sm"/>
          </a:ln>
        </p:spPr>
      </p:cxnSp>
      <p:sp>
        <p:nvSpPr>
          <p:cNvPr id="416" name="Google Shape;416;p28"/>
          <p:cNvSpPr txBox="1"/>
          <p:nvPr/>
        </p:nvSpPr>
        <p:spPr>
          <a:xfrm>
            <a:off x="1197300" y="829656"/>
            <a:ext cx="3204600" cy="7097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u="sng" dirty="0" smtClean="0">
                <a:latin typeface="Century Gothic"/>
                <a:ea typeface="Century Gothic"/>
                <a:cs typeface="Century Gothic"/>
                <a:sym typeface="Century Gothic"/>
              </a:rPr>
              <a:t>Data pre-processing</a:t>
            </a:r>
            <a:endParaRPr sz="1900" b="1" u="sng" dirty="0">
              <a:latin typeface="Century Gothic"/>
              <a:ea typeface="Century Gothic"/>
              <a:cs typeface="Century Gothic"/>
              <a:sym typeface="Century Gothic"/>
            </a:endParaRPr>
          </a:p>
        </p:txBody>
      </p:sp>
      <p:pic>
        <p:nvPicPr>
          <p:cNvPr id="2050" name="Picture 2" descr="fram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564" y="2022977"/>
            <a:ext cx="3515636" cy="945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cxnSp>
        <p:nvCxnSpPr>
          <p:cNvPr id="446" name="Google Shape;446;p30"/>
          <p:cNvCxnSpPr/>
          <p:nvPr/>
        </p:nvCxnSpPr>
        <p:spPr>
          <a:xfrm>
            <a:off x="532557" y="823747"/>
            <a:ext cx="7887900" cy="0"/>
          </a:xfrm>
          <a:prstGeom prst="straightConnector1">
            <a:avLst/>
          </a:prstGeom>
          <a:noFill/>
          <a:ln w="63500" cap="flat" cmpd="sng">
            <a:solidFill>
              <a:srgbClr val="538CD5"/>
            </a:solidFill>
            <a:prstDash val="solid"/>
            <a:round/>
            <a:headEnd type="none" w="sm" len="sm"/>
            <a:tailEnd type="none" w="sm" len="sm"/>
          </a:ln>
        </p:spPr>
      </p:cxnSp>
      <p:sp>
        <p:nvSpPr>
          <p:cNvPr id="447" name="Google Shape;447;p30"/>
          <p:cNvSpPr txBox="1"/>
          <p:nvPr/>
        </p:nvSpPr>
        <p:spPr>
          <a:xfrm>
            <a:off x="411982" y="269556"/>
            <a:ext cx="6089400" cy="560100"/>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3200" b="1">
                <a:solidFill>
                  <a:schemeClr val="dk1"/>
                </a:solidFill>
                <a:latin typeface="Century Gothic"/>
                <a:ea typeface="Century Gothic"/>
                <a:cs typeface="Century Gothic"/>
                <a:sym typeface="Century Gothic"/>
              </a:rPr>
              <a:t>3. To discuss</a:t>
            </a:r>
            <a:endParaRPr sz="3200">
              <a:solidFill>
                <a:schemeClr val="dk1"/>
              </a:solidFill>
              <a:latin typeface="Century Gothic"/>
              <a:ea typeface="Century Gothic"/>
              <a:cs typeface="Century Gothic"/>
              <a:sym typeface="Century Gothic"/>
            </a:endParaRPr>
          </a:p>
        </p:txBody>
      </p:sp>
      <p:sp>
        <p:nvSpPr>
          <p:cNvPr id="448" name="Google Shape;448;p30"/>
          <p:cNvSpPr txBox="1"/>
          <p:nvPr/>
        </p:nvSpPr>
        <p:spPr>
          <a:xfrm>
            <a:off x="532557" y="1961425"/>
            <a:ext cx="7843500" cy="1775687"/>
          </a:xfrm>
          <a:prstGeom prst="rect">
            <a:avLst/>
          </a:prstGeom>
          <a:noFill/>
          <a:ln>
            <a:noFill/>
          </a:ln>
        </p:spPr>
        <p:txBody>
          <a:bodyPr spcFirstLastPara="1" wrap="square" lIns="72325" tIns="36150" rIns="72325" bIns="36150" anchor="t" anchorCtr="0">
            <a:noAutofit/>
          </a:bodyPr>
          <a:lstStyle/>
          <a:p>
            <a:pPr marL="0" marR="0" lvl="0" indent="0" algn="l" rtl="0">
              <a:spcBef>
                <a:spcPts val="0"/>
              </a:spcBef>
              <a:spcAft>
                <a:spcPts val="0"/>
              </a:spcAft>
              <a:buNone/>
            </a:pPr>
            <a:r>
              <a:rPr lang="en" sz="1600" dirty="0" smtClean="0">
                <a:solidFill>
                  <a:schemeClr val="dk1"/>
                </a:solidFill>
                <a:latin typeface="Century Gothic"/>
                <a:ea typeface="Century Gothic"/>
                <a:cs typeface="Century Gothic"/>
                <a:sym typeface="Century Gothic"/>
              </a:rPr>
              <a:t>Like </a:t>
            </a:r>
            <a:r>
              <a:rPr lang="en-US" sz="1600" dirty="0" smtClean="0">
                <a:solidFill>
                  <a:schemeClr val="dk1"/>
                </a:solidFill>
                <a:latin typeface="Century Gothic"/>
                <a:ea typeface="Century Gothic"/>
                <a:cs typeface="Century Gothic"/>
                <a:sym typeface="Century Gothic"/>
              </a:rPr>
              <a:t>I</a:t>
            </a:r>
            <a:r>
              <a:rPr lang="en" sz="1600" dirty="0" smtClean="0">
                <a:solidFill>
                  <a:schemeClr val="dk1"/>
                </a:solidFill>
                <a:latin typeface="Century Gothic"/>
                <a:ea typeface="Century Gothic"/>
                <a:cs typeface="Century Gothic"/>
                <a:sym typeface="Century Gothic"/>
              </a:rPr>
              <a:t> mentioned in the previous slide, we need to discuss what is next. Our meeting with mentor is tomorrow, and </a:t>
            </a:r>
            <a:r>
              <a:rPr lang="en-US" sz="1600" dirty="0" smtClean="0">
                <a:solidFill>
                  <a:schemeClr val="dk1"/>
                </a:solidFill>
                <a:latin typeface="Century Gothic"/>
                <a:ea typeface="Century Gothic"/>
                <a:cs typeface="Century Gothic"/>
                <a:sym typeface="Century Gothic"/>
              </a:rPr>
              <a:t>I</a:t>
            </a:r>
            <a:r>
              <a:rPr lang="en" sz="1600" dirty="0" smtClean="0">
                <a:solidFill>
                  <a:schemeClr val="dk1"/>
                </a:solidFill>
                <a:latin typeface="Century Gothic"/>
                <a:ea typeface="Century Gothic"/>
                <a:cs typeface="Century Gothic"/>
                <a:sym typeface="Century Gothic"/>
              </a:rPr>
              <a:t>’m pretty sure he can give us more guidance on what to do next. Meanwhile, we can talk about what we have so far, and focus on the research that might be helpful to our proejct. Also, we have weekly meeting with our advisor every </a:t>
            </a:r>
            <a:r>
              <a:rPr lang="en-US" sz="1600" dirty="0" smtClean="0">
                <a:solidFill>
                  <a:schemeClr val="dk1"/>
                </a:solidFill>
                <a:latin typeface="Century Gothic"/>
                <a:ea typeface="Century Gothic"/>
                <a:cs typeface="Century Gothic"/>
                <a:sym typeface="Century Gothic"/>
              </a:rPr>
              <a:t>M</a:t>
            </a:r>
            <a:r>
              <a:rPr lang="en" sz="1600" dirty="0" smtClean="0">
                <a:solidFill>
                  <a:schemeClr val="dk1"/>
                </a:solidFill>
                <a:latin typeface="Century Gothic"/>
                <a:ea typeface="Century Gothic"/>
                <a:cs typeface="Century Gothic"/>
                <a:sym typeface="Century Gothic"/>
              </a:rPr>
              <a:t>onday, and </a:t>
            </a:r>
            <a:r>
              <a:rPr lang="en-US" sz="1600" dirty="0" smtClean="0">
                <a:solidFill>
                  <a:schemeClr val="dk1"/>
                </a:solidFill>
                <a:latin typeface="Century Gothic"/>
                <a:ea typeface="Century Gothic"/>
                <a:cs typeface="Century Gothic"/>
                <a:sym typeface="Century Gothic"/>
              </a:rPr>
              <a:t>I</a:t>
            </a:r>
            <a:r>
              <a:rPr lang="en" sz="1600" dirty="0" smtClean="0">
                <a:solidFill>
                  <a:schemeClr val="dk1"/>
                </a:solidFill>
                <a:latin typeface="Century Gothic"/>
                <a:ea typeface="Century Gothic"/>
                <a:cs typeface="Century Gothic"/>
                <a:sym typeface="Century Gothic"/>
              </a:rPr>
              <a:t>’m going to prepare ppt for our advisor beforehand, so we have to discuss how we going to wrap up our progress each week.</a:t>
            </a:r>
            <a:endParaRPr sz="1600" dirty="0">
              <a:solidFill>
                <a:schemeClr val="dk1"/>
              </a:solidFill>
              <a:latin typeface="Century Gothic"/>
              <a:ea typeface="Century Gothic"/>
              <a:cs typeface="Century Gothic"/>
              <a:sym typeface="Century Gothic"/>
            </a:endParaRPr>
          </a:p>
        </p:txBody>
      </p:sp>
      <p:grpSp>
        <p:nvGrpSpPr>
          <p:cNvPr id="449" name="Google Shape;449;p30"/>
          <p:cNvGrpSpPr/>
          <p:nvPr/>
        </p:nvGrpSpPr>
        <p:grpSpPr>
          <a:xfrm>
            <a:off x="532557" y="824188"/>
            <a:ext cx="7887948" cy="4068653"/>
            <a:chOff x="673100" y="1041400"/>
            <a:chExt cx="9969600" cy="4724400"/>
          </a:xfrm>
        </p:grpSpPr>
        <p:cxnSp>
          <p:nvCxnSpPr>
            <p:cNvPr id="450" name="Google Shape;450;p30"/>
            <p:cNvCxnSpPr/>
            <p:nvPr/>
          </p:nvCxnSpPr>
          <p:spPr>
            <a:xfrm>
              <a:off x="673100" y="1041400"/>
              <a:ext cx="9969600" cy="0"/>
            </a:xfrm>
            <a:prstGeom prst="straightConnector1">
              <a:avLst/>
            </a:prstGeom>
            <a:noFill/>
            <a:ln w="63500" cap="flat" cmpd="sng">
              <a:solidFill>
                <a:srgbClr val="538CD5"/>
              </a:solidFill>
              <a:prstDash val="solid"/>
              <a:round/>
              <a:headEnd type="none" w="sm" len="sm"/>
              <a:tailEnd type="none" w="sm" len="sm"/>
            </a:ln>
          </p:spPr>
        </p:cxnSp>
        <p:cxnSp>
          <p:nvCxnSpPr>
            <p:cNvPr id="451" name="Google Shape;451;p30"/>
            <p:cNvCxnSpPr/>
            <p:nvPr/>
          </p:nvCxnSpPr>
          <p:spPr>
            <a:xfrm>
              <a:off x="673100" y="5765800"/>
              <a:ext cx="9969600" cy="0"/>
            </a:xfrm>
            <a:prstGeom prst="straightConnector1">
              <a:avLst/>
            </a:prstGeom>
            <a:noFill/>
            <a:ln w="25400" cap="flat" cmpd="sng">
              <a:solidFill>
                <a:srgbClr val="3F3F3F"/>
              </a:solidFill>
              <a:prstDash val="solid"/>
              <a:round/>
              <a:headEnd type="none" w="sm" len="sm"/>
              <a:tailEnd type="none" w="sm" len="sm"/>
            </a:ln>
          </p:spPr>
        </p:cxnSp>
      </p:grpSp>
    </p:spTree>
  </p:cSld>
  <p:clrMapOvr>
    <a:masterClrMapping/>
  </p:clrMapOvr>
  <p:transition spd="med">
    <p:fade/>
  </p:transition>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352</Words>
  <Application>Microsoft Office PowerPoint</Application>
  <PresentationFormat>화면 슬라이드 쇼(16:9)</PresentationFormat>
  <Paragraphs>28</Paragraphs>
  <Slides>5</Slides>
  <Notes>5</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5</vt:i4>
      </vt:variant>
    </vt:vector>
  </HeadingPairs>
  <TitlesOfParts>
    <vt:vector size="12" baseType="lpstr">
      <vt:lpstr>Calibri</vt:lpstr>
      <vt:lpstr>Nunito</vt:lpstr>
      <vt:lpstr>Maven Pro</vt:lpstr>
      <vt:lpstr>Century Gothic</vt:lpstr>
      <vt:lpstr>Arial</vt:lpstr>
      <vt:lpstr>Momentum</vt:lpstr>
      <vt:lpstr>Office Theme</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김우진</dc:creator>
  <cp:lastModifiedBy>Nate</cp:lastModifiedBy>
  <cp:revision>5</cp:revision>
  <dcterms:modified xsi:type="dcterms:W3CDTF">2020-10-13T19:04:10Z</dcterms:modified>
</cp:coreProperties>
</file>