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5.xml"/><Relationship Id="rId22" Type="http://schemas.openxmlformats.org/officeDocument/2006/relationships/font" Target="fonts/CenturyGothic-boldItalic.fntdata"/><Relationship Id="rId10" Type="http://schemas.openxmlformats.org/officeDocument/2006/relationships/slide" Target="slides/slide4.xml"/><Relationship Id="rId21" Type="http://schemas.openxmlformats.org/officeDocument/2006/relationships/font" Target="fonts/CenturyGothic-italic.fntdata"/><Relationship Id="rId13" Type="http://schemas.openxmlformats.org/officeDocument/2006/relationships/font" Target="fonts/Nuni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Master" Target="slideMasters/slideMaster2.xml"/><Relationship Id="rId19" Type="http://schemas.openxmlformats.org/officeDocument/2006/relationships/font" Target="fonts/CenturyGothic-regular.fntdata"/><Relationship Id="rId6" Type="http://schemas.openxmlformats.org/officeDocument/2006/relationships/notesMaster" Target="notesMasters/notesMaster1.xml"/><Relationship Id="rId18"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0163b51de_0_2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a0163b51de_0_278:notes"/>
          <p:cNvSpPr/>
          <p:nvPr>
            <p:ph idx="2" type="sldImg"/>
          </p:nvPr>
        </p:nvSpPr>
        <p:spPr>
          <a:xfrm>
            <a:off x="685130" y="1143000"/>
            <a:ext cx="54876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0163b51de_0_3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a0163b51de_0_364:notes"/>
          <p:cNvSpPr/>
          <p:nvPr>
            <p:ph idx="2" type="sldImg"/>
          </p:nvPr>
        </p:nvSpPr>
        <p:spPr>
          <a:xfrm>
            <a:off x="685130" y="1143000"/>
            <a:ext cx="54876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0163b51de_0_6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a0163b51de_0_654:notes"/>
          <p:cNvSpPr/>
          <p:nvPr>
            <p:ph idx="2" type="sldImg"/>
          </p:nvPr>
        </p:nvSpPr>
        <p:spPr>
          <a:xfrm>
            <a:off x="685130" y="1143000"/>
            <a:ext cx="54876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0163b51de_0_7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a0163b51de_0_758:notes"/>
          <p:cNvSpPr/>
          <p:nvPr>
            <p:ph idx="2" type="sldImg"/>
          </p:nvPr>
        </p:nvSpPr>
        <p:spPr>
          <a:xfrm>
            <a:off x="685130" y="1143000"/>
            <a:ext cx="54876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0163b51de_0_781:notes"/>
          <p:cNvSpPr/>
          <p:nvPr>
            <p:ph idx="2" type="sldImg"/>
          </p:nvPr>
        </p:nvSpPr>
        <p:spPr>
          <a:xfrm>
            <a:off x="685130" y="1143000"/>
            <a:ext cx="54876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a0163b51de_0_7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a0163b51de_0_7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0163b51de_0_911:notes"/>
          <p:cNvSpPr/>
          <p:nvPr>
            <p:ph idx="2" type="sldImg"/>
          </p:nvPr>
        </p:nvSpPr>
        <p:spPr>
          <a:xfrm>
            <a:off x="685130" y="1143000"/>
            <a:ext cx="54876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ga0163b51de_0_9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a0163b51de_0_9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9" name="Shape 279"/>
        <p:cNvGrpSpPr/>
        <p:nvPr/>
      </p:nvGrpSpPr>
      <p:grpSpPr>
        <a:xfrm>
          <a:off x="0" y="0"/>
          <a:ext cx="0" cy="0"/>
          <a:chOff x="0" y="0"/>
          <a:chExt cx="0" cy="0"/>
        </a:xfrm>
      </p:grpSpPr>
      <p:sp>
        <p:nvSpPr>
          <p:cNvPr id="280" name="Google Shape;280;p14"/>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1" name="Google Shape;281;p14"/>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2" name="Google Shape;282;p14"/>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3" name="Shape 283"/>
        <p:cNvGrpSpPr/>
        <p:nvPr/>
      </p:nvGrpSpPr>
      <p:grpSpPr>
        <a:xfrm>
          <a:off x="0" y="0"/>
          <a:ext cx="0" cy="0"/>
          <a:chOff x="0" y="0"/>
          <a:chExt cx="0" cy="0"/>
        </a:xfrm>
      </p:grpSpPr>
      <p:sp>
        <p:nvSpPr>
          <p:cNvPr id="284" name="Google Shape;284;p15"/>
          <p:cNvSpPr txBox="1"/>
          <p:nvPr>
            <p:ph type="ctrTitle"/>
          </p:nvPr>
        </p:nvSpPr>
        <p:spPr>
          <a:xfrm>
            <a:off x="542611" y="1685199"/>
            <a:ext cx="6149700" cy="11628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5" name="Google Shape;285;p15"/>
          <p:cNvSpPr txBox="1"/>
          <p:nvPr>
            <p:ph idx="1" type="subTitle"/>
          </p:nvPr>
        </p:nvSpPr>
        <p:spPr>
          <a:xfrm>
            <a:off x="1085222" y="3074045"/>
            <a:ext cx="5064300" cy="1386300"/>
          </a:xfrm>
          <a:prstGeom prst="rect">
            <a:avLst/>
          </a:prstGeom>
          <a:noFill/>
          <a:ln>
            <a:noFill/>
          </a:ln>
        </p:spPr>
        <p:txBody>
          <a:bodyPr anchorCtr="0" anchor="t" bIns="36150" lIns="72325" spcFirstLastPara="1" rIns="72325" wrap="square" tIns="36150">
            <a:noAutofit/>
          </a:bodyPr>
          <a:lstStyle>
            <a:lvl1pPr lvl="0" rtl="0" algn="ctr">
              <a:spcBef>
                <a:spcPts val="500"/>
              </a:spcBef>
              <a:spcAft>
                <a:spcPts val="0"/>
              </a:spcAft>
              <a:buClr>
                <a:srgbClr val="888888"/>
              </a:buClr>
              <a:buSzPts val="2500"/>
              <a:buNone/>
              <a:defRPr>
                <a:solidFill>
                  <a:srgbClr val="888888"/>
                </a:solidFill>
              </a:defRPr>
            </a:lvl1pPr>
            <a:lvl2pPr lvl="1" rtl="0" algn="ctr">
              <a:spcBef>
                <a:spcPts val="400"/>
              </a:spcBef>
              <a:spcAft>
                <a:spcPts val="0"/>
              </a:spcAft>
              <a:buClr>
                <a:srgbClr val="888888"/>
              </a:buClr>
              <a:buSzPts val="2200"/>
              <a:buNone/>
              <a:defRPr>
                <a:solidFill>
                  <a:srgbClr val="888888"/>
                </a:solidFill>
              </a:defRPr>
            </a:lvl2pPr>
            <a:lvl3pPr lvl="2" rtl="0" algn="ctr">
              <a:spcBef>
                <a:spcPts val="400"/>
              </a:spcBef>
              <a:spcAft>
                <a:spcPts val="0"/>
              </a:spcAft>
              <a:buClr>
                <a:srgbClr val="888888"/>
              </a:buClr>
              <a:buSzPts val="1900"/>
              <a:buNone/>
              <a:defRPr>
                <a:solidFill>
                  <a:srgbClr val="888888"/>
                </a:solidFill>
              </a:defRPr>
            </a:lvl3pPr>
            <a:lvl4pPr lvl="3" rtl="0" algn="ctr">
              <a:spcBef>
                <a:spcPts val="300"/>
              </a:spcBef>
              <a:spcAft>
                <a:spcPts val="0"/>
              </a:spcAft>
              <a:buClr>
                <a:srgbClr val="888888"/>
              </a:buClr>
              <a:buSzPts val="1600"/>
              <a:buNone/>
              <a:defRPr>
                <a:solidFill>
                  <a:srgbClr val="888888"/>
                </a:solidFill>
              </a:defRPr>
            </a:lvl4pPr>
            <a:lvl5pPr lvl="4" rtl="0" algn="ctr">
              <a:spcBef>
                <a:spcPts val="300"/>
              </a:spcBef>
              <a:spcAft>
                <a:spcPts val="0"/>
              </a:spcAft>
              <a:buClr>
                <a:srgbClr val="888888"/>
              </a:buClr>
              <a:buSzPts val="1600"/>
              <a:buNone/>
              <a:defRPr>
                <a:solidFill>
                  <a:srgbClr val="888888"/>
                </a:solidFill>
              </a:defRPr>
            </a:lvl5pPr>
            <a:lvl6pPr lvl="5" rtl="0" algn="ctr">
              <a:spcBef>
                <a:spcPts val="300"/>
              </a:spcBef>
              <a:spcAft>
                <a:spcPts val="0"/>
              </a:spcAft>
              <a:buClr>
                <a:srgbClr val="888888"/>
              </a:buClr>
              <a:buSzPts val="1600"/>
              <a:buNone/>
              <a:defRPr>
                <a:solidFill>
                  <a:srgbClr val="888888"/>
                </a:solidFill>
              </a:defRPr>
            </a:lvl6pPr>
            <a:lvl7pPr lvl="6" rtl="0" algn="ctr">
              <a:spcBef>
                <a:spcPts val="300"/>
              </a:spcBef>
              <a:spcAft>
                <a:spcPts val="0"/>
              </a:spcAft>
              <a:buClr>
                <a:srgbClr val="888888"/>
              </a:buClr>
              <a:buSzPts val="1600"/>
              <a:buNone/>
              <a:defRPr>
                <a:solidFill>
                  <a:srgbClr val="888888"/>
                </a:solidFill>
              </a:defRPr>
            </a:lvl7pPr>
            <a:lvl8pPr lvl="7" rtl="0" algn="ctr">
              <a:spcBef>
                <a:spcPts val="300"/>
              </a:spcBef>
              <a:spcAft>
                <a:spcPts val="0"/>
              </a:spcAft>
              <a:buClr>
                <a:srgbClr val="888888"/>
              </a:buClr>
              <a:buSzPts val="1600"/>
              <a:buNone/>
              <a:defRPr>
                <a:solidFill>
                  <a:srgbClr val="888888"/>
                </a:solidFill>
              </a:defRPr>
            </a:lvl8pPr>
            <a:lvl9pPr lvl="8" rtl="0" algn="ctr">
              <a:spcBef>
                <a:spcPts val="300"/>
              </a:spcBef>
              <a:spcAft>
                <a:spcPts val="0"/>
              </a:spcAft>
              <a:buClr>
                <a:srgbClr val="888888"/>
              </a:buClr>
              <a:buSzPts val="1600"/>
              <a:buNone/>
              <a:defRPr>
                <a:solidFill>
                  <a:srgbClr val="888888"/>
                </a:solidFill>
              </a:defRPr>
            </a:lvl9pPr>
          </a:lstStyle>
          <a:p/>
        </p:txBody>
      </p:sp>
      <p:sp>
        <p:nvSpPr>
          <p:cNvPr id="286" name="Google Shape;286;p15"/>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7" name="Google Shape;287;p15"/>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8" name="Google Shape;288;p15"/>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9" name="Shape 289"/>
        <p:cNvGrpSpPr/>
        <p:nvPr/>
      </p:nvGrpSpPr>
      <p:grpSpPr>
        <a:xfrm>
          <a:off x="0" y="0"/>
          <a:ext cx="0" cy="0"/>
          <a:chOff x="0" y="0"/>
          <a:chExt cx="0" cy="0"/>
        </a:xfrm>
      </p:grpSpPr>
      <p:sp>
        <p:nvSpPr>
          <p:cNvPr id="290" name="Google Shape;290;p16"/>
          <p:cNvSpPr txBox="1"/>
          <p:nvPr>
            <p:ph type="title"/>
          </p:nvPr>
        </p:nvSpPr>
        <p:spPr>
          <a:xfrm>
            <a:off x="361741" y="217243"/>
            <a:ext cx="6511200" cy="9042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1" name="Google Shape;291;p16"/>
          <p:cNvSpPr txBox="1"/>
          <p:nvPr>
            <p:ph idx="1" type="body"/>
          </p:nvPr>
        </p:nvSpPr>
        <p:spPr>
          <a:xfrm>
            <a:off x="361741" y="1265783"/>
            <a:ext cx="6511200" cy="3580200"/>
          </a:xfrm>
          <a:prstGeom prst="rect">
            <a:avLst/>
          </a:prstGeom>
          <a:noFill/>
          <a:ln>
            <a:noFill/>
          </a:ln>
        </p:spPr>
        <p:txBody>
          <a:bodyPr anchorCtr="0" anchor="t" bIns="36150" lIns="72325" spcFirstLastPara="1" rIns="72325" wrap="square" tIns="36150">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92" name="Google Shape;292;p16"/>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3" name="Google Shape;293;p16"/>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4" name="Google Shape;294;p16"/>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5" name="Shape 295"/>
        <p:cNvGrpSpPr/>
        <p:nvPr/>
      </p:nvGrpSpPr>
      <p:grpSpPr>
        <a:xfrm>
          <a:off x="0" y="0"/>
          <a:ext cx="0" cy="0"/>
          <a:chOff x="0" y="0"/>
          <a:chExt cx="0" cy="0"/>
        </a:xfrm>
      </p:grpSpPr>
      <p:sp>
        <p:nvSpPr>
          <p:cNvPr id="296" name="Google Shape;296;p17"/>
          <p:cNvSpPr txBox="1"/>
          <p:nvPr>
            <p:ph type="title"/>
          </p:nvPr>
        </p:nvSpPr>
        <p:spPr>
          <a:xfrm>
            <a:off x="571500" y="3485927"/>
            <a:ext cx="6149700" cy="1077300"/>
          </a:xfrm>
          <a:prstGeom prst="rect">
            <a:avLst/>
          </a:prstGeom>
          <a:noFill/>
          <a:ln>
            <a:noFill/>
          </a:ln>
        </p:spPr>
        <p:txBody>
          <a:bodyPr anchorCtr="0" anchor="t" bIns="36150" lIns="72325" spcFirstLastPara="1" rIns="72325" wrap="square" tIns="36150">
            <a:noAutofit/>
          </a:bodyPr>
          <a:lstStyle>
            <a:lvl1pPr lvl="0" rtl="0" algn="l">
              <a:spcBef>
                <a:spcPts val="0"/>
              </a:spcBef>
              <a:spcAft>
                <a:spcPts val="0"/>
              </a:spcAft>
              <a:buClr>
                <a:schemeClr val="dk1"/>
              </a:buClr>
              <a:buSzPts val="3200"/>
              <a:buFont typeface="Calibri"/>
              <a:buNone/>
              <a:defRPr b="1" sz="32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7" name="Google Shape;297;p17"/>
          <p:cNvSpPr txBox="1"/>
          <p:nvPr>
            <p:ph idx="1" type="body"/>
          </p:nvPr>
        </p:nvSpPr>
        <p:spPr>
          <a:xfrm>
            <a:off x="571500" y="2299255"/>
            <a:ext cx="6149700" cy="1186800"/>
          </a:xfrm>
          <a:prstGeom prst="rect">
            <a:avLst/>
          </a:prstGeom>
          <a:noFill/>
          <a:ln>
            <a:noFill/>
          </a:ln>
        </p:spPr>
        <p:txBody>
          <a:bodyPr anchorCtr="0" anchor="b" bIns="36150" lIns="72325" spcFirstLastPara="1" rIns="72325" wrap="square" tIns="36150">
            <a:noAutofit/>
          </a:bodyPr>
          <a:lstStyle>
            <a:lvl1pPr indent="-228600" lvl="0" marL="457200" rtl="0" algn="l">
              <a:spcBef>
                <a:spcPts val="300"/>
              </a:spcBef>
              <a:spcAft>
                <a:spcPts val="0"/>
              </a:spcAft>
              <a:buClr>
                <a:srgbClr val="888888"/>
              </a:buClr>
              <a:buSzPts val="1600"/>
              <a:buNone/>
              <a:defRPr sz="1600">
                <a:solidFill>
                  <a:srgbClr val="888888"/>
                </a:solidFill>
              </a:defRPr>
            </a:lvl1pPr>
            <a:lvl2pPr indent="-228600" lvl="1" marL="914400" rtl="0" algn="l">
              <a:spcBef>
                <a:spcPts val="300"/>
              </a:spcBef>
              <a:spcAft>
                <a:spcPts val="0"/>
              </a:spcAft>
              <a:buClr>
                <a:srgbClr val="888888"/>
              </a:buClr>
              <a:buSzPts val="1400"/>
              <a:buNone/>
              <a:defRPr sz="1400">
                <a:solidFill>
                  <a:srgbClr val="888888"/>
                </a:solidFill>
              </a:defRPr>
            </a:lvl2pPr>
            <a:lvl3pPr indent="-228600" lvl="2" marL="1371600" rtl="0" algn="l">
              <a:spcBef>
                <a:spcPts val="300"/>
              </a:spcBef>
              <a:spcAft>
                <a:spcPts val="0"/>
              </a:spcAft>
              <a:buClr>
                <a:srgbClr val="888888"/>
              </a:buClr>
              <a:buSzPts val="1300"/>
              <a:buNone/>
              <a:defRPr sz="1300">
                <a:solidFill>
                  <a:srgbClr val="888888"/>
                </a:solidFill>
              </a:defRPr>
            </a:lvl3pPr>
            <a:lvl4pPr indent="-228600" lvl="3" marL="1828800" rtl="0" algn="l">
              <a:spcBef>
                <a:spcPts val="200"/>
              </a:spcBef>
              <a:spcAft>
                <a:spcPts val="0"/>
              </a:spcAft>
              <a:buClr>
                <a:srgbClr val="888888"/>
              </a:buClr>
              <a:buSzPts val="1100"/>
              <a:buNone/>
              <a:defRPr sz="1100">
                <a:solidFill>
                  <a:srgbClr val="888888"/>
                </a:solidFill>
              </a:defRPr>
            </a:lvl4pPr>
            <a:lvl5pPr indent="-228600" lvl="4" marL="2286000" rtl="0" algn="l">
              <a:spcBef>
                <a:spcPts val="2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298" name="Google Shape;298;p17"/>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9" name="Google Shape;299;p17"/>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0" name="Google Shape;300;p17"/>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1" name="Shape 301"/>
        <p:cNvGrpSpPr/>
        <p:nvPr/>
      </p:nvGrpSpPr>
      <p:grpSpPr>
        <a:xfrm>
          <a:off x="0" y="0"/>
          <a:ext cx="0" cy="0"/>
          <a:chOff x="0" y="0"/>
          <a:chExt cx="0" cy="0"/>
        </a:xfrm>
      </p:grpSpPr>
      <p:sp>
        <p:nvSpPr>
          <p:cNvPr id="302" name="Google Shape;302;p18"/>
          <p:cNvSpPr txBox="1"/>
          <p:nvPr>
            <p:ph type="title"/>
          </p:nvPr>
        </p:nvSpPr>
        <p:spPr>
          <a:xfrm>
            <a:off x="361741" y="217243"/>
            <a:ext cx="6511200" cy="9042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3" name="Google Shape;303;p18"/>
          <p:cNvSpPr txBox="1"/>
          <p:nvPr>
            <p:ph idx="1" type="body"/>
          </p:nvPr>
        </p:nvSpPr>
        <p:spPr>
          <a:xfrm>
            <a:off x="361741" y="1265783"/>
            <a:ext cx="3195300" cy="3580200"/>
          </a:xfrm>
          <a:prstGeom prst="rect">
            <a:avLst/>
          </a:prstGeom>
          <a:noFill/>
          <a:ln>
            <a:noFill/>
          </a:ln>
        </p:spPr>
        <p:txBody>
          <a:bodyPr anchorCtr="0" anchor="t" bIns="36150" lIns="72325" spcFirstLastPara="1" rIns="72325" wrap="square" tIns="36150">
            <a:noAutofit/>
          </a:bodyPr>
          <a:lstStyle>
            <a:lvl1pPr indent="-368300" lvl="0" marL="457200" rtl="0" algn="l">
              <a:spcBef>
                <a:spcPts val="400"/>
              </a:spcBef>
              <a:spcAft>
                <a:spcPts val="0"/>
              </a:spcAft>
              <a:buClr>
                <a:schemeClr val="dk1"/>
              </a:buClr>
              <a:buSzPts val="2200"/>
              <a:buChar char="•"/>
              <a:defRPr sz="2200"/>
            </a:lvl1pPr>
            <a:lvl2pPr indent="-349250" lvl="1" marL="914400" rtl="0" algn="l">
              <a:spcBef>
                <a:spcPts val="400"/>
              </a:spcBef>
              <a:spcAft>
                <a:spcPts val="0"/>
              </a:spcAft>
              <a:buClr>
                <a:schemeClr val="dk1"/>
              </a:buClr>
              <a:buSzPts val="1900"/>
              <a:buChar char="–"/>
              <a:defRPr sz="1900"/>
            </a:lvl2pPr>
            <a:lvl3pPr indent="-330200" lvl="2" marL="1371600" rtl="0" algn="l">
              <a:spcBef>
                <a:spcPts val="300"/>
              </a:spcBef>
              <a:spcAft>
                <a:spcPts val="0"/>
              </a:spcAft>
              <a:buClr>
                <a:schemeClr val="dk1"/>
              </a:buClr>
              <a:buSzPts val="1600"/>
              <a:buChar char="•"/>
              <a:defRPr sz="16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304" name="Google Shape;304;p18"/>
          <p:cNvSpPr txBox="1"/>
          <p:nvPr>
            <p:ph idx="2" type="body"/>
          </p:nvPr>
        </p:nvSpPr>
        <p:spPr>
          <a:xfrm>
            <a:off x="3677697" y="1265783"/>
            <a:ext cx="3195300" cy="3580200"/>
          </a:xfrm>
          <a:prstGeom prst="rect">
            <a:avLst/>
          </a:prstGeom>
          <a:noFill/>
          <a:ln>
            <a:noFill/>
          </a:ln>
        </p:spPr>
        <p:txBody>
          <a:bodyPr anchorCtr="0" anchor="t" bIns="36150" lIns="72325" spcFirstLastPara="1" rIns="72325" wrap="square" tIns="36150">
            <a:noAutofit/>
          </a:bodyPr>
          <a:lstStyle>
            <a:lvl1pPr indent="-368300" lvl="0" marL="457200" rtl="0" algn="l">
              <a:spcBef>
                <a:spcPts val="400"/>
              </a:spcBef>
              <a:spcAft>
                <a:spcPts val="0"/>
              </a:spcAft>
              <a:buClr>
                <a:schemeClr val="dk1"/>
              </a:buClr>
              <a:buSzPts val="2200"/>
              <a:buChar char="•"/>
              <a:defRPr sz="2200"/>
            </a:lvl1pPr>
            <a:lvl2pPr indent="-349250" lvl="1" marL="914400" rtl="0" algn="l">
              <a:spcBef>
                <a:spcPts val="400"/>
              </a:spcBef>
              <a:spcAft>
                <a:spcPts val="0"/>
              </a:spcAft>
              <a:buClr>
                <a:schemeClr val="dk1"/>
              </a:buClr>
              <a:buSzPts val="1900"/>
              <a:buChar char="–"/>
              <a:defRPr sz="1900"/>
            </a:lvl2pPr>
            <a:lvl3pPr indent="-330200" lvl="2" marL="1371600" rtl="0" algn="l">
              <a:spcBef>
                <a:spcPts val="300"/>
              </a:spcBef>
              <a:spcAft>
                <a:spcPts val="0"/>
              </a:spcAft>
              <a:buClr>
                <a:schemeClr val="dk1"/>
              </a:buClr>
              <a:buSzPts val="1600"/>
              <a:buChar char="•"/>
              <a:defRPr sz="16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305" name="Google Shape;305;p18"/>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6" name="Google Shape;306;p18"/>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7" name="Google Shape;307;p18"/>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8" name="Shape 308"/>
        <p:cNvGrpSpPr/>
        <p:nvPr/>
      </p:nvGrpSpPr>
      <p:grpSpPr>
        <a:xfrm>
          <a:off x="0" y="0"/>
          <a:ext cx="0" cy="0"/>
          <a:chOff x="0" y="0"/>
          <a:chExt cx="0" cy="0"/>
        </a:xfrm>
      </p:grpSpPr>
      <p:sp>
        <p:nvSpPr>
          <p:cNvPr id="309" name="Google Shape;309;p19"/>
          <p:cNvSpPr txBox="1"/>
          <p:nvPr>
            <p:ph type="title"/>
          </p:nvPr>
        </p:nvSpPr>
        <p:spPr>
          <a:xfrm>
            <a:off x="361741" y="217243"/>
            <a:ext cx="6511200" cy="9042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Clr>
                <a:schemeClr val="dk1"/>
              </a:buClr>
              <a:buSzPts val="35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0" name="Google Shape;310;p19"/>
          <p:cNvSpPr txBox="1"/>
          <p:nvPr>
            <p:ph idx="1" type="body"/>
          </p:nvPr>
        </p:nvSpPr>
        <p:spPr>
          <a:xfrm>
            <a:off x="361741" y="1214298"/>
            <a:ext cx="3196500" cy="506100"/>
          </a:xfrm>
          <a:prstGeom prst="rect">
            <a:avLst/>
          </a:prstGeom>
          <a:noFill/>
          <a:ln>
            <a:noFill/>
          </a:ln>
        </p:spPr>
        <p:txBody>
          <a:bodyPr anchorCtr="0" anchor="b" bIns="36150" lIns="72325" spcFirstLastPara="1" rIns="72325" wrap="square" tIns="36150">
            <a:noAutofit/>
          </a:bodyPr>
          <a:lstStyle>
            <a:lvl1pPr indent="-228600" lvl="0" marL="457200" rtl="0" algn="l">
              <a:spcBef>
                <a:spcPts val="400"/>
              </a:spcBef>
              <a:spcAft>
                <a:spcPts val="0"/>
              </a:spcAft>
              <a:buClr>
                <a:schemeClr val="dk1"/>
              </a:buClr>
              <a:buSzPts val="1900"/>
              <a:buNone/>
              <a:defRPr b="1" sz="1900"/>
            </a:lvl1pPr>
            <a:lvl2pPr indent="-228600" lvl="1" marL="914400" rtl="0" algn="l">
              <a:spcBef>
                <a:spcPts val="300"/>
              </a:spcBef>
              <a:spcAft>
                <a:spcPts val="0"/>
              </a:spcAft>
              <a:buClr>
                <a:schemeClr val="dk1"/>
              </a:buClr>
              <a:buSzPts val="1600"/>
              <a:buNone/>
              <a:defRPr b="1" sz="1600"/>
            </a:lvl2pPr>
            <a:lvl3pPr indent="-228600" lvl="2" marL="1371600" rtl="0" algn="l">
              <a:spcBef>
                <a:spcPts val="300"/>
              </a:spcBef>
              <a:spcAft>
                <a:spcPts val="0"/>
              </a:spcAft>
              <a:buClr>
                <a:schemeClr val="dk1"/>
              </a:buClr>
              <a:buSzPts val="1400"/>
              <a:buNone/>
              <a:defRPr b="1" sz="1400"/>
            </a:lvl3pPr>
            <a:lvl4pPr indent="-228600" lvl="3" marL="1828800" rtl="0" algn="l">
              <a:spcBef>
                <a:spcPts val="300"/>
              </a:spcBef>
              <a:spcAft>
                <a:spcPts val="0"/>
              </a:spcAft>
              <a:buClr>
                <a:schemeClr val="dk1"/>
              </a:buClr>
              <a:buSzPts val="1300"/>
              <a:buNone/>
              <a:defRPr b="1" sz="1300"/>
            </a:lvl4pPr>
            <a:lvl5pPr indent="-228600" lvl="4" marL="2286000" rtl="0" algn="l">
              <a:spcBef>
                <a:spcPts val="300"/>
              </a:spcBef>
              <a:spcAft>
                <a:spcPts val="0"/>
              </a:spcAft>
              <a:buClr>
                <a:schemeClr val="dk1"/>
              </a:buClr>
              <a:buSzPts val="1300"/>
              <a:buNone/>
              <a:defRPr b="1" sz="1300"/>
            </a:lvl5pPr>
            <a:lvl6pPr indent="-228600" lvl="5" marL="2743200" rtl="0" algn="l">
              <a:spcBef>
                <a:spcPts val="300"/>
              </a:spcBef>
              <a:spcAft>
                <a:spcPts val="0"/>
              </a:spcAft>
              <a:buClr>
                <a:schemeClr val="dk1"/>
              </a:buClr>
              <a:buSzPts val="1300"/>
              <a:buNone/>
              <a:defRPr b="1" sz="1300"/>
            </a:lvl6pPr>
            <a:lvl7pPr indent="-228600" lvl="6" marL="3200400" rtl="0" algn="l">
              <a:spcBef>
                <a:spcPts val="300"/>
              </a:spcBef>
              <a:spcAft>
                <a:spcPts val="0"/>
              </a:spcAft>
              <a:buClr>
                <a:schemeClr val="dk1"/>
              </a:buClr>
              <a:buSzPts val="1300"/>
              <a:buNone/>
              <a:defRPr b="1" sz="1300"/>
            </a:lvl7pPr>
            <a:lvl8pPr indent="-228600" lvl="7" marL="3657600" rtl="0" algn="l">
              <a:spcBef>
                <a:spcPts val="300"/>
              </a:spcBef>
              <a:spcAft>
                <a:spcPts val="0"/>
              </a:spcAft>
              <a:buClr>
                <a:schemeClr val="dk1"/>
              </a:buClr>
              <a:buSzPts val="1300"/>
              <a:buNone/>
              <a:defRPr b="1" sz="1300"/>
            </a:lvl8pPr>
            <a:lvl9pPr indent="-228600" lvl="8" marL="4114800" rtl="0" algn="l">
              <a:spcBef>
                <a:spcPts val="300"/>
              </a:spcBef>
              <a:spcAft>
                <a:spcPts val="0"/>
              </a:spcAft>
              <a:buClr>
                <a:schemeClr val="dk1"/>
              </a:buClr>
              <a:buSzPts val="1300"/>
              <a:buNone/>
              <a:defRPr b="1" sz="1300"/>
            </a:lvl9pPr>
          </a:lstStyle>
          <a:p/>
        </p:txBody>
      </p:sp>
      <p:sp>
        <p:nvSpPr>
          <p:cNvPr id="311" name="Google Shape;311;p19"/>
          <p:cNvSpPr txBox="1"/>
          <p:nvPr>
            <p:ph idx="2" type="body"/>
          </p:nvPr>
        </p:nvSpPr>
        <p:spPr>
          <a:xfrm>
            <a:off x="361741" y="1720360"/>
            <a:ext cx="3196500" cy="3125400"/>
          </a:xfrm>
          <a:prstGeom prst="rect">
            <a:avLst/>
          </a:prstGeom>
          <a:noFill/>
          <a:ln>
            <a:noFill/>
          </a:ln>
        </p:spPr>
        <p:txBody>
          <a:bodyPr anchorCtr="0" anchor="t" bIns="36150" lIns="72325" spcFirstLastPara="1" rIns="72325" wrap="square" tIns="36150">
            <a:noAutofit/>
          </a:bodyPr>
          <a:lstStyle>
            <a:lvl1pPr indent="-349250" lvl="0" marL="457200" rtl="0" algn="l">
              <a:spcBef>
                <a:spcPts val="400"/>
              </a:spcBef>
              <a:spcAft>
                <a:spcPts val="0"/>
              </a:spcAft>
              <a:buClr>
                <a:schemeClr val="dk1"/>
              </a:buClr>
              <a:buSzPts val="1900"/>
              <a:buChar char="•"/>
              <a:defRPr sz="1900"/>
            </a:lvl1pPr>
            <a:lvl2pPr indent="-330200" lvl="1" marL="914400" rtl="0" algn="l">
              <a:spcBef>
                <a:spcPts val="300"/>
              </a:spcBef>
              <a:spcAft>
                <a:spcPts val="0"/>
              </a:spcAft>
              <a:buClr>
                <a:schemeClr val="dk1"/>
              </a:buClr>
              <a:buSzPts val="1600"/>
              <a:buChar char="–"/>
              <a:defRPr sz="1600"/>
            </a:lvl2pPr>
            <a:lvl3pPr indent="-317500" lvl="2" marL="1371600" rtl="0" algn="l">
              <a:spcBef>
                <a:spcPts val="300"/>
              </a:spcBef>
              <a:spcAft>
                <a:spcPts val="0"/>
              </a:spcAft>
              <a:buClr>
                <a:schemeClr val="dk1"/>
              </a:buClr>
              <a:buSzPts val="1400"/>
              <a:buChar char="•"/>
              <a:defRPr sz="1400"/>
            </a:lvl3pPr>
            <a:lvl4pPr indent="-311150" lvl="3" marL="1828800" rtl="0" algn="l">
              <a:spcBef>
                <a:spcPts val="300"/>
              </a:spcBef>
              <a:spcAft>
                <a:spcPts val="0"/>
              </a:spcAft>
              <a:buClr>
                <a:schemeClr val="dk1"/>
              </a:buClr>
              <a:buSzPts val="1300"/>
              <a:buChar char="–"/>
              <a:defRPr sz="1300"/>
            </a:lvl4pPr>
            <a:lvl5pPr indent="-311150" lvl="4" marL="2286000" rtl="0" algn="l">
              <a:spcBef>
                <a:spcPts val="300"/>
              </a:spcBef>
              <a:spcAft>
                <a:spcPts val="0"/>
              </a:spcAft>
              <a:buClr>
                <a:schemeClr val="dk1"/>
              </a:buClr>
              <a:buSzPts val="1300"/>
              <a:buChar char="»"/>
              <a:defRPr sz="1300"/>
            </a:lvl5pPr>
            <a:lvl6pPr indent="-311150" lvl="5" marL="2743200" rtl="0" algn="l">
              <a:spcBef>
                <a:spcPts val="300"/>
              </a:spcBef>
              <a:spcAft>
                <a:spcPts val="0"/>
              </a:spcAft>
              <a:buClr>
                <a:schemeClr val="dk1"/>
              </a:buClr>
              <a:buSzPts val="1300"/>
              <a:buChar char="•"/>
              <a:defRPr sz="1300"/>
            </a:lvl6pPr>
            <a:lvl7pPr indent="-311150" lvl="6" marL="3200400" rtl="0" algn="l">
              <a:spcBef>
                <a:spcPts val="300"/>
              </a:spcBef>
              <a:spcAft>
                <a:spcPts val="0"/>
              </a:spcAft>
              <a:buClr>
                <a:schemeClr val="dk1"/>
              </a:buClr>
              <a:buSzPts val="1300"/>
              <a:buChar char="•"/>
              <a:defRPr sz="1300"/>
            </a:lvl7pPr>
            <a:lvl8pPr indent="-311150" lvl="7" marL="3657600" rtl="0" algn="l">
              <a:spcBef>
                <a:spcPts val="300"/>
              </a:spcBef>
              <a:spcAft>
                <a:spcPts val="0"/>
              </a:spcAft>
              <a:buClr>
                <a:schemeClr val="dk1"/>
              </a:buClr>
              <a:buSzPts val="1300"/>
              <a:buChar char="•"/>
              <a:defRPr sz="1300"/>
            </a:lvl8pPr>
            <a:lvl9pPr indent="-311150" lvl="8" marL="4114800" rtl="0" algn="l">
              <a:spcBef>
                <a:spcPts val="300"/>
              </a:spcBef>
              <a:spcAft>
                <a:spcPts val="0"/>
              </a:spcAft>
              <a:buClr>
                <a:schemeClr val="dk1"/>
              </a:buClr>
              <a:buSzPts val="1300"/>
              <a:buChar char="•"/>
              <a:defRPr sz="1300"/>
            </a:lvl9pPr>
          </a:lstStyle>
          <a:p/>
        </p:txBody>
      </p:sp>
      <p:sp>
        <p:nvSpPr>
          <p:cNvPr id="312" name="Google Shape;312;p19"/>
          <p:cNvSpPr txBox="1"/>
          <p:nvPr>
            <p:ph idx="3" type="body"/>
          </p:nvPr>
        </p:nvSpPr>
        <p:spPr>
          <a:xfrm>
            <a:off x="3675185" y="1214298"/>
            <a:ext cx="3198000" cy="506100"/>
          </a:xfrm>
          <a:prstGeom prst="rect">
            <a:avLst/>
          </a:prstGeom>
          <a:noFill/>
          <a:ln>
            <a:noFill/>
          </a:ln>
        </p:spPr>
        <p:txBody>
          <a:bodyPr anchorCtr="0" anchor="b" bIns="36150" lIns="72325" spcFirstLastPara="1" rIns="72325" wrap="square" tIns="36150">
            <a:noAutofit/>
          </a:bodyPr>
          <a:lstStyle>
            <a:lvl1pPr indent="-228600" lvl="0" marL="457200" rtl="0" algn="l">
              <a:spcBef>
                <a:spcPts val="400"/>
              </a:spcBef>
              <a:spcAft>
                <a:spcPts val="0"/>
              </a:spcAft>
              <a:buClr>
                <a:schemeClr val="dk1"/>
              </a:buClr>
              <a:buSzPts val="1900"/>
              <a:buNone/>
              <a:defRPr b="1" sz="1900"/>
            </a:lvl1pPr>
            <a:lvl2pPr indent="-228600" lvl="1" marL="914400" rtl="0" algn="l">
              <a:spcBef>
                <a:spcPts val="300"/>
              </a:spcBef>
              <a:spcAft>
                <a:spcPts val="0"/>
              </a:spcAft>
              <a:buClr>
                <a:schemeClr val="dk1"/>
              </a:buClr>
              <a:buSzPts val="1600"/>
              <a:buNone/>
              <a:defRPr b="1" sz="1600"/>
            </a:lvl2pPr>
            <a:lvl3pPr indent="-228600" lvl="2" marL="1371600" rtl="0" algn="l">
              <a:spcBef>
                <a:spcPts val="300"/>
              </a:spcBef>
              <a:spcAft>
                <a:spcPts val="0"/>
              </a:spcAft>
              <a:buClr>
                <a:schemeClr val="dk1"/>
              </a:buClr>
              <a:buSzPts val="1400"/>
              <a:buNone/>
              <a:defRPr b="1" sz="1400"/>
            </a:lvl3pPr>
            <a:lvl4pPr indent="-228600" lvl="3" marL="1828800" rtl="0" algn="l">
              <a:spcBef>
                <a:spcPts val="300"/>
              </a:spcBef>
              <a:spcAft>
                <a:spcPts val="0"/>
              </a:spcAft>
              <a:buClr>
                <a:schemeClr val="dk1"/>
              </a:buClr>
              <a:buSzPts val="1300"/>
              <a:buNone/>
              <a:defRPr b="1" sz="1300"/>
            </a:lvl4pPr>
            <a:lvl5pPr indent="-228600" lvl="4" marL="2286000" rtl="0" algn="l">
              <a:spcBef>
                <a:spcPts val="300"/>
              </a:spcBef>
              <a:spcAft>
                <a:spcPts val="0"/>
              </a:spcAft>
              <a:buClr>
                <a:schemeClr val="dk1"/>
              </a:buClr>
              <a:buSzPts val="1300"/>
              <a:buNone/>
              <a:defRPr b="1" sz="1300"/>
            </a:lvl5pPr>
            <a:lvl6pPr indent="-228600" lvl="5" marL="2743200" rtl="0" algn="l">
              <a:spcBef>
                <a:spcPts val="300"/>
              </a:spcBef>
              <a:spcAft>
                <a:spcPts val="0"/>
              </a:spcAft>
              <a:buClr>
                <a:schemeClr val="dk1"/>
              </a:buClr>
              <a:buSzPts val="1300"/>
              <a:buNone/>
              <a:defRPr b="1" sz="1300"/>
            </a:lvl6pPr>
            <a:lvl7pPr indent="-228600" lvl="6" marL="3200400" rtl="0" algn="l">
              <a:spcBef>
                <a:spcPts val="300"/>
              </a:spcBef>
              <a:spcAft>
                <a:spcPts val="0"/>
              </a:spcAft>
              <a:buClr>
                <a:schemeClr val="dk1"/>
              </a:buClr>
              <a:buSzPts val="1300"/>
              <a:buNone/>
              <a:defRPr b="1" sz="1300"/>
            </a:lvl7pPr>
            <a:lvl8pPr indent="-228600" lvl="7" marL="3657600" rtl="0" algn="l">
              <a:spcBef>
                <a:spcPts val="300"/>
              </a:spcBef>
              <a:spcAft>
                <a:spcPts val="0"/>
              </a:spcAft>
              <a:buClr>
                <a:schemeClr val="dk1"/>
              </a:buClr>
              <a:buSzPts val="1300"/>
              <a:buNone/>
              <a:defRPr b="1" sz="1300"/>
            </a:lvl8pPr>
            <a:lvl9pPr indent="-228600" lvl="8" marL="4114800" rtl="0" algn="l">
              <a:spcBef>
                <a:spcPts val="300"/>
              </a:spcBef>
              <a:spcAft>
                <a:spcPts val="0"/>
              </a:spcAft>
              <a:buClr>
                <a:schemeClr val="dk1"/>
              </a:buClr>
              <a:buSzPts val="1300"/>
              <a:buNone/>
              <a:defRPr b="1" sz="1300"/>
            </a:lvl9pPr>
          </a:lstStyle>
          <a:p/>
        </p:txBody>
      </p:sp>
      <p:sp>
        <p:nvSpPr>
          <p:cNvPr id="313" name="Google Shape;313;p19"/>
          <p:cNvSpPr txBox="1"/>
          <p:nvPr>
            <p:ph idx="4" type="body"/>
          </p:nvPr>
        </p:nvSpPr>
        <p:spPr>
          <a:xfrm>
            <a:off x="3675185" y="1720360"/>
            <a:ext cx="3198000" cy="3125400"/>
          </a:xfrm>
          <a:prstGeom prst="rect">
            <a:avLst/>
          </a:prstGeom>
          <a:noFill/>
          <a:ln>
            <a:noFill/>
          </a:ln>
        </p:spPr>
        <p:txBody>
          <a:bodyPr anchorCtr="0" anchor="t" bIns="36150" lIns="72325" spcFirstLastPara="1" rIns="72325" wrap="square" tIns="36150">
            <a:noAutofit/>
          </a:bodyPr>
          <a:lstStyle>
            <a:lvl1pPr indent="-349250" lvl="0" marL="457200" rtl="0" algn="l">
              <a:spcBef>
                <a:spcPts val="400"/>
              </a:spcBef>
              <a:spcAft>
                <a:spcPts val="0"/>
              </a:spcAft>
              <a:buClr>
                <a:schemeClr val="dk1"/>
              </a:buClr>
              <a:buSzPts val="1900"/>
              <a:buChar char="•"/>
              <a:defRPr sz="1900"/>
            </a:lvl1pPr>
            <a:lvl2pPr indent="-330200" lvl="1" marL="914400" rtl="0" algn="l">
              <a:spcBef>
                <a:spcPts val="300"/>
              </a:spcBef>
              <a:spcAft>
                <a:spcPts val="0"/>
              </a:spcAft>
              <a:buClr>
                <a:schemeClr val="dk1"/>
              </a:buClr>
              <a:buSzPts val="1600"/>
              <a:buChar char="–"/>
              <a:defRPr sz="1600"/>
            </a:lvl2pPr>
            <a:lvl3pPr indent="-317500" lvl="2" marL="1371600" rtl="0" algn="l">
              <a:spcBef>
                <a:spcPts val="300"/>
              </a:spcBef>
              <a:spcAft>
                <a:spcPts val="0"/>
              </a:spcAft>
              <a:buClr>
                <a:schemeClr val="dk1"/>
              </a:buClr>
              <a:buSzPts val="1400"/>
              <a:buChar char="•"/>
              <a:defRPr sz="1400"/>
            </a:lvl3pPr>
            <a:lvl4pPr indent="-311150" lvl="3" marL="1828800" rtl="0" algn="l">
              <a:spcBef>
                <a:spcPts val="300"/>
              </a:spcBef>
              <a:spcAft>
                <a:spcPts val="0"/>
              </a:spcAft>
              <a:buClr>
                <a:schemeClr val="dk1"/>
              </a:buClr>
              <a:buSzPts val="1300"/>
              <a:buChar char="–"/>
              <a:defRPr sz="1300"/>
            </a:lvl4pPr>
            <a:lvl5pPr indent="-311150" lvl="4" marL="2286000" rtl="0" algn="l">
              <a:spcBef>
                <a:spcPts val="300"/>
              </a:spcBef>
              <a:spcAft>
                <a:spcPts val="0"/>
              </a:spcAft>
              <a:buClr>
                <a:schemeClr val="dk1"/>
              </a:buClr>
              <a:buSzPts val="1300"/>
              <a:buChar char="»"/>
              <a:defRPr sz="1300"/>
            </a:lvl5pPr>
            <a:lvl6pPr indent="-311150" lvl="5" marL="2743200" rtl="0" algn="l">
              <a:spcBef>
                <a:spcPts val="300"/>
              </a:spcBef>
              <a:spcAft>
                <a:spcPts val="0"/>
              </a:spcAft>
              <a:buClr>
                <a:schemeClr val="dk1"/>
              </a:buClr>
              <a:buSzPts val="1300"/>
              <a:buChar char="•"/>
              <a:defRPr sz="1300"/>
            </a:lvl6pPr>
            <a:lvl7pPr indent="-311150" lvl="6" marL="3200400" rtl="0" algn="l">
              <a:spcBef>
                <a:spcPts val="300"/>
              </a:spcBef>
              <a:spcAft>
                <a:spcPts val="0"/>
              </a:spcAft>
              <a:buClr>
                <a:schemeClr val="dk1"/>
              </a:buClr>
              <a:buSzPts val="1300"/>
              <a:buChar char="•"/>
              <a:defRPr sz="1300"/>
            </a:lvl7pPr>
            <a:lvl8pPr indent="-311150" lvl="7" marL="3657600" rtl="0" algn="l">
              <a:spcBef>
                <a:spcPts val="300"/>
              </a:spcBef>
              <a:spcAft>
                <a:spcPts val="0"/>
              </a:spcAft>
              <a:buClr>
                <a:schemeClr val="dk1"/>
              </a:buClr>
              <a:buSzPts val="1300"/>
              <a:buChar char="•"/>
              <a:defRPr sz="1300"/>
            </a:lvl8pPr>
            <a:lvl9pPr indent="-311150" lvl="8" marL="4114800" rtl="0" algn="l">
              <a:spcBef>
                <a:spcPts val="300"/>
              </a:spcBef>
              <a:spcAft>
                <a:spcPts val="0"/>
              </a:spcAft>
              <a:buClr>
                <a:schemeClr val="dk1"/>
              </a:buClr>
              <a:buSzPts val="1300"/>
              <a:buChar char="•"/>
              <a:defRPr sz="1300"/>
            </a:lvl9pPr>
          </a:lstStyle>
          <a:p/>
        </p:txBody>
      </p:sp>
      <p:sp>
        <p:nvSpPr>
          <p:cNvPr id="314" name="Google Shape;314;p19"/>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5" name="Google Shape;315;p19"/>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6" name="Google Shape;316;p19"/>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7" name="Shape 317"/>
        <p:cNvGrpSpPr/>
        <p:nvPr/>
      </p:nvGrpSpPr>
      <p:grpSpPr>
        <a:xfrm>
          <a:off x="0" y="0"/>
          <a:ext cx="0" cy="0"/>
          <a:chOff x="0" y="0"/>
          <a:chExt cx="0" cy="0"/>
        </a:xfrm>
      </p:grpSpPr>
      <p:sp>
        <p:nvSpPr>
          <p:cNvPr id="318" name="Google Shape;318;p20"/>
          <p:cNvSpPr txBox="1"/>
          <p:nvPr>
            <p:ph type="title"/>
          </p:nvPr>
        </p:nvSpPr>
        <p:spPr>
          <a:xfrm>
            <a:off x="361741" y="217243"/>
            <a:ext cx="6511200" cy="9042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9" name="Google Shape;319;p20"/>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0" name="Google Shape;320;p20"/>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1" name="Google Shape;321;p20"/>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2" name="Shape 322"/>
        <p:cNvGrpSpPr/>
        <p:nvPr/>
      </p:nvGrpSpPr>
      <p:grpSpPr>
        <a:xfrm>
          <a:off x="0" y="0"/>
          <a:ext cx="0" cy="0"/>
          <a:chOff x="0" y="0"/>
          <a:chExt cx="0" cy="0"/>
        </a:xfrm>
      </p:grpSpPr>
      <p:sp>
        <p:nvSpPr>
          <p:cNvPr id="323" name="Google Shape;323;p21"/>
          <p:cNvSpPr txBox="1"/>
          <p:nvPr>
            <p:ph type="title"/>
          </p:nvPr>
        </p:nvSpPr>
        <p:spPr>
          <a:xfrm>
            <a:off x="361741" y="215987"/>
            <a:ext cx="2380200" cy="919200"/>
          </a:xfrm>
          <a:prstGeom prst="rect">
            <a:avLst/>
          </a:prstGeom>
          <a:noFill/>
          <a:ln>
            <a:noFill/>
          </a:ln>
        </p:spPr>
        <p:txBody>
          <a:bodyPr anchorCtr="0" anchor="b" bIns="36150" lIns="72325" spcFirstLastPara="1" rIns="72325" wrap="square" tIns="36150">
            <a:noAutofit/>
          </a:bodyPr>
          <a:lstStyle>
            <a:lvl1pPr lvl="0" rtl="0" algn="l">
              <a:spcBef>
                <a:spcPts val="0"/>
              </a:spcBef>
              <a:spcAft>
                <a:spcPts val="0"/>
              </a:spcAft>
              <a:buClr>
                <a:schemeClr val="dk1"/>
              </a:buClr>
              <a:buSzPts val="1600"/>
              <a:buFont typeface="Calibri"/>
              <a:buNone/>
              <a:defRPr b="1" sz="1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4" name="Google Shape;324;p21"/>
          <p:cNvSpPr txBox="1"/>
          <p:nvPr>
            <p:ph idx="1" type="body"/>
          </p:nvPr>
        </p:nvSpPr>
        <p:spPr>
          <a:xfrm>
            <a:off x="2828611" y="215987"/>
            <a:ext cx="4044300" cy="4629900"/>
          </a:xfrm>
          <a:prstGeom prst="rect">
            <a:avLst/>
          </a:prstGeom>
          <a:noFill/>
          <a:ln>
            <a:noFill/>
          </a:ln>
        </p:spPr>
        <p:txBody>
          <a:bodyPr anchorCtr="0" anchor="t" bIns="36150" lIns="72325" spcFirstLastPara="1" rIns="72325" wrap="square" tIns="36150">
            <a:noAutofit/>
          </a:bodyPr>
          <a:lstStyle>
            <a:lvl1pPr indent="-387350" lvl="0" marL="457200" rtl="0" algn="l">
              <a:spcBef>
                <a:spcPts val="500"/>
              </a:spcBef>
              <a:spcAft>
                <a:spcPts val="0"/>
              </a:spcAft>
              <a:buClr>
                <a:schemeClr val="dk1"/>
              </a:buClr>
              <a:buSzPts val="2500"/>
              <a:buChar char="•"/>
              <a:defRPr sz="2500"/>
            </a:lvl1pPr>
            <a:lvl2pPr indent="-368300" lvl="1" marL="914400" rtl="0" algn="l">
              <a:spcBef>
                <a:spcPts val="400"/>
              </a:spcBef>
              <a:spcAft>
                <a:spcPts val="0"/>
              </a:spcAft>
              <a:buClr>
                <a:schemeClr val="dk1"/>
              </a:buClr>
              <a:buSzPts val="2200"/>
              <a:buChar char="–"/>
              <a:defRPr sz="2200"/>
            </a:lvl2pPr>
            <a:lvl3pPr indent="-349250" lvl="2" marL="1371600" rtl="0" algn="l">
              <a:spcBef>
                <a:spcPts val="400"/>
              </a:spcBef>
              <a:spcAft>
                <a:spcPts val="0"/>
              </a:spcAft>
              <a:buClr>
                <a:schemeClr val="dk1"/>
              </a:buClr>
              <a:buSzPts val="1900"/>
              <a:buChar char="•"/>
              <a:defRPr sz="1900"/>
            </a:lvl3pPr>
            <a:lvl4pPr indent="-330200" lvl="3" marL="1828800" rtl="0" algn="l">
              <a:spcBef>
                <a:spcPts val="300"/>
              </a:spcBef>
              <a:spcAft>
                <a:spcPts val="0"/>
              </a:spcAft>
              <a:buClr>
                <a:schemeClr val="dk1"/>
              </a:buClr>
              <a:buSzPts val="1600"/>
              <a:buChar char="–"/>
              <a:defRPr sz="1600"/>
            </a:lvl4pPr>
            <a:lvl5pPr indent="-330200" lvl="4" marL="2286000" rtl="0" algn="l">
              <a:spcBef>
                <a:spcPts val="300"/>
              </a:spcBef>
              <a:spcAft>
                <a:spcPts val="0"/>
              </a:spcAft>
              <a:buClr>
                <a:schemeClr val="dk1"/>
              </a:buClr>
              <a:buSzPts val="1600"/>
              <a:buChar char="»"/>
              <a:defRPr sz="1600"/>
            </a:lvl5pPr>
            <a:lvl6pPr indent="-330200" lvl="5" marL="2743200" rtl="0" algn="l">
              <a:spcBef>
                <a:spcPts val="300"/>
              </a:spcBef>
              <a:spcAft>
                <a:spcPts val="0"/>
              </a:spcAft>
              <a:buClr>
                <a:schemeClr val="dk1"/>
              </a:buClr>
              <a:buSzPts val="1600"/>
              <a:buChar char="•"/>
              <a:defRPr sz="1600"/>
            </a:lvl6pPr>
            <a:lvl7pPr indent="-330200" lvl="6" marL="3200400" rtl="0" algn="l">
              <a:spcBef>
                <a:spcPts val="300"/>
              </a:spcBef>
              <a:spcAft>
                <a:spcPts val="0"/>
              </a:spcAft>
              <a:buClr>
                <a:schemeClr val="dk1"/>
              </a:buClr>
              <a:buSzPts val="1600"/>
              <a:buChar char="•"/>
              <a:defRPr sz="1600"/>
            </a:lvl7pPr>
            <a:lvl8pPr indent="-330200" lvl="7" marL="3657600" rtl="0" algn="l">
              <a:spcBef>
                <a:spcPts val="300"/>
              </a:spcBef>
              <a:spcAft>
                <a:spcPts val="0"/>
              </a:spcAft>
              <a:buClr>
                <a:schemeClr val="dk1"/>
              </a:buClr>
              <a:buSzPts val="1600"/>
              <a:buChar char="•"/>
              <a:defRPr sz="1600"/>
            </a:lvl8pPr>
            <a:lvl9pPr indent="-330200" lvl="8" marL="4114800" rtl="0" algn="l">
              <a:spcBef>
                <a:spcPts val="300"/>
              </a:spcBef>
              <a:spcAft>
                <a:spcPts val="0"/>
              </a:spcAft>
              <a:buClr>
                <a:schemeClr val="dk1"/>
              </a:buClr>
              <a:buSzPts val="1600"/>
              <a:buChar char="•"/>
              <a:defRPr sz="1600"/>
            </a:lvl9pPr>
          </a:lstStyle>
          <a:p/>
        </p:txBody>
      </p:sp>
      <p:sp>
        <p:nvSpPr>
          <p:cNvPr id="325" name="Google Shape;325;p21"/>
          <p:cNvSpPr txBox="1"/>
          <p:nvPr>
            <p:ph idx="2" type="body"/>
          </p:nvPr>
        </p:nvSpPr>
        <p:spPr>
          <a:xfrm>
            <a:off x="361741" y="1135187"/>
            <a:ext cx="2380200" cy="3710700"/>
          </a:xfrm>
          <a:prstGeom prst="rect">
            <a:avLst/>
          </a:prstGeom>
          <a:noFill/>
          <a:ln>
            <a:noFill/>
          </a:ln>
        </p:spPr>
        <p:txBody>
          <a:bodyPr anchorCtr="0" anchor="t" bIns="36150" lIns="72325" spcFirstLastPara="1" rIns="72325" wrap="square" tIns="36150">
            <a:noAutofit/>
          </a:bodyPr>
          <a:lstStyle>
            <a:lvl1pPr indent="-228600" lvl="0" marL="457200" rtl="0" algn="l">
              <a:spcBef>
                <a:spcPts val="200"/>
              </a:spcBef>
              <a:spcAft>
                <a:spcPts val="0"/>
              </a:spcAft>
              <a:buClr>
                <a:schemeClr val="dk1"/>
              </a:buClr>
              <a:buSzPts val="1100"/>
              <a:buNone/>
              <a:defRPr sz="11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326" name="Google Shape;326;p21"/>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7" name="Google Shape;327;p21"/>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8" name="Google Shape;328;p21"/>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9" name="Shape 329"/>
        <p:cNvGrpSpPr/>
        <p:nvPr/>
      </p:nvGrpSpPr>
      <p:grpSpPr>
        <a:xfrm>
          <a:off x="0" y="0"/>
          <a:ext cx="0" cy="0"/>
          <a:chOff x="0" y="0"/>
          <a:chExt cx="0" cy="0"/>
        </a:xfrm>
      </p:grpSpPr>
      <p:sp>
        <p:nvSpPr>
          <p:cNvPr id="330" name="Google Shape;330;p22"/>
          <p:cNvSpPr txBox="1"/>
          <p:nvPr>
            <p:ph type="title"/>
          </p:nvPr>
        </p:nvSpPr>
        <p:spPr>
          <a:xfrm>
            <a:off x="1418074" y="3797350"/>
            <a:ext cx="4341000" cy="448200"/>
          </a:xfrm>
          <a:prstGeom prst="rect">
            <a:avLst/>
          </a:prstGeom>
          <a:noFill/>
          <a:ln>
            <a:noFill/>
          </a:ln>
        </p:spPr>
        <p:txBody>
          <a:bodyPr anchorCtr="0" anchor="b" bIns="36150" lIns="72325" spcFirstLastPara="1" rIns="72325" wrap="square" tIns="36150">
            <a:noAutofit/>
          </a:bodyPr>
          <a:lstStyle>
            <a:lvl1pPr lvl="0" rtl="0" algn="l">
              <a:spcBef>
                <a:spcPts val="0"/>
              </a:spcBef>
              <a:spcAft>
                <a:spcPts val="0"/>
              </a:spcAft>
              <a:buClr>
                <a:schemeClr val="dk1"/>
              </a:buClr>
              <a:buSzPts val="1600"/>
              <a:buFont typeface="Calibri"/>
              <a:buNone/>
              <a:defRPr b="1" sz="1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1" name="Google Shape;331;p22"/>
          <p:cNvSpPr/>
          <p:nvPr>
            <p:ph idx="2" type="pic"/>
          </p:nvPr>
        </p:nvSpPr>
        <p:spPr>
          <a:xfrm>
            <a:off x="1418074" y="484715"/>
            <a:ext cx="4341000" cy="3255000"/>
          </a:xfrm>
          <a:prstGeom prst="rect">
            <a:avLst/>
          </a:prstGeom>
          <a:noFill/>
          <a:ln>
            <a:noFill/>
          </a:ln>
        </p:spPr>
        <p:txBody>
          <a:bodyPr anchorCtr="0" anchor="t" bIns="36150" lIns="72325" spcFirstLastPara="1" rIns="72325" wrap="square" tIns="36150">
            <a:noAutofit/>
          </a:bodyPr>
          <a:lstStyle>
            <a:lvl1pPr lvl="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1pPr>
            <a:lvl2pPr lvl="1" marR="0" rtl="0" algn="l">
              <a:spcBef>
                <a:spcPts val="40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1900"/>
              <a:buFont typeface="Arial"/>
              <a:buNone/>
              <a:defRPr b="0" i="0" sz="19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32" name="Google Shape;332;p22"/>
          <p:cNvSpPr txBox="1"/>
          <p:nvPr>
            <p:ph idx="1" type="body"/>
          </p:nvPr>
        </p:nvSpPr>
        <p:spPr>
          <a:xfrm>
            <a:off x="1418074" y="4245648"/>
            <a:ext cx="4341000" cy="636600"/>
          </a:xfrm>
          <a:prstGeom prst="rect">
            <a:avLst/>
          </a:prstGeom>
          <a:noFill/>
          <a:ln>
            <a:noFill/>
          </a:ln>
        </p:spPr>
        <p:txBody>
          <a:bodyPr anchorCtr="0" anchor="t" bIns="36150" lIns="72325" spcFirstLastPara="1" rIns="72325" wrap="square" tIns="36150">
            <a:noAutofit/>
          </a:bodyPr>
          <a:lstStyle>
            <a:lvl1pPr indent="-228600" lvl="0" marL="457200" rtl="0" algn="l">
              <a:spcBef>
                <a:spcPts val="200"/>
              </a:spcBef>
              <a:spcAft>
                <a:spcPts val="0"/>
              </a:spcAft>
              <a:buClr>
                <a:schemeClr val="dk1"/>
              </a:buClr>
              <a:buSzPts val="1100"/>
              <a:buNone/>
              <a:defRPr sz="11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333" name="Google Shape;333;p22"/>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4" name="Google Shape;334;p22"/>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5" name="Google Shape;335;p22"/>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6" name="Shape 336"/>
        <p:cNvGrpSpPr/>
        <p:nvPr/>
      </p:nvGrpSpPr>
      <p:grpSpPr>
        <a:xfrm>
          <a:off x="0" y="0"/>
          <a:ext cx="0" cy="0"/>
          <a:chOff x="0" y="0"/>
          <a:chExt cx="0" cy="0"/>
        </a:xfrm>
      </p:grpSpPr>
      <p:sp>
        <p:nvSpPr>
          <p:cNvPr id="337" name="Google Shape;337;p23"/>
          <p:cNvSpPr txBox="1"/>
          <p:nvPr>
            <p:ph type="title"/>
          </p:nvPr>
        </p:nvSpPr>
        <p:spPr>
          <a:xfrm>
            <a:off x="361741" y="217243"/>
            <a:ext cx="6511200" cy="9042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8" name="Google Shape;338;p23"/>
          <p:cNvSpPr txBox="1"/>
          <p:nvPr>
            <p:ph idx="1" type="body"/>
          </p:nvPr>
        </p:nvSpPr>
        <p:spPr>
          <a:xfrm rot="5400000">
            <a:off x="1827373" y="-199717"/>
            <a:ext cx="3580200" cy="6511200"/>
          </a:xfrm>
          <a:prstGeom prst="rect">
            <a:avLst/>
          </a:prstGeom>
          <a:noFill/>
          <a:ln>
            <a:noFill/>
          </a:ln>
        </p:spPr>
        <p:txBody>
          <a:bodyPr anchorCtr="0" anchor="t" bIns="36150" lIns="72325" spcFirstLastPara="1" rIns="72325" wrap="square" tIns="36150">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339" name="Google Shape;339;p23"/>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0" name="Google Shape;340;p23"/>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1" name="Google Shape;341;p23"/>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2" name="Shape 342"/>
        <p:cNvGrpSpPr/>
        <p:nvPr/>
      </p:nvGrpSpPr>
      <p:grpSpPr>
        <a:xfrm>
          <a:off x="0" y="0"/>
          <a:ext cx="0" cy="0"/>
          <a:chOff x="0" y="0"/>
          <a:chExt cx="0" cy="0"/>
        </a:xfrm>
      </p:grpSpPr>
      <p:sp>
        <p:nvSpPr>
          <p:cNvPr id="343" name="Google Shape;343;p24"/>
          <p:cNvSpPr txBox="1"/>
          <p:nvPr>
            <p:ph type="title"/>
          </p:nvPr>
        </p:nvSpPr>
        <p:spPr>
          <a:xfrm rot="5400000">
            <a:off x="3744823" y="1717693"/>
            <a:ext cx="4628700" cy="16278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4" name="Google Shape;344;p24"/>
          <p:cNvSpPr txBox="1"/>
          <p:nvPr>
            <p:ph idx="1" type="body"/>
          </p:nvPr>
        </p:nvSpPr>
        <p:spPr>
          <a:xfrm rot="5400000">
            <a:off x="428909" y="150193"/>
            <a:ext cx="4628700" cy="4762800"/>
          </a:xfrm>
          <a:prstGeom prst="rect">
            <a:avLst/>
          </a:prstGeom>
          <a:noFill/>
          <a:ln>
            <a:noFill/>
          </a:ln>
        </p:spPr>
        <p:txBody>
          <a:bodyPr anchorCtr="0" anchor="t" bIns="36150" lIns="72325" spcFirstLastPara="1" rIns="72325" wrap="square" tIns="36150">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345" name="Google Shape;345;p24"/>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6" name="Google Shape;346;p24"/>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7" name="Google Shape;347;p24"/>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61741" y="217243"/>
            <a:ext cx="6511200" cy="904200"/>
          </a:xfrm>
          <a:prstGeom prst="rect">
            <a:avLst/>
          </a:prstGeom>
          <a:noFill/>
          <a:ln>
            <a:noFill/>
          </a:ln>
        </p:spPr>
        <p:txBody>
          <a:bodyPr anchorCtr="0" anchor="ctr" bIns="36150" lIns="72325" spcFirstLastPara="1" rIns="72325" wrap="square" tIns="36150">
            <a:noAutofit/>
          </a:bodyPr>
          <a:lstStyle>
            <a:lvl1pPr lvl="0" marR="0" rtl="0" algn="ctr">
              <a:spcBef>
                <a:spcPts val="0"/>
              </a:spcBef>
              <a:spcAft>
                <a:spcPts val="0"/>
              </a:spcAft>
              <a:buClr>
                <a:schemeClr val="dk1"/>
              </a:buClr>
              <a:buSzPts val="3500"/>
              <a:buFont typeface="Calibri"/>
              <a:buNone/>
              <a:defRPr b="0" i="0" sz="3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75" name="Google Shape;275;p13"/>
          <p:cNvSpPr txBox="1"/>
          <p:nvPr>
            <p:ph idx="1" type="body"/>
          </p:nvPr>
        </p:nvSpPr>
        <p:spPr>
          <a:xfrm>
            <a:off x="361741" y="1265783"/>
            <a:ext cx="6511200" cy="3580200"/>
          </a:xfrm>
          <a:prstGeom prst="rect">
            <a:avLst/>
          </a:prstGeom>
          <a:noFill/>
          <a:ln>
            <a:noFill/>
          </a:ln>
        </p:spPr>
        <p:txBody>
          <a:bodyPr anchorCtr="0" anchor="t" bIns="36150" lIns="72325" spcFirstLastPara="1" rIns="72325" wrap="square" tIns="36150">
            <a:no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9250" lvl="2" marL="1371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30200" lvl="3" marL="1828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76" name="Google Shape;276;p13"/>
          <p:cNvSpPr txBox="1"/>
          <p:nvPr>
            <p:ph idx="10" type="dt"/>
          </p:nvPr>
        </p:nvSpPr>
        <p:spPr>
          <a:xfrm>
            <a:off x="361741" y="5027972"/>
            <a:ext cx="1688100" cy="288900"/>
          </a:xfrm>
          <a:prstGeom prst="rect">
            <a:avLst/>
          </a:prstGeom>
          <a:noFill/>
          <a:ln>
            <a:noFill/>
          </a:ln>
        </p:spPr>
        <p:txBody>
          <a:bodyPr anchorCtr="0" anchor="ctr" bIns="36150" lIns="72325" spcFirstLastPara="1" rIns="72325" wrap="square" tIns="36150">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7" name="Google Shape;277;p13"/>
          <p:cNvSpPr txBox="1"/>
          <p:nvPr>
            <p:ph idx="11" type="ftr"/>
          </p:nvPr>
        </p:nvSpPr>
        <p:spPr>
          <a:xfrm>
            <a:off x="2471895" y="5027972"/>
            <a:ext cx="2291100" cy="288900"/>
          </a:xfrm>
          <a:prstGeom prst="rect">
            <a:avLst/>
          </a:prstGeom>
          <a:noFill/>
          <a:ln>
            <a:noFill/>
          </a:ln>
        </p:spPr>
        <p:txBody>
          <a:bodyPr anchorCtr="0" anchor="ctr" bIns="36150" lIns="72325" spcFirstLastPara="1" rIns="72325" wrap="square" tIns="36150">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8" name="Google Shape;278;p13"/>
          <p:cNvSpPr txBox="1"/>
          <p:nvPr>
            <p:ph idx="12" type="sldNum"/>
          </p:nvPr>
        </p:nvSpPr>
        <p:spPr>
          <a:xfrm>
            <a:off x="5184949" y="5027972"/>
            <a:ext cx="1688100" cy="288900"/>
          </a:xfrm>
          <a:prstGeom prst="rect">
            <a:avLst/>
          </a:prstGeom>
          <a:noFill/>
          <a:ln>
            <a:noFill/>
          </a:ln>
        </p:spPr>
        <p:txBody>
          <a:bodyPr anchorCtr="0" anchor="ctr" bIns="36150" lIns="72325" spcFirstLastPara="1" rIns="72325" wrap="square" tIns="3615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descr="图片包含 游戏机&#10;&#10;描述已自动生成" id="352" name="Google Shape;352;p25"/>
          <p:cNvPicPr preferRelativeResize="0"/>
          <p:nvPr/>
        </p:nvPicPr>
        <p:blipFill rotWithShape="1">
          <a:blip r:embed="rId3">
            <a:alphaModFix/>
          </a:blip>
          <a:srcRect b="0" l="0" r="0" t="0"/>
          <a:stretch/>
        </p:blipFill>
        <p:spPr>
          <a:xfrm>
            <a:off x="954593" y="1607344"/>
            <a:ext cx="2169914" cy="2169914"/>
          </a:xfrm>
          <a:prstGeom prst="rect">
            <a:avLst/>
          </a:prstGeom>
          <a:noFill/>
          <a:ln>
            <a:noFill/>
          </a:ln>
        </p:spPr>
      </p:pic>
      <p:sp>
        <p:nvSpPr>
          <p:cNvPr id="353" name="Google Shape;353;p25"/>
          <p:cNvSpPr txBox="1"/>
          <p:nvPr/>
        </p:nvSpPr>
        <p:spPr>
          <a:xfrm>
            <a:off x="3877056" y="1610125"/>
            <a:ext cx="3870000" cy="681900"/>
          </a:xfrm>
          <a:prstGeom prst="rect">
            <a:avLst/>
          </a:prstGeom>
          <a:noFill/>
          <a:ln>
            <a:noFill/>
          </a:ln>
        </p:spPr>
        <p:txBody>
          <a:bodyPr anchorCtr="0" anchor="t" bIns="36150" lIns="72325" spcFirstLastPara="1" rIns="72325" wrap="square" tIns="36150">
            <a:noAutofit/>
          </a:bodyPr>
          <a:lstStyle/>
          <a:p>
            <a:pPr indent="0" lvl="0" marL="182880" marR="0" rtl="0" algn="l">
              <a:spcBef>
                <a:spcPts val="0"/>
              </a:spcBef>
              <a:spcAft>
                <a:spcPts val="0"/>
              </a:spcAft>
              <a:buNone/>
            </a:pPr>
            <a:r>
              <a:rPr b="1" lang="en" sz="2200">
                <a:latin typeface="Century Gothic"/>
                <a:ea typeface="Century Gothic"/>
                <a:cs typeface="Century Gothic"/>
                <a:sym typeface="Century Gothic"/>
              </a:rPr>
              <a:t>Opencv VS scikit-image</a:t>
            </a:r>
            <a:endParaRPr sz="1100"/>
          </a:p>
          <a:p>
            <a:pPr indent="0" lvl="0" marL="0" marR="0" rtl="0" algn="l">
              <a:spcBef>
                <a:spcPts val="0"/>
              </a:spcBef>
              <a:spcAft>
                <a:spcPts val="0"/>
              </a:spcAft>
              <a:buNone/>
            </a:pPr>
            <a:r>
              <a:t/>
            </a:r>
            <a:endParaRPr sz="1400">
              <a:latin typeface="Calibri"/>
              <a:ea typeface="Calibri"/>
              <a:cs typeface="Calibri"/>
              <a:sym typeface="Calibri"/>
            </a:endParaRPr>
          </a:p>
        </p:txBody>
      </p:sp>
      <p:sp>
        <p:nvSpPr>
          <p:cNvPr id="354" name="Google Shape;354;p25"/>
          <p:cNvSpPr txBox="1"/>
          <p:nvPr/>
        </p:nvSpPr>
        <p:spPr>
          <a:xfrm>
            <a:off x="3667650" y="2571750"/>
            <a:ext cx="4220400" cy="403200"/>
          </a:xfrm>
          <a:prstGeom prst="rect">
            <a:avLst/>
          </a:prstGeom>
          <a:noFill/>
          <a:ln>
            <a:noFill/>
          </a:ln>
        </p:spPr>
        <p:txBody>
          <a:bodyPr anchorCtr="0" anchor="t" bIns="36150" lIns="72325" spcFirstLastPara="1" rIns="72325" wrap="square" tIns="36150">
            <a:noAutofit/>
          </a:bodyPr>
          <a:lstStyle/>
          <a:p>
            <a:pPr indent="0" lvl="0" marL="0" marR="0" rtl="0" algn="ctr">
              <a:spcBef>
                <a:spcPts val="0"/>
              </a:spcBef>
              <a:spcAft>
                <a:spcPts val="0"/>
              </a:spcAft>
              <a:buNone/>
            </a:pPr>
            <a:r>
              <a:rPr lang="en">
                <a:latin typeface="Century Gothic"/>
                <a:ea typeface="Century Gothic"/>
                <a:cs typeface="Century Gothic"/>
                <a:sym typeface="Century Gothic"/>
              </a:rPr>
              <a:t>2020/10/07 First group meeting</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p26"/>
          <p:cNvGrpSpPr/>
          <p:nvPr/>
        </p:nvGrpSpPr>
        <p:grpSpPr>
          <a:xfrm>
            <a:off x="532557" y="823747"/>
            <a:ext cx="7887948" cy="3737000"/>
            <a:chOff x="673100" y="1041400"/>
            <a:chExt cx="9969600" cy="4724400"/>
          </a:xfrm>
        </p:grpSpPr>
        <p:cxnSp>
          <p:nvCxnSpPr>
            <p:cNvPr id="360" name="Google Shape;360;p26"/>
            <p:cNvCxnSpPr/>
            <p:nvPr/>
          </p:nvCxnSpPr>
          <p:spPr>
            <a:xfrm>
              <a:off x="673100" y="1041400"/>
              <a:ext cx="9969600" cy="0"/>
            </a:xfrm>
            <a:prstGeom prst="straightConnector1">
              <a:avLst/>
            </a:prstGeom>
            <a:noFill/>
            <a:ln cap="flat" cmpd="sng" w="63500">
              <a:solidFill>
                <a:srgbClr val="538CD5"/>
              </a:solidFill>
              <a:prstDash val="solid"/>
              <a:round/>
              <a:headEnd len="sm" w="sm" type="none"/>
              <a:tailEnd len="sm" w="sm" type="none"/>
            </a:ln>
          </p:spPr>
        </p:cxnSp>
        <p:cxnSp>
          <p:nvCxnSpPr>
            <p:cNvPr id="361" name="Google Shape;361;p26"/>
            <p:cNvCxnSpPr/>
            <p:nvPr/>
          </p:nvCxnSpPr>
          <p:spPr>
            <a:xfrm>
              <a:off x="673100" y="5765800"/>
              <a:ext cx="9969600" cy="0"/>
            </a:xfrm>
            <a:prstGeom prst="straightConnector1">
              <a:avLst/>
            </a:prstGeom>
            <a:noFill/>
            <a:ln cap="flat" cmpd="sng" w="25400">
              <a:solidFill>
                <a:srgbClr val="3F3F3F"/>
              </a:solidFill>
              <a:prstDash val="solid"/>
              <a:round/>
              <a:headEnd len="sm" w="sm" type="none"/>
              <a:tailEnd len="sm" w="sm" type="none"/>
            </a:ln>
          </p:spPr>
        </p:cxnSp>
      </p:grpSp>
      <p:sp>
        <p:nvSpPr>
          <p:cNvPr id="362" name="Google Shape;362;p26"/>
          <p:cNvSpPr txBox="1"/>
          <p:nvPr/>
        </p:nvSpPr>
        <p:spPr>
          <a:xfrm>
            <a:off x="3562699" y="1393392"/>
            <a:ext cx="4436400" cy="560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900">
                <a:latin typeface="Century Gothic"/>
                <a:ea typeface="Century Gothic"/>
                <a:cs typeface="Century Gothic"/>
                <a:sym typeface="Century Gothic"/>
              </a:rPr>
              <a:t>Opencv</a:t>
            </a:r>
            <a:endParaRPr sz="1100"/>
          </a:p>
        </p:txBody>
      </p:sp>
      <p:sp>
        <p:nvSpPr>
          <p:cNvPr id="363" name="Google Shape;363;p26"/>
          <p:cNvSpPr txBox="1"/>
          <p:nvPr/>
        </p:nvSpPr>
        <p:spPr>
          <a:xfrm>
            <a:off x="3562699" y="2415357"/>
            <a:ext cx="4084500" cy="560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900">
                <a:latin typeface="Century Gothic"/>
                <a:ea typeface="Century Gothic"/>
                <a:cs typeface="Century Gothic"/>
                <a:sym typeface="Century Gothic"/>
              </a:rPr>
              <a:t>Scikit-image</a:t>
            </a:r>
            <a:endParaRPr sz="1300">
              <a:latin typeface="Century Gothic"/>
              <a:ea typeface="Century Gothic"/>
              <a:cs typeface="Century Gothic"/>
              <a:sym typeface="Century Gothic"/>
            </a:endParaRPr>
          </a:p>
        </p:txBody>
      </p:sp>
      <p:sp>
        <p:nvSpPr>
          <p:cNvPr id="364" name="Google Shape;364;p26"/>
          <p:cNvSpPr txBox="1"/>
          <p:nvPr/>
        </p:nvSpPr>
        <p:spPr>
          <a:xfrm>
            <a:off x="3562700" y="3523250"/>
            <a:ext cx="5022000" cy="560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900">
                <a:latin typeface="Century Gothic"/>
                <a:ea typeface="Century Gothic"/>
                <a:cs typeface="Century Gothic"/>
                <a:sym typeface="Century Gothic"/>
              </a:rPr>
              <a:t>Comparison of Opencv and Scikit-image</a:t>
            </a:r>
            <a:endParaRPr sz="1300">
              <a:latin typeface="Century Gothic"/>
              <a:ea typeface="Century Gothic"/>
              <a:cs typeface="Century Gothic"/>
              <a:sym typeface="Century Gothic"/>
            </a:endParaRPr>
          </a:p>
        </p:txBody>
      </p:sp>
      <p:sp>
        <p:nvSpPr>
          <p:cNvPr id="365" name="Google Shape;365;p26"/>
          <p:cNvSpPr txBox="1"/>
          <p:nvPr/>
        </p:nvSpPr>
        <p:spPr>
          <a:xfrm>
            <a:off x="713433" y="2461018"/>
            <a:ext cx="2170500" cy="4626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2500">
                <a:latin typeface="Century Gothic"/>
                <a:ea typeface="Century Gothic"/>
                <a:cs typeface="Century Gothic"/>
                <a:sym typeface="Century Gothic"/>
              </a:rPr>
              <a:t>CONTENTS</a:t>
            </a:r>
            <a:endParaRPr sz="1100"/>
          </a:p>
        </p:txBody>
      </p:sp>
      <p:pic>
        <p:nvPicPr>
          <p:cNvPr id="366" name="Google Shape;366;p26"/>
          <p:cNvPicPr preferRelativeResize="0"/>
          <p:nvPr/>
        </p:nvPicPr>
        <p:blipFill rotWithShape="1">
          <a:blip r:embed="rId3">
            <a:alphaModFix/>
          </a:blip>
          <a:srcRect b="0" l="0" r="0" t="0"/>
          <a:stretch/>
        </p:blipFill>
        <p:spPr>
          <a:xfrm>
            <a:off x="2926692" y="1366242"/>
            <a:ext cx="559949" cy="559949"/>
          </a:xfrm>
          <a:prstGeom prst="rect">
            <a:avLst/>
          </a:prstGeom>
          <a:noFill/>
          <a:ln>
            <a:noFill/>
          </a:ln>
        </p:spPr>
      </p:pic>
      <p:pic>
        <p:nvPicPr>
          <p:cNvPr id="367" name="Google Shape;367;p26"/>
          <p:cNvPicPr preferRelativeResize="0"/>
          <p:nvPr/>
        </p:nvPicPr>
        <p:blipFill rotWithShape="1">
          <a:blip r:embed="rId4">
            <a:alphaModFix/>
          </a:blip>
          <a:srcRect b="0" l="0" r="0" t="0"/>
          <a:stretch/>
        </p:blipFill>
        <p:spPr>
          <a:xfrm>
            <a:off x="2926700" y="2390924"/>
            <a:ext cx="559941" cy="559941"/>
          </a:xfrm>
          <a:prstGeom prst="rect">
            <a:avLst/>
          </a:prstGeom>
          <a:noFill/>
          <a:ln>
            <a:noFill/>
          </a:ln>
        </p:spPr>
      </p:pic>
      <p:pic>
        <p:nvPicPr>
          <p:cNvPr id="368" name="Google Shape;368;p26"/>
          <p:cNvPicPr preferRelativeResize="0"/>
          <p:nvPr/>
        </p:nvPicPr>
        <p:blipFill rotWithShape="1">
          <a:blip r:embed="rId5">
            <a:alphaModFix/>
          </a:blip>
          <a:srcRect b="0" l="0" r="0" t="0"/>
          <a:stretch/>
        </p:blipFill>
        <p:spPr>
          <a:xfrm>
            <a:off x="2926707" y="3451176"/>
            <a:ext cx="559934" cy="559934"/>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27"/>
          <p:cNvGrpSpPr/>
          <p:nvPr/>
        </p:nvGrpSpPr>
        <p:grpSpPr>
          <a:xfrm>
            <a:off x="532557" y="823747"/>
            <a:ext cx="7887948" cy="3737000"/>
            <a:chOff x="673100" y="1041400"/>
            <a:chExt cx="9969600" cy="4724400"/>
          </a:xfrm>
        </p:grpSpPr>
        <p:cxnSp>
          <p:nvCxnSpPr>
            <p:cNvPr id="374" name="Google Shape;374;p27"/>
            <p:cNvCxnSpPr/>
            <p:nvPr/>
          </p:nvCxnSpPr>
          <p:spPr>
            <a:xfrm>
              <a:off x="673100" y="1041400"/>
              <a:ext cx="9969600" cy="0"/>
            </a:xfrm>
            <a:prstGeom prst="straightConnector1">
              <a:avLst/>
            </a:prstGeom>
            <a:noFill/>
            <a:ln cap="flat" cmpd="sng" w="63500">
              <a:solidFill>
                <a:srgbClr val="538CD5"/>
              </a:solidFill>
              <a:prstDash val="solid"/>
              <a:round/>
              <a:headEnd len="sm" w="sm" type="none"/>
              <a:tailEnd len="sm" w="sm" type="none"/>
            </a:ln>
          </p:spPr>
        </p:cxnSp>
        <p:cxnSp>
          <p:nvCxnSpPr>
            <p:cNvPr id="375" name="Google Shape;375;p27"/>
            <p:cNvCxnSpPr/>
            <p:nvPr/>
          </p:nvCxnSpPr>
          <p:spPr>
            <a:xfrm>
              <a:off x="673100" y="5765800"/>
              <a:ext cx="9969600" cy="0"/>
            </a:xfrm>
            <a:prstGeom prst="straightConnector1">
              <a:avLst/>
            </a:prstGeom>
            <a:noFill/>
            <a:ln cap="flat" cmpd="sng" w="25400">
              <a:solidFill>
                <a:srgbClr val="3F3F3F"/>
              </a:solidFill>
              <a:prstDash val="solid"/>
              <a:round/>
              <a:headEnd len="sm" w="sm" type="none"/>
              <a:tailEnd len="sm" w="sm" type="none"/>
            </a:ln>
          </p:spPr>
        </p:cxnSp>
      </p:grpSp>
      <p:sp>
        <p:nvSpPr>
          <p:cNvPr id="376" name="Google Shape;376;p27"/>
          <p:cNvSpPr txBox="1"/>
          <p:nvPr/>
        </p:nvSpPr>
        <p:spPr>
          <a:xfrm>
            <a:off x="411982" y="269556"/>
            <a:ext cx="6089400" cy="560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3200">
                <a:solidFill>
                  <a:schemeClr val="dk1"/>
                </a:solidFill>
                <a:latin typeface="Century Gothic"/>
                <a:ea typeface="Century Gothic"/>
                <a:cs typeface="Century Gothic"/>
                <a:sym typeface="Century Gothic"/>
              </a:rPr>
              <a:t>1</a:t>
            </a:r>
            <a:r>
              <a:rPr b="1" lang="en" sz="3200">
                <a:solidFill>
                  <a:schemeClr val="dk1"/>
                </a:solidFill>
                <a:latin typeface="Century Gothic"/>
                <a:ea typeface="Century Gothic"/>
                <a:cs typeface="Century Gothic"/>
                <a:sym typeface="Century Gothic"/>
              </a:rPr>
              <a:t>. </a:t>
            </a:r>
            <a:r>
              <a:rPr b="1" lang="en" sz="3200">
                <a:solidFill>
                  <a:schemeClr val="dk1"/>
                </a:solidFill>
                <a:latin typeface="Century Gothic"/>
                <a:ea typeface="Century Gothic"/>
                <a:cs typeface="Century Gothic"/>
                <a:sym typeface="Century Gothic"/>
              </a:rPr>
              <a:t>Opencv </a:t>
            </a:r>
            <a:endParaRPr sz="3200">
              <a:solidFill>
                <a:schemeClr val="dk1"/>
              </a:solidFill>
              <a:latin typeface="Century Gothic"/>
              <a:ea typeface="Century Gothic"/>
              <a:cs typeface="Century Gothic"/>
              <a:sym typeface="Century Gothic"/>
            </a:endParaRPr>
          </a:p>
        </p:txBody>
      </p:sp>
      <p:sp>
        <p:nvSpPr>
          <p:cNvPr id="377" name="Google Shape;377;p27"/>
          <p:cNvSpPr txBox="1"/>
          <p:nvPr/>
        </p:nvSpPr>
        <p:spPr>
          <a:xfrm>
            <a:off x="532563" y="884039"/>
            <a:ext cx="7887900" cy="3165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t/>
            </a:r>
            <a:endParaRPr sz="1600">
              <a:solidFill>
                <a:schemeClr val="dk1"/>
              </a:solidFill>
              <a:latin typeface="Century Gothic"/>
              <a:ea typeface="Century Gothic"/>
              <a:cs typeface="Century Gothic"/>
              <a:sym typeface="Century Gothic"/>
            </a:endParaRPr>
          </a:p>
        </p:txBody>
      </p:sp>
      <p:grpSp>
        <p:nvGrpSpPr>
          <p:cNvPr id="378" name="Google Shape;378;p27"/>
          <p:cNvGrpSpPr/>
          <p:nvPr/>
        </p:nvGrpSpPr>
        <p:grpSpPr>
          <a:xfrm>
            <a:off x="532557" y="823747"/>
            <a:ext cx="7887948" cy="3737000"/>
            <a:chOff x="673100" y="1041400"/>
            <a:chExt cx="9969600" cy="4724400"/>
          </a:xfrm>
        </p:grpSpPr>
        <p:cxnSp>
          <p:nvCxnSpPr>
            <p:cNvPr id="379" name="Google Shape;379;p27"/>
            <p:cNvCxnSpPr/>
            <p:nvPr/>
          </p:nvCxnSpPr>
          <p:spPr>
            <a:xfrm>
              <a:off x="673100" y="1041400"/>
              <a:ext cx="9969600" cy="0"/>
            </a:xfrm>
            <a:prstGeom prst="straightConnector1">
              <a:avLst/>
            </a:prstGeom>
            <a:noFill/>
            <a:ln cap="flat" cmpd="sng" w="63500">
              <a:solidFill>
                <a:srgbClr val="538CD5"/>
              </a:solidFill>
              <a:prstDash val="solid"/>
              <a:round/>
              <a:headEnd len="sm" w="sm" type="none"/>
              <a:tailEnd len="sm" w="sm" type="none"/>
            </a:ln>
          </p:spPr>
        </p:cxnSp>
        <p:cxnSp>
          <p:nvCxnSpPr>
            <p:cNvPr id="380" name="Google Shape;380;p27"/>
            <p:cNvCxnSpPr/>
            <p:nvPr/>
          </p:nvCxnSpPr>
          <p:spPr>
            <a:xfrm>
              <a:off x="673100" y="5765800"/>
              <a:ext cx="9969600" cy="0"/>
            </a:xfrm>
            <a:prstGeom prst="straightConnector1">
              <a:avLst/>
            </a:prstGeom>
            <a:noFill/>
            <a:ln cap="flat" cmpd="sng" w="25400">
              <a:solidFill>
                <a:srgbClr val="3F3F3F"/>
              </a:solidFill>
              <a:prstDash val="solid"/>
              <a:round/>
              <a:headEnd len="sm" w="sm" type="none"/>
              <a:tailEnd len="sm" w="sm" type="none"/>
            </a:ln>
          </p:spPr>
        </p:cxnSp>
      </p:grpSp>
      <p:sp>
        <p:nvSpPr>
          <p:cNvPr id="381" name="Google Shape;381;p27"/>
          <p:cNvSpPr txBox="1"/>
          <p:nvPr/>
        </p:nvSpPr>
        <p:spPr>
          <a:xfrm>
            <a:off x="532563" y="4560838"/>
            <a:ext cx="5607000" cy="2007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lang="en" sz="800">
                <a:solidFill>
                  <a:schemeClr val="dk1"/>
                </a:solidFill>
                <a:latin typeface="Century Gothic"/>
                <a:ea typeface="Century Gothic"/>
                <a:cs typeface="Century Gothic"/>
                <a:sym typeface="Century Gothic"/>
              </a:rPr>
              <a:t>Helpful website: https://opencv-python-tutroals.readthedocs.io/en/latest/py_tutorials/py_tutorials.html</a:t>
            </a:r>
            <a:endParaRPr sz="800">
              <a:solidFill>
                <a:schemeClr val="dk1"/>
              </a:solidFill>
              <a:latin typeface="Century Gothic"/>
              <a:ea typeface="Century Gothic"/>
              <a:cs typeface="Century Gothic"/>
              <a:sym typeface="Century Gothic"/>
            </a:endParaRPr>
          </a:p>
        </p:txBody>
      </p:sp>
      <p:pic>
        <p:nvPicPr>
          <p:cNvPr id="382" name="Google Shape;382;p27"/>
          <p:cNvPicPr preferRelativeResize="0"/>
          <p:nvPr/>
        </p:nvPicPr>
        <p:blipFill rotWithShape="1">
          <a:blip r:embed="rId3">
            <a:alphaModFix/>
          </a:blip>
          <a:srcRect b="0" l="0" r="0" t="0"/>
          <a:stretch/>
        </p:blipFill>
        <p:spPr>
          <a:xfrm>
            <a:off x="562708" y="944218"/>
            <a:ext cx="559936" cy="559936"/>
          </a:xfrm>
          <a:prstGeom prst="rect">
            <a:avLst/>
          </a:prstGeom>
          <a:noFill/>
          <a:ln>
            <a:noFill/>
          </a:ln>
        </p:spPr>
      </p:pic>
      <p:sp>
        <p:nvSpPr>
          <p:cNvPr id="383" name="Google Shape;383;p27"/>
          <p:cNvSpPr txBox="1"/>
          <p:nvPr/>
        </p:nvSpPr>
        <p:spPr>
          <a:xfrm>
            <a:off x="532550" y="1916224"/>
            <a:ext cx="3693000" cy="10743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lang="en" sz="1100">
                <a:solidFill>
                  <a:schemeClr val="dk1"/>
                </a:solidFill>
                <a:latin typeface="Century Gothic"/>
                <a:ea typeface="Century Gothic"/>
                <a:cs typeface="Century Gothic"/>
                <a:sym typeface="Century Gothic"/>
              </a:rPr>
              <a:t>Works with most of the famous languages. It’s free. Supports Windows, Linux, Mac OS, IOS and Android. It was designed for </a:t>
            </a:r>
            <a:r>
              <a:rPr b="1" lang="en" sz="1100">
                <a:solidFill>
                  <a:schemeClr val="dk1"/>
                </a:solidFill>
                <a:latin typeface="Century Gothic"/>
                <a:ea typeface="Century Gothic"/>
                <a:cs typeface="Century Gothic"/>
                <a:sym typeface="Century Gothic"/>
              </a:rPr>
              <a:t>computational efficiency</a:t>
            </a:r>
            <a:r>
              <a:rPr lang="en" sz="1100">
                <a:solidFill>
                  <a:schemeClr val="dk1"/>
                </a:solidFill>
                <a:latin typeface="Century Gothic"/>
                <a:ea typeface="Century Gothic"/>
                <a:cs typeface="Century Gothic"/>
                <a:sym typeface="Century Gothic"/>
              </a:rPr>
              <a:t> and with a strong focus on real-time applications. Has more than 10 times the user amount compared to scikit-image library. Has 2500+ optimized algorithms.</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sp>
        <p:nvSpPr>
          <p:cNvPr id="384" name="Google Shape;384;p27"/>
          <p:cNvSpPr txBox="1"/>
          <p:nvPr/>
        </p:nvSpPr>
        <p:spPr>
          <a:xfrm>
            <a:off x="5392151" y="1041650"/>
            <a:ext cx="2963400" cy="365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900" u="sng">
                <a:solidFill>
                  <a:schemeClr val="dk1"/>
                </a:solidFill>
                <a:latin typeface="Century Gothic"/>
                <a:ea typeface="Century Gothic"/>
                <a:cs typeface="Century Gothic"/>
                <a:sym typeface="Century Gothic"/>
              </a:rPr>
              <a:t>Compatible Languages</a:t>
            </a:r>
            <a:r>
              <a:rPr b="1" lang="en" sz="1900" u="sng">
                <a:solidFill>
                  <a:schemeClr val="dk1"/>
                </a:solidFill>
                <a:latin typeface="Century Gothic"/>
                <a:ea typeface="Century Gothic"/>
                <a:cs typeface="Century Gothic"/>
                <a:sym typeface="Century Gothic"/>
              </a:rPr>
              <a:t> </a:t>
            </a:r>
            <a:endParaRPr sz="1100"/>
          </a:p>
        </p:txBody>
      </p:sp>
      <p:sp>
        <p:nvSpPr>
          <p:cNvPr id="385" name="Google Shape;385;p27"/>
          <p:cNvSpPr txBox="1"/>
          <p:nvPr/>
        </p:nvSpPr>
        <p:spPr>
          <a:xfrm>
            <a:off x="5789146" y="1742825"/>
            <a:ext cx="1924200" cy="1095600"/>
          </a:xfrm>
          <a:prstGeom prst="rect">
            <a:avLst/>
          </a:prstGeom>
          <a:noFill/>
          <a:ln>
            <a:noFill/>
          </a:ln>
        </p:spPr>
        <p:txBody>
          <a:bodyPr anchorCtr="0" anchor="t" bIns="36150" lIns="72325" spcFirstLastPara="1" rIns="72325" wrap="square" tIns="36150">
            <a:noAutofit/>
          </a:bodyPr>
          <a:lstStyle/>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C++</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Android SDK</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Java</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b="1" lang="en" sz="1100">
                <a:solidFill>
                  <a:schemeClr val="dk1"/>
                </a:solidFill>
                <a:latin typeface="Century Gothic"/>
                <a:ea typeface="Century Gothic"/>
                <a:cs typeface="Century Gothic"/>
                <a:sym typeface="Century Gothic"/>
              </a:rPr>
              <a:t>Python</a:t>
            </a:r>
            <a:endParaRPr b="1"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C</a:t>
            </a:r>
            <a:endParaRPr sz="1100">
              <a:solidFill>
                <a:schemeClr val="dk1"/>
              </a:solidFill>
              <a:latin typeface="Century Gothic"/>
              <a:ea typeface="Century Gothic"/>
              <a:cs typeface="Century Gothic"/>
              <a:sym typeface="Century Gothic"/>
            </a:endParaRPr>
          </a:p>
        </p:txBody>
      </p:sp>
      <p:pic>
        <p:nvPicPr>
          <p:cNvPr descr="图片包含 游戏机&#10;&#10;描述已自动生成" id="386" name="Google Shape;386;p27"/>
          <p:cNvPicPr preferRelativeResize="0"/>
          <p:nvPr/>
        </p:nvPicPr>
        <p:blipFill rotWithShape="1">
          <a:blip r:embed="rId4">
            <a:alphaModFix/>
          </a:blip>
          <a:srcRect b="0" l="0" r="0" t="0"/>
          <a:stretch/>
        </p:blipFill>
        <p:spPr>
          <a:xfrm>
            <a:off x="502418" y="3472529"/>
            <a:ext cx="620224" cy="620224"/>
          </a:xfrm>
          <a:prstGeom prst="rect">
            <a:avLst/>
          </a:prstGeom>
          <a:noFill/>
          <a:ln>
            <a:noFill/>
          </a:ln>
        </p:spPr>
      </p:pic>
      <p:sp>
        <p:nvSpPr>
          <p:cNvPr id="387" name="Google Shape;387;p27"/>
          <p:cNvSpPr txBox="1"/>
          <p:nvPr/>
        </p:nvSpPr>
        <p:spPr>
          <a:xfrm>
            <a:off x="1080108" y="3435420"/>
            <a:ext cx="1924200" cy="6573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900" u="sng">
                <a:solidFill>
                  <a:schemeClr val="dk1"/>
                </a:solidFill>
                <a:latin typeface="Century Gothic"/>
                <a:ea typeface="Century Gothic"/>
                <a:cs typeface="Century Gothic"/>
                <a:sym typeface="Century Gothic"/>
              </a:rPr>
              <a:t>Things to think about</a:t>
            </a:r>
            <a:endParaRPr b="1" sz="1900" u="sng">
              <a:solidFill>
                <a:schemeClr val="dk1"/>
              </a:solidFill>
              <a:latin typeface="Century Gothic"/>
              <a:ea typeface="Century Gothic"/>
              <a:cs typeface="Century Gothic"/>
              <a:sym typeface="Century Gothic"/>
            </a:endParaRPr>
          </a:p>
        </p:txBody>
      </p:sp>
      <p:sp>
        <p:nvSpPr>
          <p:cNvPr id="388" name="Google Shape;388;p27"/>
          <p:cNvSpPr txBox="1"/>
          <p:nvPr/>
        </p:nvSpPr>
        <p:spPr>
          <a:xfrm>
            <a:off x="3015556" y="3234779"/>
            <a:ext cx="5716500" cy="13146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lang="en" sz="1100">
                <a:solidFill>
                  <a:schemeClr val="dk1"/>
                </a:solidFill>
                <a:latin typeface="Century Gothic"/>
                <a:ea typeface="Century Gothic"/>
                <a:cs typeface="Century Gothic"/>
                <a:sym typeface="Century Gothic"/>
              </a:rPr>
              <a:t>One of the strong feature of Opencv is known as real-time applications (ex. Real-time video analysis). In our project, we don’t need this feature, but we can also think, this library focused on “computational efficiency”. We are not certain how many steps(progress) we will apply on our pre-processing on our data set, Opencv is likely to perform better than scikit-image. But recently, enterprises(&gt;1000 employees), tend to use/change to scikit-image more than Opencv. So thinking about our future path, might be good to experience and try to use scikit-image.</a:t>
            </a:r>
            <a:endParaRPr sz="1100">
              <a:solidFill>
                <a:schemeClr val="dk1"/>
              </a:solidFill>
              <a:latin typeface="Century Gothic"/>
              <a:ea typeface="Century Gothic"/>
              <a:cs typeface="Century Gothic"/>
              <a:sym typeface="Century Gothic"/>
            </a:endParaRPr>
          </a:p>
        </p:txBody>
      </p:sp>
      <p:pic>
        <p:nvPicPr>
          <p:cNvPr id="389" name="Google Shape;389;p27"/>
          <p:cNvPicPr preferRelativeResize="0"/>
          <p:nvPr/>
        </p:nvPicPr>
        <p:blipFill rotWithShape="1">
          <a:blip r:embed="rId5">
            <a:alphaModFix/>
          </a:blip>
          <a:srcRect b="0" l="0" r="0" t="0"/>
          <a:stretch/>
        </p:blipFill>
        <p:spPr>
          <a:xfrm>
            <a:off x="4738266" y="944214"/>
            <a:ext cx="559936" cy="559936"/>
          </a:xfrm>
          <a:prstGeom prst="rect">
            <a:avLst/>
          </a:prstGeom>
          <a:noFill/>
          <a:ln>
            <a:noFill/>
          </a:ln>
        </p:spPr>
      </p:pic>
      <p:cxnSp>
        <p:nvCxnSpPr>
          <p:cNvPr id="390" name="Google Shape;390;p27"/>
          <p:cNvCxnSpPr/>
          <p:nvPr/>
        </p:nvCxnSpPr>
        <p:spPr>
          <a:xfrm>
            <a:off x="562707" y="3174504"/>
            <a:ext cx="7918200" cy="0"/>
          </a:xfrm>
          <a:prstGeom prst="straightConnector1">
            <a:avLst/>
          </a:prstGeom>
          <a:noFill/>
          <a:ln cap="flat" cmpd="sng" w="25400">
            <a:solidFill>
              <a:srgbClr val="4A7DBA"/>
            </a:solidFill>
            <a:prstDash val="dash"/>
            <a:round/>
            <a:headEnd len="sm" w="sm" type="none"/>
            <a:tailEnd len="sm" w="sm" type="none"/>
          </a:ln>
        </p:spPr>
      </p:cxnSp>
      <p:cxnSp>
        <p:nvCxnSpPr>
          <p:cNvPr id="391" name="Google Shape;391;p27"/>
          <p:cNvCxnSpPr/>
          <p:nvPr/>
        </p:nvCxnSpPr>
        <p:spPr>
          <a:xfrm rot="10800000">
            <a:off x="4476541" y="1504144"/>
            <a:ext cx="0" cy="1603200"/>
          </a:xfrm>
          <a:prstGeom prst="straightConnector1">
            <a:avLst/>
          </a:prstGeom>
          <a:noFill/>
          <a:ln cap="flat" cmpd="sng" w="25400">
            <a:solidFill>
              <a:srgbClr val="4A7DBA"/>
            </a:solidFill>
            <a:prstDash val="dash"/>
            <a:round/>
            <a:headEnd len="sm" w="sm" type="none"/>
            <a:tailEnd len="sm" w="sm" type="none"/>
          </a:ln>
        </p:spPr>
      </p:cxnSp>
      <p:sp>
        <p:nvSpPr>
          <p:cNvPr id="392" name="Google Shape;392;p27"/>
          <p:cNvSpPr txBox="1"/>
          <p:nvPr/>
        </p:nvSpPr>
        <p:spPr>
          <a:xfrm>
            <a:off x="1197300" y="829638"/>
            <a:ext cx="32046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Century Gothic"/>
                <a:ea typeface="Century Gothic"/>
                <a:cs typeface="Century Gothic"/>
                <a:sym typeface="Century Gothic"/>
              </a:rPr>
              <a:t>Opencv is used for “Image Processing”</a:t>
            </a:r>
            <a:endParaRPr b="1" sz="1900" u="sng">
              <a:latin typeface="Century Gothic"/>
              <a:ea typeface="Century Gothic"/>
              <a:cs typeface="Century Gothic"/>
              <a:sym typeface="Century Gothic"/>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pSp>
        <p:nvGrpSpPr>
          <p:cNvPr id="397" name="Google Shape;397;p28"/>
          <p:cNvGrpSpPr/>
          <p:nvPr/>
        </p:nvGrpSpPr>
        <p:grpSpPr>
          <a:xfrm>
            <a:off x="532557" y="823747"/>
            <a:ext cx="7887948" cy="3737000"/>
            <a:chOff x="673100" y="1041400"/>
            <a:chExt cx="9969600" cy="4724400"/>
          </a:xfrm>
        </p:grpSpPr>
        <p:cxnSp>
          <p:nvCxnSpPr>
            <p:cNvPr id="398" name="Google Shape;398;p28"/>
            <p:cNvCxnSpPr/>
            <p:nvPr/>
          </p:nvCxnSpPr>
          <p:spPr>
            <a:xfrm>
              <a:off x="673100" y="1041400"/>
              <a:ext cx="9969600" cy="0"/>
            </a:xfrm>
            <a:prstGeom prst="straightConnector1">
              <a:avLst/>
            </a:prstGeom>
            <a:noFill/>
            <a:ln cap="flat" cmpd="sng" w="63500">
              <a:solidFill>
                <a:srgbClr val="538CD5"/>
              </a:solidFill>
              <a:prstDash val="solid"/>
              <a:round/>
              <a:headEnd len="sm" w="sm" type="none"/>
              <a:tailEnd len="sm" w="sm" type="none"/>
            </a:ln>
          </p:spPr>
        </p:cxnSp>
        <p:cxnSp>
          <p:nvCxnSpPr>
            <p:cNvPr id="399" name="Google Shape;399;p28"/>
            <p:cNvCxnSpPr/>
            <p:nvPr/>
          </p:nvCxnSpPr>
          <p:spPr>
            <a:xfrm>
              <a:off x="673100" y="5765800"/>
              <a:ext cx="9969600" cy="0"/>
            </a:xfrm>
            <a:prstGeom prst="straightConnector1">
              <a:avLst/>
            </a:prstGeom>
            <a:noFill/>
            <a:ln cap="flat" cmpd="sng" w="25400">
              <a:solidFill>
                <a:srgbClr val="3F3F3F"/>
              </a:solidFill>
              <a:prstDash val="solid"/>
              <a:round/>
              <a:headEnd len="sm" w="sm" type="none"/>
              <a:tailEnd len="sm" w="sm" type="none"/>
            </a:ln>
          </p:spPr>
        </p:cxnSp>
      </p:grpSp>
      <p:sp>
        <p:nvSpPr>
          <p:cNvPr id="400" name="Google Shape;400;p28"/>
          <p:cNvSpPr txBox="1"/>
          <p:nvPr/>
        </p:nvSpPr>
        <p:spPr>
          <a:xfrm>
            <a:off x="411982" y="269556"/>
            <a:ext cx="6089400" cy="560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3200">
                <a:solidFill>
                  <a:schemeClr val="dk1"/>
                </a:solidFill>
                <a:latin typeface="Century Gothic"/>
                <a:ea typeface="Century Gothic"/>
                <a:cs typeface="Century Gothic"/>
                <a:sym typeface="Century Gothic"/>
              </a:rPr>
              <a:t>2</a:t>
            </a:r>
            <a:r>
              <a:rPr b="1" lang="en" sz="3200">
                <a:solidFill>
                  <a:schemeClr val="dk1"/>
                </a:solidFill>
                <a:latin typeface="Century Gothic"/>
                <a:ea typeface="Century Gothic"/>
                <a:cs typeface="Century Gothic"/>
                <a:sym typeface="Century Gothic"/>
              </a:rPr>
              <a:t>. Scikit-Image </a:t>
            </a:r>
            <a:endParaRPr sz="3200">
              <a:solidFill>
                <a:schemeClr val="dk1"/>
              </a:solidFill>
              <a:latin typeface="Century Gothic"/>
              <a:ea typeface="Century Gothic"/>
              <a:cs typeface="Century Gothic"/>
              <a:sym typeface="Century Gothic"/>
            </a:endParaRPr>
          </a:p>
        </p:txBody>
      </p:sp>
      <p:sp>
        <p:nvSpPr>
          <p:cNvPr id="401" name="Google Shape;401;p28"/>
          <p:cNvSpPr txBox="1"/>
          <p:nvPr/>
        </p:nvSpPr>
        <p:spPr>
          <a:xfrm>
            <a:off x="532563" y="884039"/>
            <a:ext cx="7887900" cy="3165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t/>
            </a:r>
            <a:endParaRPr sz="1600">
              <a:solidFill>
                <a:schemeClr val="dk1"/>
              </a:solidFill>
              <a:latin typeface="Century Gothic"/>
              <a:ea typeface="Century Gothic"/>
              <a:cs typeface="Century Gothic"/>
              <a:sym typeface="Century Gothic"/>
            </a:endParaRPr>
          </a:p>
        </p:txBody>
      </p:sp>
      <p:grpSp>
        <p:nvGrpSpPr>
          <p:cNvPr id="402" name="Google Shape;402;p28"/>
          <p:cNvGrpSpPr/>
          <p:nvPr/>
        </p:nvGrpSpPr>
        <p:grpSpPr>
          <a:xfrm>
            <a:off x="532557" y="823747"/>
            <a:ext cx="7887948" cy="3737000"/>
            <a:chOff x="673100" y="1041400"/>
            <a:chExt cx="9969600" cy="4724400"/>
          </a:xfrm>
        </p:grpSpPr>
        <p:cxnSp>
          <p:nvCxnSpPr>
            <p:cNvPr id="403" name="Google Shape;403;p28"/>
            <p:cNvCxnSpPr/>
            <p:nvPr/>
          </p:nvCxnSpPr>
          <p:spPr>
            <a:xfrm>
              <a:off x="673100" y="1041400"/>
              <a:ext cx="9969600" cy="0"/>
            </a:xfrm>
            <a:prstGeom prst="straightConnector1">
              <a:avLst/>
            </a:prstGeom>
            <a:noFill/>
            <a:ln cap="flat" cmpd="sng" w="63500">
              <a:solidFill>
                <a:srgbClr val="538CD5"/>
              </a:solidFill>
              <a:prstDash val="solid"/>
              <a:round/>
              <a:headEnd len="sm" w="sm" type="none"/>
              <a:tailEnd len="sm" w="sm" type="none"/>
            </a:ln>
          </p:spPr>
        </p:cxnSp>
        <p:cxnSp>
          <p:nvCxnSpPr>
            <p:cNvPr id="404" name="Google Shape;404;p28"/>
            <p:cNvCxnSpPr/>
            <p:nvPr/>
          </p:nvCxnSpPr>
          <p:spPr>
            <a:xfrm>
              <a:off x="673100" y="5765800"/>
              <a:ext cx="9969600" cy="0"/>
            </a:xfrm>
            <a:prstGeom prst="straightConnector1">
              <a:avLst/>
            </a:prstGeom>
            <a:noFill/>
            <a:ln cap="flat" cmpd="sng" w="25400">
              <a:solidFill>
                <a:srgbClr val="3F3F3F"/>
              </a:solidFill>
              <a:prstDash val="solid"/>
              <a:round/>
              <a:headEnd len="sm" w="sm" type="none"/>
              <a:tailEnd len="sm" w="sm" type="none"/>
            </a:ln>
          </p:spPr>
        </p:cxnSp>
      </p:grpSp>
      <p:sp>
        <p:nvSpPr>
          <p:cNvPr id="405" name="Google Shape;405;p28"/>
          <p:cNvSpPr txBox="1"/>
          <p:nvPr/>
        </p:nvSpPr>
        <p:spPr>
          <a:xfrm>
            <a:off x="532563" y="4560838"/>
            <a:ext cx="5607000" cy="2007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lang="en" sz="800">
                <a:solidFill>
                  <a:schemeClr val="dk1"/>
                </a:solidFill>
                <a:latin typeface="Century Gothic"/>
                <a:ea typeface="Century Gothic"/>
                <a:cs typeface="Century Gothic"/>
                <a:sym typeface="Century Gothic"/>
              </a:rPr>
              <a:t>Helpful website: </a:t>
            </a:r>
            <a:r>
              <a:rPr lang="en" sz="800">
                <a:solidFill>
                  <a:schemeClr val="dk1"/>
                </a:solidFill>
                <a:latin typeface="Century Gothic"/>
                <a:ea typeface="Century Gothic"/>
                <a:cs typeface="Century Gothic"/>
                <a:sym typeface="Century Gothic"/>
              </a:rPr>
              <a:t>http://scipy-lectures.org/packages/scikit-image/index.html#colorspaces</a:t>
            </a:r>
            <a:endParaRPr sz="800">
              <a:solidFill>
                <a:schemeClr val="dk1"/>
              </a:solidFill>
              <a:latin typeface="Century Gothic"/>
              <a:ea typeface="Century Gothic"/>
              <a:cs typeface="Century Gothic"/>
              <a:sym typeface="Century Gothic"/>
            </a:endParaRPr>
          </a:p>
        </p:txBody>
      </p:sp>
      <p:pic>
        <p:nvPicPr>
          <p:cNvPr id="406" name="Google Shape;406;p28"/>
          <p:cNvPicPr preferRelativeResize="0"/>
          <p:nvPr/>
        </p:nvPicPr>
        <p:blipFill rotWithShape="1">
          <a:blip r:embed="rId3">
            <a:alphaModFix/>
          </a:blip>
          <a:srcRect b="0" l="0" r="0" t="0"/>
          <a:stretch/>
        </p:blipFill>
        <p:spPr>
          <a:xfrm>
            <a:off x="562708" y="944218"/>
            <a:ext cx="559936" cy="559936"/>
          </a:xfrm>
          <a:prstGeom prst="rect">
            <a:avLst/>
          </a:prstGeom>
          <a:noFill/>
          <a:ln>
            <a:noFill/>
          </a:ln>
        </p:spPr>
      </p:pic>
      <p:sp>
        <p:nvSpPr>
          <p:cNvPr id="407" name="Google Shape;407;p28"/>
          <p:cNvSpPr txBox="1"/>
          <p:nvPr/>
        </p:nvSpPr>
        <p:spPr>
          <a:xfrm>
            <a:off x="532550" y="1916225"/>
            <a:ext cx="3693000" cy="12582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lang="en" sz="1100">
                <a:solidFill>
                  <a:schemeClr val="dk1"/>
                </a:solidFill>
                <a:latin typeface="Century Gothic"/>
                <a:ea typeface="Century Gothic"/>
                <a:cs typeface="Century Gothic"/>
                <a:sym typeface="Century Gothic"/>
              </a:rPr>
              <a:t>It includes algorithms for segmentation, geometric transformations, </a:t>
            </a:r>
            <a:r>
              <a:rPr b="1" lang="en" sz="1100">
                <a:solidFill>
                  <a:schemeClr val="dk1"/>
                </a:solidFill>
                <a:latin typeface="Century Gothic"/>
                <a:ea typeface="Century Gothic"/>
                <a:cs typeface="Century Gothic"/>
                <a:sym typeface="Century Gothic"/>
              </a:rPr>
              <a:t>color space manipulation, </a:t>
            </a:r>
            <a:r>
              <a:rPr lang="en" sz="1100">
                <a:solidFill>
                  <a:schemeClr val="dk1"/>
                </a:solidFill>
                <a:latin typeface="Century Gothic"/>
                <a:ea typeface="Century Gothic"/>
                <a:cs typeface="Century Gothic"/>
                <a:sym typeface="Century Gothic"/>
              </a:rPr>
              <a:t>analysis, filtering, morphology, </a:t>
            </a:r>
            <a:r>
              <a:rPr b="1" lang="en" sz="1100">
                <a:solidFill>
                  <a:schemeClr val="dk1"/>
                </a:solidFill>
                <a:latin typeface="Century Gothic"/>
                <a:ea typeface="Century Gothic"/>
                <a:cs typeface="Century Gothic"/>
                <a:sym typeface="Century Gothic"/>
              </a:rPr>
              <a:t>feature detection</a:t>
            </a:r>
            <a:r>
              <a:rPr lang="en" sz="1100">
                <a:solidFill>
                  <a:schemeClr val="dk1"/>
                </a:solidFill>
                <a:latin typeface="Century Gothic"/>
                <a:ea typeface="Century Gothic"/>
                <a:cs typeface="Century Gothic"/>
                <a:sym typeface="Century Gothic"/>
              </a:rPr>
              <a:t>, and more.</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100">
                <a:solidFill>
                  <a:schemeClr val="dk1"/>
                </a:solidFill>
                <a:latin typeface="Century Gothic"/>
                <a:ea typeface="Century Gothic"/>
                <a:cs typeface="Century Gothic"/>
                <a:sym typeface="Century Gothic"/>
              </a:rPr>
              <a:t>It is designed to interoperate with the Numpy and Scipy. It is very beginner user friendly. Includes ML algorithms such as Random Forest, SVMS, linear models.</a:t>
            </a:r>
            <a:endParaRPr sz="1100">
              <a:solidFill>
                <a:schemeClr val="dk1"/>
              </a:solidFill>
              <a:latin typeface="Century Gothic"/>
              <a:ea typeface="Century Gothic"/>
              <a:cs typeface="Century Gothic"/>
              <a:sym typeface="Century Gothic"/>
            </a:endParaRPr>
          </a:p>
        </p:txBody>
      </p:sp>
      <p:sp>
        <p:nvSpPr>
          <p:cNvPr id="408" name="Google Shape;408;p28"/>
          <p:cNvSpPr txBox="1"/>
          <p:nvPr/>
        </p:nvSpPr>
        <p:spPr>
          <a:xfrm>
            <a:off x="5392151" y="1041650"/>
            <a:ext cx="2963400" cy="365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900" u="sng">
                <a:solidFill>
                  <a:schemeClr val="dk1"/>
                </a:solidFill>
                <a:latin typeface="Century Gothic"/>
                <a:ea typeface="Century Gothic"/>
                <a:cs typeface="Century Gothic"/>
                <a:sym typeface="Century Gothic"/>
              </a:rPr>
              <a:t>Compatible Languages </a:t>
            </a:r>
            <a:endParaRPr sz="1100"/>
          </a:p>
        </p:txBody>
      </p:sp>
      <p:sp>
        <p:nvSpPr>
          <p:cNvPr id="409" name="Google Shape;409;p28"/>
          <p:cNvSpPr txBox="1"/>
          <p:nvPr/>
        </p:nvSpPr>
        <p:spPr>
          <a:xfrm>
            <a:off x="5944575" y="1742825"/>
            <a:ext cx="1434000" cy="1095600"/>
          </a:xfrm>
          <a:prstGeom prst="rect">
            <a:avLst/>
          </a:prstGeom>
          <a:noFill/>
          <a:ln>
            <a:noFill/>
          </a:ln>
        </p:spPr>
        <p:txBody>
          <a:bodyPr anchorCtr="0" anchor="t" bIns="36150" lIns="72325" spcFirstLastPara="1" rIns="72325" wrap="square" tIns="36150">
            <a:noAutofit/>
          </a:bodyPr>
          <a:lstStyle/>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Python</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Python</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Python</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Python</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Python</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p:txBody>
      </p:sp>
      <p:pic>
        <p:nvPicPr>
          <p:cNvPr descr="图片包含 游戏机&#10;&#10;描述已自动生成" id="410" name="Google Shape;410;p28"/>
          <p:cNvPicPr preferRelativeResize="0"/>
          <p:nvPr/>
        </p:nvPicPr>
        <p:blipFill rotWithShape="1">
          <a:blip r:embed="rId4">
            <a:alphaModFix/>
          </a:blip>
          <a:srcRect b="0" l="0" r="0" t="0"/>
          <a:stretch/>
        </p:blipFill>
        <p:spPr>
          <a:xfrm>
            <a:off x="502418" y="3472529"/>
            <a:ext cx="620224" cy="620224"/>
          </a:xfrm>
          <a:prstGeom prst="rect">
            <a:avLst/>
          </a:prstGeom>
          <a:noFill/>
          <a:ln>
            <a:noFill/>
          </a:ln>
        </p:spPr>
      </p:pic>
      <p:sp>
        <p:nvSpPr>
          <p:cNvPr id="411" name="Google Shape;411;p28"/>
          <p:cNvSpPr txBox="1"/>
          <p:nvPr/>
        </p:nvSpPr>
        <p:spPr>
          <a:xfrm>
            <a:off x="1080108" y="3435420"/>
            <a:ext cx="1924200" cy="6573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900" u="sng">
                <a:solidFill>
                  <a:schemeClr val="dk1"/>
                </a:solidFill>
                <a:latin typeface="Century Gothic"/>
                <a:ea typeface="Century Gothic"/>
                <a:cs typeface="Century Gothic"/>
                <a:sym typeface="Century Gothic"/>
              </a:rPr>
              <a:t>Things to think about</a:t>
            </a:r>
            <a:endParaRPr b="1" sz="1900" u="sng">
              <a:solidFill>
                <a:schemeClr val="dk1"/>
              </a:solidFill>
              <a:latin typeface="Century Gothic"/>
              <a:ea typeface="Century Gothic"/>
              <a:cs typeface="Century Gothic"/>
              <a:sym typeface="Century Gothic"/>
            </a:endParaRPr>
          </a:p>
        </p:txBody>
      </p:sp>
      <p:sp>
        <p:nvSpPr>
          <p:cNvPr id="412" name="Google Shape;412;p28"/>
          <p:cNvSpPr txBox="1"/>
          <p:nvPr/>
        </p:nvSpPr>
        <p:spPr>
          <a:xfrm>
            <a:off x="3015550" y="3234775"/>
            <a:ext cx="5576700" cy="13146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lang="en" sz="1100">
                <a:solidFill>
                  <a:schemeClr val="dk1"/>
                </a:solidFill>
                <a:latin typeface="Century Gothic"/>
                <a:ea typeface="Century Gothic"/>
                <a:cs typeface="Century Gothic"/>
                <a:sym typeface="Century Gothic"/>
              </a:rPr>
              <a:t>Just like mentioned above, even beginner python developer with little knowledge of ML could use it like a black box, without really understanding what’s inside. It is considered as “more powerful” which means, it can be used in more complexed model in python and works better than Opencv, but we don’t know how complex our model will be, and our goal for now, is to keep our model as simple as possible. </a:t>
            </a:r>
            <a:endParaRPr sz="1100">
              <a:solidFill>
                <a:schemeClr val="dk1"/>
              </a:solidFill>
              <a:latin typeface="Century Gothic"/>
              <a:ea typeface="Century Gothic"/>
              <a:cs typeface="Century Gothic"/>
              <a:sym typeface="Century Gothic"/>
            </a:endParaRPr>
          </a:p>
        </p:txBody>
      </p:sp>
      <p:pic>
        <p:nvPicPr>
          <p:cNvPr id="413" name="Google Shape;413;p28"/>
          <p:cNvPicPr preferRelativeResize="0"/>
          <p:nvPr/>
        </p:nvPicPr>
        <p:blipFill rotWithShape="1">
          <a:blip r:embed="rId5">
            <a:alphaModFix/>
          </a:blip>
          <a:srcRect b="0" l="0" r="0" t="0"/>
          <a:stretch/>
        </p:blipFill>
        <p:spPr>
          <a:xfrm>
            <a:off x="4738266" y="944214"/>
            <a:ext cx="559936" cy="559936"/>
          </a:xfrm>
          <a:prstGeom prst="rect">
            <a:avLst/>
          </a:prstGeom>
          <a:noFill/>
          <a:ln>
            <a:noFill/>
          </a:ln>
        </p:spPr>
      </p:pic>
      <p:cxnSp>
        <p:nvCxnSpPr>
          <p:cNvPr id="414" name="Google Shape;414;p28"/>
          <p:cNvCxnSpPr/>
          <p:nvPr/>
        </p:nvCxnSpPr>
        <p:spPr>
          <a:xfrm>
            <a:off x="562707" y="3174504"/>
            <a:ext cx="7918200" cy="0"/>
          </a:xfrm>
          <a:prstGeom prst="straightConnector1">
            <a:avLst/>
          </a:prstGeom>
          <a:noFill/>
          <a:ln cap="flat" cmpd="sng" w="25400">
            <a:solidFill>
              <a:srgbClr val="4A7DBA"/>
            </a:solidFill>
            <a:prstDash val="dash"/>
            <a:round/>
            <a:headEnd len="sm" w="sm" type="none"/>
            <a:tailEnd len="sm" w="sm" type="none"/>
          </a:ln>
        </p:spPr>
      </p:cxnSp>
      <p:cxnSp>
        <p:nvCxnSpPr>
          <p:cNvPr id="415" name="Google Shape;415;p28"/>
          <p:cNvCxnSpPr/>
          <p:nvPr/>
        </p:nvCxnSpPr>
        <p:spPr>
          <a:xfrm rot="10800000">
            <a:off x="4476541" y="1504144"/>
            <a:ext cx="0" cy="1603200"/>
          </a:xfrm>
          <a:prstGeom prst="straightConnector1">
            <a:avLst/>
          </a:prstGeom>
          <a:noFill/>
          <a:ln cap="flat" cmpd="sng" w="25400">
            <a:solidFill>
              <a:srgbClr val="4A7DBA"/>
            </a:solidFill>
            <a:prstDash val="dash"/>
            <a:round/>
            <a:headEnd len="sm" w="sm" type="none"/>
            <a:tailEnd len="sm" w="sm" type="none"/>
          </a:ln>
        </p:spPr>
      </p:cxnSp>
      <p:sp>
        <p:nvSpPr>
          <p:cNvPr id="416" name="Google Shape;416;p28"/>
          <p:cNvSpPr txBox="1"/>
          <p:nvPr/>
        </p:nvSpPr>
        <p:spPr>
          <a:xfrm>
            <a:off x="1197300" y="829656"/>
            <a:ext cx="3204600" cy="9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Century Gothic"/>
                <a:ea typeface="Century Gothic"/>
                <a:cs typeface="Century Gothic"/>
                <a:sym typeface="Century Gothic"/>
              </a:rPr>
              <a:t>Scikit-Image</a:t>
            </a:r>
            <a:r>
              <a:rPr b="1" lang="en" sz="1900" u="sng">
                <a:latin typeface="Century Gothic"/>
                <a:ea typeface="Century Gothic"/>
                <a:cs typeface="Century Gothic"/>
                <a:sym typeface="Century Gothic"/>
              </a:rPr>
              <a:t> is newer library for “Image Processing”</a:t>
            </a:r>
            <a:endParaRPr b="1" sz="1900" u="sng">
              <a:latin typeface="Century Gothic"/>
              <a:ea typeface="Century Gothic"/>
              <a:cs typeface="Century Gothic"/>
              <a:sym typeface="Century Gothic"/>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29"/>
          <p:cNvCxnSpPr/>
          <p:nvPr/>
        </p:nvCxnSpPr>
        <p:spPr>
          <a:xfrm>
            <a:off x="532557" y="823747"/>
            <a:ext cx="7887948" cy="0"/>
          </a:xfrm>
          <a:prstGeom prst="straightConnector1">
            <a:avLst/>
          </a:prstGeom>
          <a:noFill/>
          <a:ln cap="flat" cmpd="sng" w="63500">
            <a:solidFill>
              <a:srgbClr val="538CD5"/>
            </a:solidFill>
            <a:prstDash val="solid"/>
            <a:round/>
            <a:headEnd len="sm" w="sm" type="none"/>
            <a:tailEnd len="sm" w="sm" type="none"/>
          </a:ln>
        </p:spPr>
      </p:cxnSp>
      <p:sp>
        <p:nvSpPr>
          <p:cNvPr id="423" name="Google Shape;423;p29"/>
          <p:cNvSpPr txBox="1"/>
          <p:nvPr/>
        </p:nvSpPr>
        <p:spPr>
          <a:xfrm>
            <a:off x="411982" y="269556"/>
            <a:ext cx="6089400" cy="560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3200">
                <a:solidFill>
                  <a:schemeClr val="dk1"/>
                </a:solidFill>
                <a:latin typeface="Century Gothic"/>
                <a:ea typeface="Century Gothic"/>
                <a:cs typeface="Century Gothic"/>
                <a:sym typeface="Century Gothic"/>
              </a:rPr>
              <a:t>3</a:t>
            </a:r>
            <a:r>
              <a:rPr b="1" lang="en" sz="3200">
                <a:solidFill>
                  <a:schemeClr val="dk1"/>
                </a:solidFill>
                <a:latin typeface="Century Gothic"/>
                <a:ea typeface="Century Gothic"/>
                <a:cs typeface="Century Gothic"/>
                <a:sym typeface="Century Gothic"/>
              </a:rPr>
              <a:t>. Comparison</a:t>
            </a:r>
            <a:endParaRPr sz="3200">
              <a:solidFill>
                <a:schemeClr val="dk1"/>
              </a:solidFill>
              <a:latin typeface="Century Gothic"/>
              <a:ea typeface="Century Gothic"/>
              <a:cs typeface="Century Gothic"/>
              <a:sym typeface="Century Gothic"/>
            </a:endParaRPr>
          </a:p>
        </p:txBody>
      </p:sp>
      <p:sp>
        <p:nvSpPr>
          <p:cNvPr id="424" name="Google Shape;424;p29"/>
          <p:cNvSpPr txBox="1"/>
          <p:nvPr/>
        </p:nvSpPr>
        <p:spPr>
          <a:xfrm>
            <a:off x="532563" y="884039"/>
            <a:ext cx="7887900" cy="3165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t/>
            </a:r>
            <a:endParaRPr sz="1600">
              <a:solidFill>
                <a:schemeClr val="dk1"/>
              </a:solidFill>
              <a:latin typeface="Century Gothic"/>
              <a:ea typeface="Century Gothic"/>
              <a:cs typeface="Century Gothic"/>
              <a:sym typeface="Century Gothic"/>
            </a:endParaRPr>
          </a:p>
        </p:txBody>
      </p:sp>
      <p:grpSp>
        <p:nvGrpSpPr>
          <p:cNvPr id="425" name="Google Shape;425;p29"/>
          <p:cNvGrpSpPr/>
          <p:nvPr/>
        </p:nvGrpSpPr>
        <p:grpSpPr>
          <a:xfrm>
            <a:off x="532557" y="824188"/>
            <a:ext cx="7887948" cy="4068653"/>
            <a:chOff x="673100" y="1041400"/>
            <a:chExt cx="9969600" cy="4724400"/>
          </a:xfrm>
        </p:grpSpPr>
        <p:cxnSp>
          <p:nvCxnSpPr>
            <p:cNvPr id="426" name="Google Shape;426;p29"/>
            <p:cNvCxnSpPr/>
            <p:nvPr/>
          </p:nvCxnSpPr>
          <p:spPr>
            <a:xfrm>
              <a:off x="673100" y="1041400"/>
              <a:ext cx="9969600" cy="0"/>
            </a:xfrm>
            <a:prstGeom prst="straightConnector1">
              <a:avLst/>
            </a:prstGeom>
            <a:noFill/>
            <a:ln cap="flat" cmpd="sng" w="63500">
              <a:solidFill>
                <a:srgbClr val="538CD5"/>
              </a:solidFill>
              <a:prstDash val="solid"/>
              <a:round/>
              <a:headEnd len="sm" w="sm" type="none"/>
              <a:tailEnd len="sm" w="sm" type="none"/>
            </a:ln>
          </p:spPr>
        </p:cxnSp>
        <p:cxnSp>
          <p:nvCxnSpPr>
            <p:cNvPr id="427" name="Google Shape;427;p29"/>
            <p:cNvCxnSpPr/>
            <p:nvPr/>
          </p:nvCxnSpPr>
          <p:spPr>
            <a:xfrm>
              <a:off x="673100" y="5765800"/>
              <a:ext cx="9969600" cy="0"/>
            </a:xfrm>
            <a:prstGeom prst="straightConnector1">
              <a:avLst/>
            </a:prstGeom>
            <a:noFill/>
            <a:ln cap="flat" cmpd="sng" w="25400">
              <a:solidFill>
                <a:srgbClr val="3F3F3F"/>
              </a:solidFill>
              <a:prstDash val="solid"/>
              <a:round/>
              <a:headEnd len="sm" w="sm" type="none"/>
              <a:tailEnd len="sm" w="sm" type="none"/>
            </a:ln>
          </p:spPr>
        </p:cxnSp>
      </p:grpSp>
      <p:grpSp>
        <p:nvGrpSpPr>
          <p:cNvPr id="428" name="Google Shape;428;p29"/>
          <p:cNvGrpSpPr/>
          <p:nvPr/>
        </p:nvGrpSpPr>
        <p:grpSpPr>
          <a:xfrm>
            <a:off x="1182819" y="987412"/>
            <a:ext cx="6759064" cy="3867559"/>
            <a:chOff x="1157054" y="1259864"/>
            <a:chExt cx="8542801" cy="4889456"/>
          </a:xfrm>
        </p:grpSpPr>
        <p:sp>
          <p:nvSpPr>
            <p:cNvPr id="429" name="Google Shape;429;p29"/>
            <p:cNvSpPr txBox="1"/>
            <p:nvPr/>
          </p:nvSpPr>
          <p:spPr>
            <a:xfrm>
              <a:off x="1157054" y="1259864"/>
              <a:ext cx="3063000" cy="4002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600">
                  <a:solidFill>
                    <a:schemeClr val="dk1"/>
                  </a:solidFill>
                  <a:latin typeface="Century Gothic"/>
                  <a:ea typeface="Century Gothic"/>
                  <a:cs typeface="Century Gothic"/>
                  <a:sym typeface="Century Gothic"/>
                </a:rPr>
                <a:t>Opencv</a:t>
              </a:r>
              <a:endParaRPr b="1" sz="1600">
                <a:solidFill>
                  <a:schemeClr val="dk1"/>
                </a:solidFill>
                <a:latin typeface="Century Gothic"/>
                <a:ea typeface="Century Gothic"/>
                <a:cs typeface="Century Gothic"/>
                <a:sym typeface="Century Gothic"/>
              </a:endParaRPr>
            </a:p>
          </p:txBody>
        </p:sp>
        <p:sp>
          <p:nvSpPr>
            <p:cNvPr id="430" name="Google Shape;430;p29"/>
            <p:cNvSpPr txBox="1"/>
            <p:nvPr/>
          </p:nvSpPr>
          <p:spPr>
            <a:xfrm>
              <a:off x="6636855" y="1284377"/>
              <a:ext cx="3063000" cy="4002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1600">
                  <a:solidFill>
                    <a:schemeClr val="dk1"/>
                  </a:solidFill>
                  <a:latin typeface="Century Gothic"/>
                  <a:ea typeface="Century Gothic"/>
                  <a:cs typeface="Century Gothic"/>
                  <a:sym typeface="Century Gothic"/>
                </a:rPr>
                <a:t>Scikit-Image</a:t>
              </a:r>
              <a:endParaRPr b="1" sz="1600">
                <a:solidFill>
                  <a:schemeClr val="dk1"/>
                </a:solidFill>
                <a:latin typeface="Century Gothic"/>
                <a:ea typeface="Century Gothic"/>
                <a:cs typeface="Century Gothic"/>
                <a:sym typeface="Century Gothic"/>
              </a:endParaRPr>
            </a:p>
          </p:txBody>
        </p:sp>
        <p:cxnSp>
          <p:nvCxnSpPr>
            <p:cNvPr id="431" name="Google Shape;431;p29"/>
            <p:cNvCxnSpPr>
              <a:stCxn id="432" idx="2"/>
            </p:cNvCxnSpPr>
            <p:nvPr/>
          </p:nvCxnSpPr>
          <p:spPr>
            <a:xfrm>
              <a:off x="5383705" y="1765420"/>
              <a:ext cx="12000" cy="4383900"/>
            </a:xfrm>
            <a:prstGeom prst="straightConnector1">
              <a:avLst/>
            </a:prstGeom>
            <a:noFill/>
            <a:ln cap="sq" cmpd="sng" w="38100">
              <a:solidFill>
                <a:schemeClr val="dk1"/>
              </a:solidFill>
              <a:prstDash val="dash"/>
              <a:round/>
              <a:headEnd len="sm" w="sm" type="none"/>
              <a:tailEnd len="sm" w="sm" type="none"/>
            </a:ln>
          </p:spPr>
        </p:cxnSp>
      </p:grpSp>
      <p:grpSp>
        <p:nvGrpSpPr>
          <p:cNvPr id="433" name="Google Shape;433;p29"/>
          <p:cNvGrpSpPr/>
          <p:nvPr/>
        </p:nvGrpSpPr>
        <p:grpSpPr>
          <a:xfrm>
            <a:off x="592855" y="1545024"/>
            <a:ext cx="3857325" cy="3287554"/>
            <a:chOff x="783756" y="2910091"/>
            <a:chExt cx="4875284" cy="4156200"/>
          </a:xfrm>
        </p:grpSpPr>
        <p:pic>
          <p:nvPicPr>
            <p:cNvPr id="434" name="Google Shape;434;p29"/>
            <p:cNvPicPr preferRelativeResize="0"/>
            <p:nvPr/>
          </p:nvPicPr>
          <p:blipFill rotWithShape="1">
            <a:blip r:embed="rId3">
              <a:alphaModFix/>
            </a:blip>
            <a:srcRect b="0" l="0" r="0" t="0"/>
            <a:stretch/>
          </p:blipFill>
          <p:spPr>
            <a:xfrm>
              <a:off x="783756" y="2910137"/>
              <a:ext cx="359231" cy="359231"/>
            </a:xfrm>
            <a:prstGeom prst="rect">
              <a:avLst/>
            </a:prstGeom>
            <a:noFill/>
            <a:ln>
              <a:noFill/>
            </a:ln>
          </p:spPr>
        </p:pic>
        <p:sp>
          <p:nvSpPr>
            <p:cNvPr id="435" name="Google Shape;435;p29"/>
            <p:cNvSpPr txBox="1"/>
            <p:nvPr/>
          </p:nvSpPr>
          <p:spPr>
            <a:xfrm>
              <a:off x="1088539" y="2910091"/>
              <a:ext cx="4570500" cy="4156200"/>
            </a:xfrm>
            <a:prstGeom prst="rect">
              <a:avLst/>
            </a:prstGeom>
            <a:noFill/>
            <a:ln>
              <a:noFill/>
            </a:ln>
          </p:spPr>
          <p:txBody>
            <a:bodyPr anchorCtr="0" anchor="t" bIns="36150" lIns="72325" spcFirstLastPara="1" rIns="72325" wrap="square" tIns="36150">
              <a:noAutofit/>
            </a:bodyPr>
            <a:lstStyle/>
            <a:p>
              <a:pPr indent="-298450" lvl="0" marL="457200" marR="0" rtl="0" algn="l">
                <a:spcBef>
                  <a:spcPts val="0"/>
                </a:spcBef>
                <a:spcAft>
                  <a:spcPts val="0"/>
                </a:spcAft>
                <a:buClr>
                  <a:schemeClr val="dk1"/>
                </a:buClr>
                <a:buSzPts val="1100"/>
                <a:buFont typeface="Century Gothic"/>
                <a:buChar char="●"/>
              </a:pPr>
              <a:r>
                <a:rPr b="1" lang="en" sz="1100">
                  <a:solidFill>
                    <a:schemeClr val="dk1"/>
                  </a:solidFill>
                  <a:latin typeface="Century Gothic"/>
                  <a:ea typeface="Century Gothic"/>
                  <a:cs typeface="Century Gothic"/>
                  <a:sym typeface="Century Gothic"/>
                </a:rPr>
                <a:t>Facial Recognition System</a:t>
              </a:r>
              <a:endParaRPr b="1"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b="1"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Gesture Recognition</a:t>
              </a:r>
              <a:endParaRPr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Object Recognition</a:t>
              </a:r>
              <a:endParaRPr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b="1" lang="en" sz="1100">
                  <a:solidFill>
                    <a:schemeClr val="dk1"/>
                  </a:solidFill>
                  <a:latin typeface="Century Gothic"/>
                  <a:ea typeface="Century Gothic"/>
                  <a:cs typeface="Century Gothic"/>
                  <a:sym typeface="Century Gothic"/>
                </a:rPr>
                <a:t>Object Identification</a:t>
              </a:r>
              <a:endParaRPr b="1"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b="1"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b="1" lang="en" sz="1100">
                  <a:solidFill>
                    <a:schemeClr val="dk1"/>
                  </a:solidFill>
                  <a:latin typeface="Century Gothic"/>
                  <a:ea typeface="Century Gothic"/>
                  <a:cs typeface="Century Gothic"/>
                  <a:sym typeface="Century Gothic"/>
                </a:rPr>
                <a:t>Segmentation and Recognition</a:t>
              </a:r>
              <a:endParaRPr b="1"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b="1"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Includes statistical ML library that contains</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Boosting</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Decision tree learning</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Gradient boosting trees</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EM algorithm</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K-nearest neighbor algorithm</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Naive Bayes classifier</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Artificial neural networks</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Random Forest, SVM and DN</a:t>
              </a:r>
              <a:endParaRPr sz="1100">
                <a:solidFill>
                  <a:schemeClr val="dk1"/>
                </a:solidFill>
                <a:latin typeface="Century Gothic"/>
                <a:ea typeface="Century Gothic"/>
                <a:cs typeface="Century Gothic"/>
                <a:sym typeface="Century Gothic"/>
              </a:endParaRPr>
            </a:p>
          </p:txBody>
        </p:sp>
      </p:grpSp>
      <p:grpSp>
        <p:nvGrpSpPr>
          <p:cNvPr id="436" name="Google Shape;436;p29"/>
          <p:cNvGrpSpPr/>
          <p:nvPr/>
        </p:nvGrpSpPr>
        <p:grpSpPr>
          <a:xfrm>
            <a:off x="4859039" y="1545048"/>
            <a:ext cx="3867185" cy="3347858"/>
            <a:chOff x="6155921" y="3604254"/>
            <a:chExt cx="4887746" cy="4232438"/>
          </a:xfrm>
        </p:grpSpPr>
        <p:sp>
          <p:nvSpPr>
            <p:cNvPr id="437" name="Google Shape;437;p29"/>
            <p:cNvSpPr txBox="1"/>
            <p:nvPr/>
          </p:nvSpPr>
          <p:spPr>
            <a:xfrm>
              <a:off x="6515167" y="3604291"/>
              <a:ext cx="4528500" cy="4232400"/>
            </a:xfrm>
            <a:prstGeom prst="rect">
              <a:avLst/>
            </a:prstGeom>
            <a:noFill/>
            <a:ln>
              <a:noFill/>
            </a:ln>
          </p:spPr>
          <p:txBody>
            <a:bodyPr anchorCtr="0" anchor="t" bIns="36150" lIns="72325" spcFirstLastPara="1" rIns="72325" wrap="square" tIns="36150">
              <a:noAutofit/>
            </a:bodyPr>
            <a:lstStyle/>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More powerful</a:t>
              </a:r>
              <a:endParaRPr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Anaconda compatibility</a:t>
              </a:r>
              <a:endParaRPr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Great documentation in unsupervised learning with unlabelled data</a:t>
              </a:r>
              <a:endParaRPr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Features include Clustering(such as KMeans), Cross Validation</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Dimensionality Reduction</a:t>
              </a:r>
              <a:endParaRPr sz="1100">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Ensemble Methods</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Feature extraction/selection</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Parameter tuning</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Manifold learning</a:t>
              </a:r>
              <a:endParaRPr sz="1100">
                <a:solidFill>
                  <a:schemeClr val="dk1"/>
                </a:solidFill>
                <a:latin typeface="Century Gothic"/>
                <a:ea typeface="Century Gothic"/>
                <a:cs typeface="Century Gothic"/>
                <a:sym typeface="Century Gothic"/>
              </a:endParaRPr>
            </a:p>
            <a:p>
              <a:pPr indent="-298450" lvl="0" marL="457200" marR="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Supervised models</a:t>
              </a:r>
              <a:endParaRPr sz="1100">
                <a:solidFill>
                  <a:schemeClr val="dk1"/>
                </a:solidFill>
                <a:latin typeface="Century Gothic"/>
                <a:ea typeface="Century Gothic"/>
                <a:cs typeface="Century Gothic"/>
                <a:sym typeface="Century Gothic"/>
              </a:endParaRPr>
            </a:p>
          </p:txBody>
        </p:sp>
        <p:pic>
          <p:nvPicPr>
            <p:cNvPr id="438" name="Google Shape;438;p29"/>
            <p:cNvPicPr preferRelativeResize="0"/>
            <p:nvPr/>
          </p:nvPicPr>
          <p:blipFill rotWithShape="1">
            <a:blip r:embed="rId3">
              <a:alphaModFix/>
            </a:blip>
            <a:srcRect b="0" l="0" r="0" t="0"/>
            <a:stretch/>
          </p:blipFill>
          <p:spPr>
            <a:xfrm>
              <a:off x="6155921" y="3604254"/>
              <a:ext cx="359231" cy="359231"/>
            </a:xfrm>
            <a:prstGeom prst="rect">
              <a:avLst/>
            </a:prstGeom>
            <a:noFill/>
            <a:ln>
              <a:noFill/>
            </a:ln>
          </p:spPr>
        </p:pic>
      </p:grpSp>
      <p:pic>
        <p:nvPicPr>
          <p:cNvPr id="432" name="Google Shape;432;p29"/>
          <p:cNvPicPr preferRelativeResize="0"/>
          <p:nvPr/>
        </p:nvPicPr>
        <p:blipFill rotWithShape="1">
          <a:blip r:embed="rId4">
            <a:alphaModFix/>
          </a:blip>
          <a:srcRect b="0" l="0" r="0" t="0"/>
          <a:stretch/>
        </p:blipFill>
        <p:spPr>
          <a:xfrm>
            <a:off x="4318995" y="987402"/>
            <a:ext cx="415901" cy="399905"/>
          </a:xfrm>
          <a:prstGeom prst="rect">
            <a:avLst/>
          </a:prstGeom>
          <a:noFill/>
          <a:ln>
            <a:noFill/>
          </a:ln>
        </p:spPr>
      </p:pic>
      <p:pic>
        <p:nvPicPr>
          <p:cNvPr descr="图片包含 灯光, 画&#10;&#10;描述已自动生成" id="439" name="Google Shape;439;p29"/>
          <p:cNvPicPr preferRelativeResize="0"/>
          <p:nvPr/>
        </p:nvPicPr>
        <p:blipFill rotWithShape="1">
          <a:blip r:embed="rId5">
            <a:alphaModFix/>
          </a:blip>
          <a:srcRect b="0" l="0" r="0" t="0"/>
          <a:stretch/>
        </p:blipFill>
        <p:spPr>
          <a:xfrm>
            <a:off x="939373" y="1043358"/>
            <a:ext cx="243456" cy="243456"/>
          </a:xfrm>
          <a:prstGeom prst="rect">
            <a:avLst/>
          </a:prstGeom>
          <a:noFill/>
          <a:ln>
            <a:noFill/>
          </a:ln>
        </p:spPr>
      </p:pic>
      <p:pic>
        <p:nvPicPr>
          <p:cNvPr descr="图片包含 灯光, 画&#10;&#10;描述已自动生成" id="440" name="Google Shape;440;p29"/>
          <p:cNvPicPr preferRelativeResize="0"/>
          <p:nvPr/>
        </p:nvPicPr>
        <p:blipFill rotWithShape="1">
          <a:blip r:embed="rId5">
            <a:alphaModFix/>
          </a:blip>
          <a:srcRect b="0" l="0" r="0" t="0"/>
          <a:stretch/>
        </p:blipFill>
        <p:spPr>
          <a:xfrm>
            <a:off x="5200981" y="1043358"/>
            <a:ext cx="243456" cy="243456"/>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30"/>
          <p:cNvCxnSpPr/>
          <p:nvPr/>
        </p:nvCxnSpPr>
        <p:spPr>
          <a:xfrm>
            <a:off x="532557" y="823747"/>
            <a:ext cx="7887900" cy="0"/>
          </a:xfrm>
          <a:prstGeom prst="straightConnector1">
            <a:avLst/>
          </a:prstGeom>
          <a:noFill/>
          <a:ln cap="flat" cmpd="sng" w="63500">
            <a:solidFill>
              <a:srgbClr val="538CD5"/>
            </a:solidFill>
            <a:prstDash val="solid"/>
            <a:round/>
            <a:headEnd len="sm" w="sm" type="none"/>
            <a:tailEnd len="sm" w="sm" type="none"/>
          </a:ln>
        </p:spPr>
      </p:cxnSp>
      <p:sp>
        <p:nvSpPr>
          <p:cNvPr id="447" name="Google Shape;447;p30"/>
          <p:cNvSpPr txBox="1"/>
          <p:nvPr/>
        </p:nvSpPr>
        <p:spPr>
          <a:xfrm>
            <a:off x="411982" y="269556"/>
            <a:ext cx="6089400" cy="5601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b="1" lang="en" sz="3200">
                <a:solidFill>
                  <a:schemeClr val="dk1"/>
                </a:solidFill>
                <a:latin typeface="Century Gothic"/>
                <a:ea typeface="Century Gothic"/>
                <a:cs typeface="Century Gothic"/>
                <a:sym typeface="Century Gothic"/>
              </a:rPr>
              <a:t>3. To discuss</a:t>
            </a:r>
            <a:endParaRPr sz="3200">
              <a:solidFill>
                <a:schemeClr val="dk1"/>
              </a:solidFill>
              <a:latin typeface="Century Gothic"/>
              <a:ea typeface="Century Gothic"/>
              <a:cs typeface="Century Gothic"/>
              <a:sym typeface="Century Gothic"/>
            </a:endParaRPr>
          </a:p>
        </p:txBody>
      </p:sp>
      <p:sp>
        <p:nvSpPr>
          <p:cNvPr id="448" name="Google Shape;448;p30"/>
          <p:cNvSpPr txBox="1"/>
          <p:nvPr/>
        </p:nvSpPr>
        <p:spPr>
          <a:xfrm>
            <a:off x="576975" y="2107200"/>
            <a:ext cx="7843500" cy="1452600"/>
          </a:xfrm>
          <a:prstGeom prst="rect">
            <a:avLst/>
          </a:prstGeom>
          <a:noFill/>
          <a:ln>
            <a:noFill/>
          </a:ln>
        </p:spPr>
        <p:txBody>
          <a:bodyPr anchorCtr="0" anchor="t" bIns="36150" lIns="72325" spcFirstLastPara="1" rIns="72325" wrap="square" tIns="36150">
            <a:noAutofit/>
          </a:bodyPr>
          <a:lstStyle/>
          <a:p>
            <a:pPr indent="0" lvl="0" marL="0" marR="0" rtl="0" algn="l">
              <a:spcBef>
                <a:spcPts val="0"/>
              </a:spcBef>
              <a:spcAft>
                <a:spcPts val="0"/>
              </a:spcAft>
              <a:buNone/>
            </a:pPr>
            <a:r>
              <a:rPr lang="en" sz="1600">
                <a:solidFill>
                  <a:schemeClr val="dk1"/>
                </a:solidFill>
                <a:latin typeface="Century Gothic"/>
                <a:ea typeface="Century Gothic"/>
                <a:cs typeface="Century Gothic"/>
                <a:sym typeface="Century Gothic"/>
              </a:rPr>
              <a:t>I briefly, researched on both of those libraries. I, myself, doesn’t know the strength of those two libraries perfectly, but hope this slides help to our discussion how we going to do our pre-processing of our  jpg data sets. Considering what I researched, let’s talk about our experience of using those libraries, and determine which one/method we should pick as a team!</a:t>
            </a:r>
            <a:endParaRPr sz="1600">
              <a:solidFill>
                <a:schemeClr val="dk1"/>
              </a:solidFill>
              <a:latin typeface="Century Gothic"/>
              <a:ea typeface="Century Gothic"/>
              <a:cs typeface="Century Gothic"/>
              <a:sym typeface="Century Gothic"/>
            </a:endParaRPr>
          </a:p>
        </p:txBody>
      </p:sp>
      <p:grpSp>
        <p:nvGrpSpPr>
          <p:cNvPr id="449" name="Google Shape;449;p30"/>
          <p:cNvGrpSpPr/>
          <p:nvPr/>
        </p:nvGrpSpPr>
        <p:grpSpPr>
          <a:xfrm>
            <a:off x="532557" y="824188"/>
            <a:ext cx="7887948" cy="4068653"/>
            <a:chOff x="673100" y="1041400"/>
            <a:chExt cx="9969600" cy="4724400"/>
          </a:xfrm>
        </p:grpSpPr>
        <p:cxnSp>
          <p:nvCxnSpPr>
            <p:cNvPr id="450" name="Google Shape;450;p30"/>
            <p:cNvCxnSpPr/>
            <p:nvPr/>
          </p:nvCxnSpPr>
          <p:spPr>
            <a:xfrm>
              <a:off x="673100" y="1041400"/>
              <a:ext cx="9969600" cy="0"/>
            </a:xfrm>
            <a:prstGeom prst="straightConnector1">
              <a:avLst/>
            </a:prstGeom>
            <a:noFill/>
            <a:ln cap="flat" cmpd="sng" w="63500">
              <a:solidFill>
                <a:srgbClr val="538CD5"/>
              </a:solidFill>
              <a:prstDash val="solid"/>
              <a:round/>
              <a:headEnd len="sm" w="sm" type="none"/>
              <a:tailEnd len="sm" w="sm" type="none"/>
            </a:ln>
          </p:spPr>
        </p:cxnSp>
        <p:cxnSp>
          <p:nvCxnSpPr>
            <p:cNvPr id="451" name="Google Shape;451;p30"/>
            <p:cNvCxnSpPr/>
            <p:nvPr/>
          </p:nvCxnSpPr>
          <p:spPr>
            <a:xfrm>
              <a:off x="673100" y="5765800"/>
              <a:ext cx="9969600" cy="0"/>
            </a:xfrm>
            <a:prstGeom prst="straightConnector1">
              <a:avLst/>
            </a:prstGeom>
            <a:noFill/>
            <a:ln cap="flat" cmpd="sng" w="25400">
              <a:solidFill>
                <a:srgbClr val="3F3F3F"/>
              </a:solidFill>
              <a:prstDash val="solid"/>
              <a:round/>
              <a:headEnd len="sm" w="sm" type="none"/>
              <a:tailEnd len="sm" w="sm" type="none"/>
            </a:ln>
          </p:spPr>
        </p:cxnSp>
      </p:gr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