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20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7373C-241E-4C60-8D8A-A2B04F64A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3CC3A4-4802-4D03-8B0F-24B84AE1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3F0DD-1273-43A8-A86A-6CB1F7BD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ED48B-371A-46DD-947B-3C69B21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C80CF4-E316-46F8-B456-29C73589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21AAB-B77D-4C0A-88D7-00E2A7F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CDFBE6-9ECE-4E44-B237-8C4BB880E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2FCF-A7C2-4DB0-A51B-6834FDC1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2A3B5-AB97-4645-8879-3A5C0B02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BC86B9-D211-4D5F-AE79-9835E522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D885EA-18BB-4B2B-9AED-1B6CB0AB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CFF962-5850-42E9-B32D-02093B427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CE320-D6E9-4037-8081-395ED60D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99E2BC-6A39-423E-AE50-16F0ECAC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2557EB-14E7-422D-8110-43FD4DCF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4C565-4E39-45FF-B77C-D2E9F496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519C1-99B3-4188-925A-E7FEC8CC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AD5A9B-58F9-43F0-9C74-EC0E96B9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C6CC7-46CD-4980-B2CA-8E0F4DEB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90DDF1-F1D7-484A-B6C0-1DAA551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475EC-1219-44D1-8F74-E9B29AB5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34D439-D4FE-4A38-B06C-C0184C91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762D68-0BE4-4F93-9AC1-1E6A148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6E57E-25B9-4B9D-9BF3-E1F0D80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4B715C-B4E1-4DC2-ACD1-935D4E74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5CB50-4261-4963-A40B-44A2C2C7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FD0E52-449D-4180-8505-1B3E3DF6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156A5E-BD1D-434E-AD29-8AFC248F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ADF1FB-C256-405E-8DAD-D4E596AC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F49C14-EDC6-403B-855C-D0897598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B2C0D9-7A79-40D4-9DFE-9BAB0BD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CDD00-606C-47C6-9529-967A9B6D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B43FD6-F2E2-443E-8020-C1AD69B5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42A6FF-E33C-4DB8-B265-8BBE67C1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495123-8B7A-4A36-A7EE-F577F05F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83A4F8-7A6D-4FC0-9490-2B9BF7FC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7E9671-BD48-4312-AC70-63BB0CE9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939A13-ABF6-4EA5-AA42-818427A5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3D2049-B073-4A72-88C5-A4567F88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1389B-93AC-4282-A370-BBBF754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8D0DB8-B0F8-45DA-AE83-0EC38F8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3BBD51-91FF-4517-8CC6-A546975A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1DF4A7-5CA0-4D91-8B10-E10ADE58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8A7C2F6-581A-45B7-B2E4-241103C0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9754EF-B970-4ABC-A498-30A02274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F872DD-34EB-4AEB-9921-142A756A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D1E1F-17F8-4728-B22C-5EBBF4A0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4F8001-FFB1-47E9-A097-1E620879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CD781B-8623-45B4-89B4-1071E8A39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B1448-3B5D-4CB3-A67D-89E0FE76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407ACB-416D-4A65-8133-4D7675D2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E04436-209A-4F92-B39A-9E7D8C4E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26052-A1A7-4E53-BCC4-A354BF06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998709-BD33-44AC-A605-13E5D8347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0666AD-00F2-467C-95C1-0402C029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5A17B5-DEA4-47C2-ACC2-F1A9F48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767EEA-8AF1-4612-977F-0536B34B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7A15B0-67FA-4963-8C48-39B14638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FA73347-8273-4E3C-8789-F4CDA505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6506BC-B584-49D6-9A3B-5056E6DF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7632A-5CE8-45EC-9B60-002CBF3D0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7CD2-77C2-43D9-A709-D4780F0E4F4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F21CD6-6E69-46D2-A649-AB589D85E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F4A935-58B3-43BC-9A4A-6596432B1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4F1C-791C-47A1-A2EF-5AE0E7F1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vbNHCn2gHQ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AB9F3-D7AB-4803-98F5-3D21A0609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3 </a:t>
            </a:r>
            <a:r>
              <a:rPr lang="en-US" dirty="0"/>
              <a:t>Cool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390DA4-7AA5-4DEB-A4B2-9B6DD98A8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Zhaohong</a:t>
            </a:r>
            <a:r>
              <a:rPr lang="en-US" dirty="0"/>
              <a:t>(Evan) Xia</a:t>
            </a:r>
          </a:p>
        </p:txBody>
      </p:sp>
    </p:spTree>
    <p:extLst>
      <p:ext uri="{BB962C8B-B14F-4D97-AF65-F5344CB8AC3E}">
        <p14:creationId xmlns:p14="http://schemas.microsoft.com/office/powerpoint/2010/main" val="201820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BB879-2BC7-4FEE-A6F3-AA76F991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products: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BAA929-B594-4C73-B26D-DFCE8C50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https://www.youtube.com/watch?v=vbNHCn2gHQ4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7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44679-0884-492C-9A14-CDCF5FC1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56" y="734240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you like the concepts presented in the projects?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14855-8CF0-4DB2-AB26-47D9F90C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736" y="2808666"/>
            <a:ext cx="10515600" cy="4351338"/>
          </a:xfrm>
        </p:spPr>
        <p:txBody>
          <a:bodyPr/>
          <a:lstStyle/>
          <a:p>
            <a:r>
              <a:rPr lang="en-US" dirty="0"/>
              <a:t>They all using AR or even MR technology. </a:t>
            </a:r>
          </a:p>
          <a:p>
            <a:endParaRPr lang="en-US" dirty="0"/>
          </a:p>
          <a:p>
            <a:r>
              <a:rPr lang="en-US" dirty="0"/>
              <a:t>They provide a lot more convenience for users.</a:t>
            </a:r>
          </a:p>
        </p:txBody>
      </p:sp>
    </p:spTree>
    <p:extLst>
      <p:ext uri="{BB962C8B-B14F-4D97-AF65-F5344CB8AC3E}">
        <p14:creationId xmlns:p14="http://schemas.microsoft.com/office/powerpoint/2010/main" val="333269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B4B48-8535-4CF5-86B2-61B4DFCD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0C2505-E261-49B4-8244-45CC6268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first product shows the great potential of using projected image to replace any current digital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2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5A395-CBE7-4CD3-8B31-2AA673EA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6149A7-D87C-4734-B4F7-5B0F92C8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465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second product gives tons of inspirations of related products or software in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C4BC7D-2C0C-494B-884A-66421BEF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4F6685-5DE1-4B5F-82F6-60E88961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631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third one can greatly speed up people’s life pace by reducing a lot of unnecessary operation, newspaper is just a simple application of the technology.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4978E-2921-470F-8941-FB740F46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3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you think the execution and forms are successful?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6E4C34-3373-4611-8307-8A9F99C95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15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They all break the solid screen and release all the digital info into our real world.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318EC-B99D-4B09-B0C3-64FDD760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domain each project falls into?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B56FD-C3DE-4525-9F95-34071F0B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503" y="24380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Visual Communication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0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4467" y="2259859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T</a:t>
            </a:r>
            <a:r>
              <a:rPr kumimoji="1" lang="en-US" altLang="zh-CN" dirty="0" smtClean="0"/>
              <a:t>hank 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6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153</Words>
  <Application>Microsoft Macintosh PowerPoint</Application>
  <PresentationFormat>自定义</PresentationFormat>
  <Paragraphs>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3 Cool Projects</vt:lpstr>
      <vt:lpstr>The 3 products:</vt:lpstr>
      <vt:lpstr>Why you like the concepts presented in the projects?</vt:lpstr>
      <vt:lpstr>PowerPoint 演示文稿</vt:lpstr>
      <vt:lpstr>PowerPoint 演示文稿</vt:lpstr>
      <vt:lpstr>PowerPoint 演示文稿</vt:lpstr>
      <vt:lpstr>Why you think the execution and forms are successful?</vt:lpstr>
      <vt:lpstr>Which domain each project falls into?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夏肇宏</dc:creator>
  <cp:lastModifiedBy>肇宏 夏</cp:lastModifiedBy>
  <cp:revision>13</cp:revision>
  <dcterms:created xsi:type="dcterms:W3CDTF">2017-08-30T04:12:38Z</dcterms:created>
  <dcterms:modified xsi:type="dcterms:W3CDTF">2017-08-30T16:40:29Z</dcterms:modified>
</cp:coreProperties>
</file>