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a5bc671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a5bc671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a5bc67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a5bc67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invariants: reduce size of code for static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loops: choose hot functions to further optimize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execution: choose candidate for expensive optimization during JIT compilation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a5bc67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a5bc67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a5bc67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a5bc67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a5bc67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a5bc67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a5bc671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a5bc671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a5bc671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a5bc671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STARTS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a5bc671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a5bc671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a5bc671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a5bc671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Profiling For Runtime Optimizations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 Zhang, Jeremy Lacomis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1911" l="524" r="33061" t="585"/>
          <a:stretch/>
        </p:blipFill>
        <p:spPr>
          <a:xfrm>
            <a:off x="2144450" y="2165100"/>
            <a:ext cx="4855101" cy="21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Profiling is Expensive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4572000" y="2137013"/>
            <a:ext cx="2477100" cy="21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432550" y="1382522"/>
            <a:ext cx="2215225" cy="698225"/>
          </a:xfrm>
          <a:custGeom>
            <a:rect b="b" l="l" r="r" t="t"/>
            <a:pathLst>
              <a:path extrusionOk="0" h="27929" w="88609">
                <a:moveTo>
                  <a:pt x="0" y="27929"/>
                </a:moveTo>
                <a:cubicBezTo>
                  <a:pt x="0" y="5105"/>
                  <a:pt x="40253" y="-2476"/>
                  <a:pt x="62847" y="752"/>
                </a:cubicBezTo>
                <a:cubicBezTo>
                  <a:pt x="74544" y="2423"/>
                  <a:pt x="83318" y="14534"/>
                  <a:pt x="88609" y="25098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Profiling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information at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invariants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of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profiling information can be used to inform optimizations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Duplication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Duplicating code can enable optimizations: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80350" y="2017050"/>
            <a:ext cx="81756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50" y="2057001"/>
            <a:ext cx="7814076" cy="2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5373200" y="2167250"/>
            <a:ext cx="2636700" cy="19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253638" y="2167250"/>
            <a:ext cx="2636700" cy="19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Duplication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lead to code bloat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Prohibitive to compute the best possible duplications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Profiling information can inform which duplicate blocks are most likely to lead to bigger improvements.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On-Stack Replacement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runtime, transfer control to a different version of a function using variables already on the stack: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87" y="2383625"/>
            <a:ext cx="5875424" cy="24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On-Stack Replacement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77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to an optimized version of the function (one or more 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to a </a:t>
            </a:r>
            <a:r>
              <a:rPr i="1" lang="en"/>
              <a:t>deoptimized</a:t>
            </a:r>
            <a:r>
              <a:rPr lang="en"/>
              <a:t> </a:t>
            </a:r>
            <a:r>
              <a:rPr lang="en"/>
              <a:t>version of a function (e.g., speculative assumptions enabled optimizations but no longer hold)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best implementation based on the current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assumptions aren’t always known statically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Profiling can generate likely invariants and identify expensive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Hybrid Analysis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static analyses to inform dynamic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FastTrack race detection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911" l="529" r="65972" t="585"/>
          <a:stretch/>
        </p:blipFill>
        <p:spPr>
          <a:xfrm>
            <a:off x="955450" y="2285425"/>
            <a:ext cx="2448874" cy="21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1911" l="527" r="0" t="585"/>
          <a:stretch/>
        </p:blipFill>
        <p:spPr>
          <a:xfrm>
            <a:off x="955450" y="2285425"/>
            <a:ext cx="7271675" cy="21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Optimistic Hybrid Analysis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profiling to collect likely invariants, informing static analyses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404325" y="2149125"/>
            <a:ext cx="2628000" cy="23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812725" y="2239025"/>
            <a:ext cx="2536800" cy="23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12475" y="4395075"/>
            <a:ext cx="4395075" cy="442350"/>
          </a:xfrm>
          <a:custGeom>
            <a:rect b="b" l="l" r="r" t="t"/>
            <a:pathLst>
              <a:path extrusionOk="0" h="17694" w="175803">
                <a:moveTo>
                  <a:pt x="175803" y="2831"/>
                </a:moveTo>
                <a:cubicBezTo>
                  <a:pt x="167298" y="11333"/>
                  <a:pt x="153368" y="11936"/>
                  <a:pt x="141548" y="14154"/>
                </a:cubicBezTo>
                <a:cubicBezTo>
                  <a:pt x="115114" y="19114"/>
                  <a:pt x="87554" y="18339"/>
                  <a:pt x="60866" y="15004"/>
                </a:cubicBezTo>
                <a:cubicBezTo>
                  <a:pt x="47381" y="13319"/>
                  <a:pt x="34071" y="10445"/>
                  <a:pt x="20666" y="8209"/>
                </a:cubicBezTo>
                <a:cubicBezTo>
                  <a:pt x="13355" y="6990"/>
                  <a:pt x="2344" y="7032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Profiling is Expensive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25" y="1464926"/>
            <a:ext cx="8025750" cy="3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502500" y="2922975"/>
            <a:ext cx="8146200" cy="368100"/>
          </a:xfrm>
          <a:prstGeom prst="rect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98900" y="4101600"/>
            <a:ext cx="8146200" cy="368100"/>
          </a:xfrm>
          <a:prstGeom prst="rect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