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412a9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412a9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f7a8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f7a8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bf7a82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bf7a82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bf7a82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bf7a82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bf7a82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bf7a82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bf7a82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bf7a82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bf7a82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bf7a82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bf7a82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bf7a82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bf7a82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bf7a82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bf7a82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bf7a82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b412a9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b412a9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bf7a82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bf7a82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1bf7a82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1bf7a82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bf7a82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bf7a82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bf7a82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bf7a82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bf7a82f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bf7a82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bf7a82f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bf7a82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bf7a82f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bf7a82f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b412a9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b412a9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b412a9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b412a9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b412a9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b412a9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b412a9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b412a9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b412a9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b412a9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b412a9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b412a9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b412a9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b412a9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b412a9b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b412a9b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79850" y="35694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Yadav and Charles Yuan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(rohany)                   (chenhuiy)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8108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Architecture Specific Code</a:t>
            </a:r>
            <a:endParaRPr sz="3500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Compilers rely on architecture-specific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Cost models, memory models, optimization decisions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are very complicated</a:t>
            </a:r>
            <a:endParaRPr sz="24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300" y="3105275"/>
            <a:ext cx="2199475" cy="19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Obtaining models</a:t>
            </a:r>
            <a:endParaRPr sz="36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number of programs run many times and analyzed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Samples are redundant and excessive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Experts can write heuristics to shortcut the process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3286113"/>
            <a:ext cx="2286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Obtaining models</a:t>
            </a:r>
            <a:endParaRPr sz="3600"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 1: writing heuristics takes years (and millions)!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 2: hardware is changing (more heterogeneous) all the time!</a:t>
            </a:r>
            <a:endParaRPr sz="22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625" y="3493200"/>
            <a:ext cx="1577000" cy="1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Big Idea #1</a:t>
            </a:r>
            <a:endParaRPr sz="3500"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Machine Learning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to use ML?</a:t>
            </a:r>
            <a:endParaRPr sz="3500"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Iterative compilation </a:t>
            </a:r>
            <a:r>
              <a:rPr lang="en" sz="2400"/>
              <a:t>- automatically deriving heuristics by training predictors to select optimizations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Can outperform expert-written heuristics!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Still a problem: random search wastes a ton of time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Big Idea #2</a:t>
            </a:r>
            <a:endParaRPr sz="3500"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Active</a:t>
            </a:r>
            <a:r>
              <a:rPr lang="en" sz="6000"/>
              <a:t> Learning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that mean?</a:t>
            </a:r>
            <a:endParaRPr sz="3500"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Don't just randomly run programs and then train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Identify where most optimization is possible and move in that direction!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Key objective: minimize #samples per example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Sequential Analysis</a:t>
            </a:r>
            <a:endParaRPr sz="3500"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Candidate set: possible next example to use for training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Traditionally</a:t>
            </a:r>
            <a:r>
              <a:rPr lang="en" sz="2400"/>
              <a:t>: keep training set disjoint from candidate set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New algorithm: in main loop, consider not only a new example but whether an old one is useful again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3863"/>
            <a:ext cx="8839197" cy="25157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52400" y="4038100"/>
            <a:ext cx="146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good quality data to start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207250" y="4038100"/>
            <a:ext cx="146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 observation at a time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572000" y="4038100"/>
            <a:ext cx="146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previous data stays in candidate set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6936750" y="4038100"/>
            <a:ext cx="146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repeat until complete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Algorithmic Tools</a:t>
            </a:r>
            <a:endParaRPr sz="3500"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Problem: need to estimate </a:t>
            </a:r>
            <a:r>
              <a:rPr i="1" lang="en" sz="2400"/>
              <a:t>uncertainty</a:t>
            </a:r>
            <a:r>
              <a:rPr lang="en" sz="2400"/>
              <a:t> of prediction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Solution 1: </a:t>
            </a:r>
            <a:r>
              <a:rPr i="1" lang="en" sz="2400"/>
              <a:t>Gaussian Process</a:t>
            </a:r>
            <a:r>
              <a:rPr lang="en" sz="2400"/>
              <a:t> (GP)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But GP is cubic time.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Solution 2: </a:t>
            </a:r>
            <a:r>
              <a:rPr i="1" lang="en" sz="2400"/>
              <a:t>Dynamic Trees</a:t>
            </a:r>
            <a:endParaRPr i="1" sz="2400"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750" y="2319725"/>
            <a:ext cx="1957301" cy="26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60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Portability in Multiple Contexts</a:t>
            </a:r>
            <a:endParaRPr sz="3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Improving legacy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Architecture Adaptive Variant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Architecture Specific Optimization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938" y="2929525"/>
            <a:ext cx="2030126" cy="20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69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152400" y="3228025"/>
            <a:ext cx="16764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partition state space into hyperrectangles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similar outputs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409867" y="3228025"/>
            <a:ext cx="16764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stochastically choose one of three manipulations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6536292" y="3228025"/>
            <a:ext cx="16764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result: no pruning at end, resistance to noisy data!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150979" y="3228025"/>
            <a:ext cx="16764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maintain decision tree of hyperrectangle nodes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Evaluation</a:t>
            </a:r>
            <a:endParaRPr sz="3500"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Task: find optimal set of compilation parameters for program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Loop unrolling, cache tiling, register tiling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SPAPT suite of search problems for automatic performance tuning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Stencil codes, linear algebra, other HPC problems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Compare against baseline ML approach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38" y="152400"/>
            <a:ext cx="82949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75" y="152400"/>
            <a:ext cx="74490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Critique</a:t>
            </a:r>
            <a:endParaRPr sz="3500"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Maybe really an ML paper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"compiler" shows up only 10 times in the paper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6 times before introduction ends!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Good</a:t>
            </a:r>
            <a:endParaRPr sz="3500"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Presents a convincing alternative to random search and traditional techniques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Demonstrates that the state-of-the-art ML-based approaches have a big efficiency gap to overcome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Broadly applicable to compiler optimizations across domains (parallelism, performance, memory)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Unclear</a:t>
            </a:r>
            <a:endParaRPr sz="3500"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good are the optimized outputs?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 well does the convergence generalize to other types of programs?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 does the learner scale if it must revisit old samples frequently?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Discussion</a:t>
            </a:r>
            <a:endParaRPr sz="3500"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25" y="1542000"/>
            <a:ext cx="23812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Improving Legacy Code </a:t>
            </a:r>
            <a:endParaRPr sz="3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Big idea is to reconstruct “High Level Information” from old binaries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HLI to perform new optimizations without source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of these are only possible due to COBOL…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Stack and Heap variables are offset relative to static locations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Cobol runtime functions are all located in particular memory locations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Constant Pool is similar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9" name="Google Shape;149;p15"/>
          <p:cNvSpPr txBox="1"/>
          <p:nvPr/>
        </p:nvSpPr>
        <p:spPr>
          <a:xfrm>
            <a:off x="5506975" y="393750"/>
            <a:ext cx="1894200" cy="7722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COBOL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900" y="3596450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Making BCD’s not suck</a:t>
            </a:r>
            <a:endParaRPr sz="35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operations are incredibly slow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Author’s identify and remove as many BCD op’s as possible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Store intermediate results in registers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Replace runtime BCD functions with better implementations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900" y="3474422"/>
            <a:ext cx="3046250" cy="1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</a:t>
            </a:r>
            <a:endParaRPr sz="35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75" y="1663701"/>
            <a:ext cx="7818549" cy="21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Architecture Adaptive Code</a:t>
            </a:r>
            <a:endParaRPr sz="35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GPU </a:t>
            </a:r>
            <a:r>
              <a:rPr lang="en" sz="2000"/>
              <a:t>architectures</a:t>
            </a:r>
            <a:r>
              <a:rPr lang="en" sz="2000"/>
              <a:t> support operations better than others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algorithm implementation based on these differences using 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want to train on a new architecture every time!</a:t>
            </a:r>
            <a:endParaRPr sz="20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250" y="3495650"/>
            <a:ext cx="2929501" cy="16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Approach</a:t>
            </a:r>
            <a:endParaRPr sz="3500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 device features (core count, clock rates, atomic performance … 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the features most relevant to variant’s performance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try using all the features (doesn’t perform well)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Profile kernels to find which device features are most important for that kernel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Further limit search space by performing cross validation on target architecture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Approach Cont.</a:t>
            </a:r>
            <a:endParaRPr sz="35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on a set of source architectures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data collected to create a model on the target architecture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51575"/>
            <a:ext cx="28003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7350"/>
            <a:ext cx="3243450" cy="4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800" y="1938575"/>
            <a:ext cx="6184880" cy="24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