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Alfa Slab One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35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9e7d023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9e7d023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02faf16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02faf16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ClassID is 8 bits, line is 8 bits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InitMap/ValidMap describe properties of “any object of the class”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Speculate Map - has any speculative optimization been applied for this property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properties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Cache is to Class List as TLB is to Page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speculatively optimized functions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02faf164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02faf16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02faf164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02faf164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24ca34ec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24ca34ec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9e7d023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9e7d023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4ca34ec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4ca34ec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4ca34ec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4ca34ec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24ca34ec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24ca34ec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24ca34ec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24ca34ec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24ca34e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24ca34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09e7d023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09e7d023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24ca34ec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24ca34ec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24ca34ec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24ca34ec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24ca34ec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24ca34ec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24ca34ec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24ca34ec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09e7d023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09e7d023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24ca34e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24ca34e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4ca34ec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4ca34ec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4ca34e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4ca34e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9e7d023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9e7d023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9e7d023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9e7d02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9e7d023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9e7d023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d02faf16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d02faf16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 for Dynamic Languages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Chuta Sano, Axel Feldmann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15-745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Specialized code is </a:t>
            </a:r>
            <a:r>
              <a:rPr i="1" lang="en"/>
              <a:t>much </a:t>
            </a:r>
            <a:r>
              <a:rPr lang="en"/>
              <a:t>faster than generic code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want as much of it as possible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Specialization requires assumptions about types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assumptions must be checked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are expensive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programs use relatively few classes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type of most variables, class attributes, and arrays is monomorphic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Types mostly remain constant!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Therefore, in the typical case our assumptions about types mostly hold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would be nice if we didn’t have to constantly check this in software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can help!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 List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3666600"/>
            <a:ext cx="85206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in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fixed 2^16 entries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List base is stored in a new hardware register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Cached in a Class Cache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38" y="1248475"/>
            <a:ext cx="8374914" cy="23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Changes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 is augmented with movStoreClassCache and movStoreClassCacheArray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x86 mov instructions, except they also hit the classCache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73658"/>
            <a:ext cx="6147426" cy="296984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/>
          <p:nvPr/>
        </p:nvSpPr>
        <p:spPr>
          <a:xfrm>
            <a:off x="4324000" y="3074150"/>
            <a:ext cx="911100" cy="337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6084750" y="2473100"/>
            <a:ext cx="25530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speculation goes wrong, a HW exception is generated allowing the runtime to “fix up” any incorrect state.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Key takeaway: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Dynamic languages are tough, hardware can help.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Also, the paper’s title was pretty misleading.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HHVM JIT: a </a:t>
            </a:r>
            <a:r>
              <a:rPr lang="en" sz="3000"/>
              <a:t>p</a:t>
            </a:r>
            <a:r>
              <a:rPr lang="en" sz="3000"/>
              <a:t>rofile-guided, region-based compiler for PHP and Hack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Ottoni, Guillherme (Facebook)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Php/Hack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Hack: dialect of Php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Development Cycle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HipHop Compiler (2012)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Php -&gt; C++ w/ static types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HHVM JIT v1 (2014)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Tracelet-based compilation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“Maximal bytecode that can be type-specialized given the state of the VM”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 guards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HHVM JIT 2.0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of known/common optimizations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Principles: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 specialization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Side exits / On-Stack Replacement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Profile-guided optimizations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Region-based compilation (1995)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(as opposed to tracelet-based)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5800"/>
            <a:ext cx="9144000" cy="3914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HHVM JIT 2.0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275" y="1755100"/>
            <a:ext cx="3386650" cy="21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5054225" cy="29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Practical partial evaluation for high-performance dynamic language runtimes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Thomas Wrthinger, Christian Wimmer, Christian Humer, Andreas W, Lukas Stadler, Chris Seaton, Gilles Duboscq, Doug Simon, and Matthias Grimmer (Oracle)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Languages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any “common static checks” with runtime checks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Syntax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Box-ing functions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common: </a:t>
            </a:r>
            <a:r>
              <a:rPr b="1" lang="en"/>
              <a:t>types</a:t>
            </a:r>
            <a:r>
              <a:rPr lang="en"/>
              <a:t> (partial, full, etc.)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GCC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 -&gt; (preprocessed) C -&gt; AST -&gt; (~10+ passes) IR -&gt; (pick a backend compiler) -&gt; bytecode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-&gt; … -&gt; AST -&gt; … -&gt; IR -&gt; bytecode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technically,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-&gt; … -&gt; “program running”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Scheme to go from AST interpreter to “program running” (2013) based on First Futamura Projection (1983)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Partial Evaluations!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Evaluation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do we stop inlining?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Boundaries (explicit annotation)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Speculation -- not too interesting or new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Inline fast paths with type guards and fall back to interpreter when typing checks fail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Speculation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Global mutable state containing “assumptions”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That’s it!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Primitives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The three primitives needed: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"/>
              <a:t>Partial Evaluation Boundaries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Assumptions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Global Assumptions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implement: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On-stack replacements (of loops)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Tail calls!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implement (efficiently): -- somewhat ironic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Continuations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Reflections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Benchmarks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V8 Javascript VM : 0.83x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JRuby : 3.8x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GNU R : 5x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Skepticism: not “full” implementations, side-effects(?)</a:t>
            </a:r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350" y="2516025"/>
            <a:ext cx="67246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450" y="1312300"/>
            <a:ext cx="5068725" cy="316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Questions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dynamic languages worth it? What benefits do they bring for all of these headaches?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any other ways to exploit the observation that most variables/structures are actually monomorphic?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types provide? How much power should programmers give to types?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higher level information provide different opportunities for optimization compared to low level information?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certain higher level optimizations isomorphic to certain lower level optimizations?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Set of all “Useful” Programs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551325" y="1398500"/>
            <a:ext cx="8021100" cy="326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948000" y="2487700"/>
            <a:ext cx="2265900" cy="1828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404050" y="1658950"/>
            <a:ext cx="5616300" cy="296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080725" y="3018775"/>
            <a:ext cx="3677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Useful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965550" y="1468563"/>
            <a:ext cx="3677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set of all programs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909550" y="2255700"/>
            <a:ext cx="3677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965675" y="2277025"/>
            <a:ext cx="2530200" cy="2124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170625" y="2151388"/>
            <a:ext cx="3677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Some untyped C-like language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Identity Function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type: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 id(int x) { return x; 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Float id(float x) { return x; 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type: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 id(x) { return x; 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Templates (C++)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Parametric polymorphism (SML)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Theory Club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Rule 1 : Never trust programmers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people write lots of code in dynamically typed 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expect their code to be </a:t>
            </a:r>
            <a:r>
              <a:rPr lang="en"/>
              <a:t>fast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Dynamically typed languages are often run through interpreters (not fast)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big selling points of dynamically typed languages is generic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same function can work on both widgets and gadgets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Often, these types are not conclusively known until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code is the opposite of generic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x86 addl instruction works on 32 bit integers exclusively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widgets, no gadgets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bridge this gap?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 (in Javascript)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 = { a : 1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Bar = { b : 2, a : 3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Fn = (x, y) =&gt; (x.a + y.a)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All of the following are valid calls to Fn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3299050"/>
            <a:ext cx="8520600" cy="16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Fn(Foo, Bar), Fn(Foo, Foo), Fn(Bar, Foo), Fn(Bar, Bar)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However, the position of the “a” field in memory is not the same for all objects!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Tempting Solution (very abstract asm)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// Recall: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Fn = (x, y) =&gt; (x.a + y.a)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// Assume %rdi = x, %rsi = type of x, %rdx = y, %rcx = type of y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a1, typeof_a1 = get_field(x, typeof_x, “a”)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a2, typeof_a2 = get_field(y, typeof_y, “a”)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r,  typeof_r  = add(a1, typeof_a1, a2, typeof_a2)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return r, typeof_r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Just imagine how long this would be in x86 assembly. It also includes </a:t>
            </a:r>
            <a:r>
              <a:rPr b="1" lang="en"/>
              <a:t>THREE</a:t>
            </a:r>
            <a:r>
              <a:rPr lang="en"/>
              <a:t> expensive function calls.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However, if we want to allow for x and y to be generic, we need code like this!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Removing Checks in Dynamically Typed Languages Through Efficient Profiling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Gem Dot, Alejandro Martinez, Antonio González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