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0T09:16:00.270"/>
    </inkml:context>
    <inkml:brush xml:id="br0">
      <inkml:brushProperty name="width" value="0.05" units="cm"/>
      <inkml:brushProperty name="height" value="0.05" units="cm"/>
      <inkml:brushProperty name="color" value="#E71225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0T09:16:11.426"/>
    </inkml:context>
    <inkml:brush xml:id="br0">
      <inkml:brushProperty name="width" value="0.35" units="cm"/>
      <inkml:brushProperty name="height" value="0.35" units="cm"/>
      <inkml:brushProperty name="color" value="#E71225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1F39-1D4B-4007-95EE-F33E231E7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9245F-C071-48C7-8681-3438209AF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756B-7846-4057-95E7-DE846B02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6B58-01A1-4A5B-8B2D-1A76660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755C-0A38-4AF9-B03D-97F57A56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07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31EE-1778-4827-AA8D-813ABAAD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1F52B-885A-4117-A0C7-C874EF8A4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DBE8-62F4-4845-8683-9C573B9B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A16F-50FF-424B-919C-7809C775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3765-4C23-40CF-AE28-FAD9DE3A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3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5FD2F-2A90-4191-A6F2-F557BD4FF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0B920-54D1-4A0B-8696-42E0E219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0D6-13AF-45D9-BCDE-2BA87643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666F-CB8E-4A4E-AD83-D3BA4ACD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2951-565A-46A7-9BB0-9568B091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8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95BB-A177-49B3-A768-006E3842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A08A-F607-48E7-A8AC-CC227884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8749D-01C5-457B-8DA4-EB8949EC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6107-8672-4EDE-AC08-CDF92316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03DF-6E0E-4C0F-9B6F-C2790CB5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03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E4A9-5512-45E8-AD68-73B56053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4CD3-EB55-42A2-8BEB-3F8E9BFD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668C-392C-47FD-AB10-0B355DD7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09AE-79C4-450D-B945-1AE8BF2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ABE9-6DDD-4024-9AF7-50364705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0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FF75-8D0F-40FB-8D00-D70164E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889A-1D62-481A-99E6-67DC4A720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DBF2-B694-4D79-81E3-CFD032CE4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89A2-CEEB-4407-B772-509B3F63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24D57-9B5F-4985-8B3C-2B3AA5D0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1E5D-6A42-4EF0-B7F3-8AF704FF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06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495F-63D3-4C44-AEFF-BA53B3F9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E9129-DD90-467F-B5CF-96475D30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275DE-7AC2-4BE2-93FA-4C3627086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E2AA-CFB5-47DB-B8A5-BA306D784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18FCB-7FFB-49C0-930F-1E0D6F9ED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AB6C7-A6F3-4869-BDA0-1E5516E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E8BE-C5E2-4258-8EA4-E3D38E22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C130A-CF8D-4DF0-9DBA-2F970325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0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6506-F9C5-47D0-B583-5437B956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79E2-7EEF-4BFE-9543-02187920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C3904-F03C-4E94-9EA6-99A30D7A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9F1CD-3F93-4D25-B5B2-9D371656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8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E53E6-154B-4238-83F2-DA01C146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7E25-9440-4A3F-B011-129DB1F5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9FC1-85CA-4FFE-B34A-706C74AC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1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DF6E-1A9E-4D13-B6AB-1DCB1FF6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4D9C-9EFB-450A-B135-EB55D88D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1D177-5C17-4238-A85A-F2AC71AB9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056A5-E2AC-41BA-869A-9629D500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484E3-349E-4BD5-8744-C65ED4D8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DD544-88BB-453E-A75C-0B354840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3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A782-E7BC-4FC2-888A-312DD447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57923-A1DE-438C-B1B4-852224679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BFDEF-F354-487B-9760-722764F66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0196B-B651-4F38-979E-515E4ECE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D4ABF-9641-4D63-B1A2-07AD49A0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4DB6E-97C3-40C9-A765-E66A9F5C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72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84499-309E-49C5-9A62-83896567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90777-44B6-480B-89A4-BC01EAAF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9FB0-794A-4C25-B22E-13B744418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1BD9C-AD47-4660-9069-76A9B40DDD4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50E3-1DAB-4432-83E4-4D6BE36DE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AFA6-F914-41C9-B84D-EC9803D3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18F2-FACB-41B5-BEB0-C334FB628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71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F75D2-2C12-4ECE-ACBB-D20E0910B226}"/>
              </a:ext>
            </a:extLst>
          </p:cNvPr>
          <p:cNvSpPr/>
          <p:nvPr/>
        </p:nvSpPr>
        <p:spPr>
          <a:xfrm>
            <a:off x="1943100" y="1007269"/>
            <a:ext cx="3350419" cy="28860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BA46-443B-4282-96CB-A96FB2CC21D6}"/>
              </a:ext>
            </a:extLst>
          </p:cNvPr>
          <p:cNvSpPr/>
          <p:nvPr/>
        </p:nvSpPr>
        <p:spPr>
          <a:xfrm>
            <a:off x="6167437" y="1007269"/>
            <a:ext cx="3350419" cy="28860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7D029-9DD6-4CAF-98CC-AD57216064AF}"/>
              </a:ext>
            </a:extLst>
          </p:cNvPr>
          <p:cNvSpPr/>
          <p:nvPr/>
        </p:nvSpPr>
        <p:spPr>
          <a:xfrm>
            <a:off x="2400301" y="19073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26BFD-19EC-48F8-AC01-1D6983223A07}"/>
              </a:ext>
            </a:extLst>
          </p:cNvPr>
          <p:cNvSpPr/>
          <p:nvPr/>
        </p:nvSpPr>
        <p:spPr>
          <a:xfrm>
            <a:off x="2628901" y="19073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6FAD3-8545-4F55-AFBA-0D9B8F1DE9FA}"/>
              </a:ext>
            </a:extLst>
          </p:cNvPr>
          <p:cNvSpPr/>
          <p:nvPr/>
        </p:nvSpPr>
        <p:spPr>
          <a:xfrm>
            <a:off x="2857501" y="19073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9FB80-1F4E-405D-9A55-4178D5E09963}"/>
              </a:ext>
            </a:extLst>
          </p:cNvPr>
          <p:cNvSpPr/>
          <p:nvPr/>
        </p:nvSpPr>
        <p:spPr>
          <a:xfrm>
            <a:off x="3086101" y="19073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C2351-7AA3-4025-AFAA-D3874C30B7F3}"/>
              </a:ext>
            </a:extLst>
          </p:cNvPr>
          <p:cNvSpPr/>
          <p:nvPr/>
        </p:nvSpPr>
        <p:spPr>
          <a:xfrm>
            <a:off x="7817645" y="21359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210DE-EFC5-4785-A0F6-B423B1B9D15F}"/>
              </a:ext>
            </a:extLst>
          </p:cNvPr>
          <p:cNvSpPr/>
          <p:nvPr/>
        </p:nvSpPr>
        <p:spPr>
          <a:xfrm>
            <a:off x="7817645" y="23645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1A6F7-41A6-48EF-B22C-DA5D9CB03213}"/>
              </a:ext>
            </a:extLst>
          </p:cNvPr>
          <p:cNvSpPr/>
          <p:nvPr/>
        </p:nvSpPr>
        <p:spPr>
          <a:xfrm>
            <a:off x="7589045" y="19073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3FC95-E105-4FDA-878C-6BF45986D9C2}"/>
              </a:ext>
            </a:extLst>
          </p:cNvPr>
          <p:cNvSpPr/>
          <p:nvPr/>
        </p:nvSpPr>
        <p:spPr>
          <a:xfrm>
            <a:off x="7817645" y="19073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4DAC83-ED64-4AD1-B3E4-9A315537CC63}"/>
              </a:ext>
            </a:extLst>
          </p:cNvPr>
          <p:cNvSpPr/>
          <p:nvPr/>
        </p:nvSpPr>
        <p:spPr>
          <a:xfrm>
            <a:off x="7577140" y="23645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E5C3F-D4A7-4BB6-90E0-05E60375059F}"/>
              </a:ext>
            </a:extLst>
          </p:cNvPr>
          <p:cNvSpPr/>
          <p:nvPr/>
        </p:nvSpPr>
        <p:spPr>
          <a:xfrm>
            <a:off x="3314701" y="1907382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E95514-D73F-42B8-AB79-8ADE40D10A5C}"/>
              </a:ext>
            </a:extLst>
          </p:cNvPr>
          <p:cNvCxnSpPr>
            <a:stCxn id="16" idx="3"/>
          </p:cNvCxnSpPr>
          <p:nvPr/>
        </p:nvCxnSpPr>
        <p:spPr>
          <a:xfrm>
            <a:off x="3543301" y="2021682"/>
            <a:ext cx="5429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3A2DF3-C7D4-4A92-BA0E-787ABDBD123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043738" y="2478882"/>
            <a:ext cx="53340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DE158-37BF-4F5D-B0FD-4662D1CD5E4F}"/>
              </a:ext>
            </a:extLst>
          </p:cNvPr>
          <p:cNvCxnSpPr>
            <a:stCxn id="16" idx="0"/>
          </p:cNvCxnSpPr>
          <p:nvPr/>
        </p:nvCxnSpPr>
        <p:spPr>
          <a:xfrm flipV="1">
            <a:off x="3429001" y="1450181"/>
            <a:ext cx="0" cy="4572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862E38-088D-4746-B991-DD533061E06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691440" y="2593182"/>
            <a:ext cx="11905" cy="4643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1E9E7C-363E-42F4-AD7E-1D29E3C7AC3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429001" y="2135982"/>
            <a:ext cx="0" cy="4572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3E24AA-036D-4D9F-8459-28EF31DD2320}"/>
              </a:ext>
            </a:extLst>
          </p:cNvPr>
          <p:cNvCxnSpPr>
            <a:cxnSpLocks/>
            <a:stCxn id="15" idx="0"/>
            <a:endCxn id="13" idx="0"/>
          </p:cNvCxnSpPr>
          <p:nvPr/>
        </p:nvCxnSpPr>
        <p:spPr>
          <a:xfrm flipV="1">
            <a:off x="7691440" y="1907382"/>
            <a:ext cx="11905" cy="4572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9BE407-BEAD-421C-80C8-F781FE71A0F8}"/>
              </a:ext>
            </a:extLst>
          </p:cNvPr>
          <p:cNvSpPr txBox="1"/>
          <p:nvPr/>
        </p:nvSpPr>
        <p:spPr>
          <a:xfrm>
            <a:off x="4131475" y="183701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Forward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2BB43E-F060-430B-9F79-55921247CBF3}"/>
              </a:ext>
            </a:extLst>
          </p:cNvPr>
          <p:cNvSpPr txBox="1"/>
          <p:nvPr/>
        </p:nvSpPr>
        <p:spPr>
          <a:xfrm>
            <a:off x="6163343" y="247888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Forward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106A1A-8238-43A0-B1EE-15B6D43261D1}"/>
              </a:ext>
            </a:extLst>
          </p:cNvPr>
          <p:cNvSpPr txBox="1"/>
          <p:nvPr/>
        </p:nvSpPr>
        <p:spPr>
          <a:xfrm>
            <a:off x="3557653" y="1450181"/>
            <a:ext cx="61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37F2C-4969-4280-AB78-D90B9A6224E2}"/>
              </a:ext>
            </a:extLst>
          </p:cNvPr>
          <p:cNvSpPr txBox="1"/>
          <p:nvPr/>
        </p:nvSpPr>
        <p:spPr>
          <a:xfrm>
            <a:off x="7499478" y="3036095"/>
            <a:ext cx="61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F28B44-DB02-47D5-A3F5-32CBF2084168}"/>
              </a:ext>
            </a:extLst>
          </p:cNvPr>
          <p:cNvSpPr txBox="1"/>
          <p:nvPr/>
        </p:nvSpPr>
        <p:spPr>
          <a:xfrm>
            <a:off x="3339608" y="25749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  <a:t>Down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052981-7A41-43CC-8CDA-A20C818A2566}"/>
              </a:ext>
            </a:extLst>
          </p:cNvPr>
          <p:cNvSpPr txBox="1"/>
          <p:nvPr/>
        </p:nvSpPr>
        <p:spPr>
          <a:xfrm>
            <a:off x="7311782" y="155841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  <a:t>Down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2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261EB-5B3B-4029-963A-5DBB139BBE5D}"/>
              </a:ext>
            </a:extLst>
          </p:cNvPr>
          <p:cNvSpPr/>
          <p:nvPr/>
        </p:nvSpPr>
        <p:spPr>
          <a:xfrm>
            <a:off x="4286250" y="2814638"/>
            <a:ext cx="2100262" cy="2100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A9710-7661-47F6-89EB-AC9C2888D35F}"/>
              </a:ext>
            </a:extLst>
          </p:cNvPr>
          <p:cNvCxnSpPr>
            <a:cxnSpLocks/>
          </p:cNvCxnSpPr>
          <p:nvPr/>
        </p:nvCxnSpPr>
        <p:spPr>
          <a:xfrm flipH="1" flipV="1">
            <a:off x="2221706" y="1207294"/>
            <a:ext cx="2064546" cy="160734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2C88D-8084-455E-94A3-67F071CA19E9}"/>
              </a:ext>
            </a:extLst>
          </p:cNvPr>
          <p:cNvCxnSpPr>
            <a:cxnSpLocks/>
          </p:cNvCxnSpPr>
          <p:nvPr/>
        </p:nvCxnSpPr>
        <p:spPr>
          <a:xfrm flipH="1" flipV="1">
            <a:off x="2221706" y="3307555"/>
            <a:ext cx="2064546" cy="160734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14BBBF-9B6C-412D-A161-5A4710961DFC}"/>
              </a:ext>
            </a:extLst>
          </p:cNvPr>
          <p:cNvCxnSpPr>
            <a:cxnSpLocks/>
          </p:cNvCxnSpPr>
          <p:nvPr/>
        </p:nvCxnSpPr>
        <p:spPr>
          <a:xfrm flipH="1" flipV="1">
            <a:off x="4321966" y="1207294"/>
            <a:ext cx="2064546" cy="160734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1A420A6-BC82-4C69-8C21-17E9129A3336}"/>
              </a:ext>
            </a:extLst>
          </p:cNvPr>
          <p:cNvSpPr/>
          <p:nvPr/>
        </p:nvSpPr>
        <p:spPr>
          <a:xfrm>
            <a:off x="4850606" y="3429000"/>
            <a:ext cx="207169" cy="207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97C99-E58A-4A25-B319-BF4949C37DCE}"/>
              </a:ext>
            </a:extLst>
          </p:cNvPr>
          <p:cNvSpPr/>
          <p:nvPr/>
        </p:nvSpPr>
        <p:spPr>
          <a:xfrm>
            <a:off x="5803106" y="3428999"/>
            <a:ext cx="207169" cy="207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5F8F9F-3A43-4A90-B83A-9C84B5F28F7E}"/>
              </a:ext>
            </a:extLst>
          </p:cNvPr>
          <p:cNvSpPr/>
          <p:nvPr/>
        </p:nvSpPr>
        <p:spPr>
          <a:xfrm>
            <a:off x="4957993" y="4178729"/>
            <a:ext cx="911059" cy="193608"/>
          </a:xfrm>
          <a:custGeom>
            <a:avLst/>
            <a:gdLst>
              <a:gd name="connsiteX0" fmla="*/ 0 w 911059"/>
              <a:gd name="connsiteY0" fmla="*/ 7865 h 193608"/>
              <a:gd name="connsiteX1" fmla="*/ 407193 w 911059"/>
              <a:gd name="connsiteY1" fmla="*/ 193602 h 193608"/>
              <a:gd name="connsiteX2" fmla="*/ 857250 w 911059"/>
              <a:gd name="connsiteY2" fmla="*/ 15008 h 193608"/>
              <a:gd name="connsiteX3" fmla="*/ 885825 w 911059"/>
              <a:gd name="connsiteY3" fmla="*/ 22152 h 19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9" h="193608">
                <a:moveTo>
                  <a:pt x="0" y="7865"/>
                </a:moveTo>
                <a:cubicBezTo>
                  <a:pt x="132159" y="100138"/>
                  <a:pt x="264318" y="192411"/>
                  <a:pt x="407193" y="193602"/>
                </a:cubicBezTo>
                <a:cubicBezTo>
                  <a:pt x="550068" y="194793"/>
                  <a:pt x="777478" y="43583"/>
                  <a:pt x="857250" y="15008"/>
                </a:cubicBezTo>
                <a:cubicBezTo>
                  <a:pt x="937022" y="-13567"/>
                  <a:pt x="911423" y="4292"/>
                  <a:pt x="885825" y="22152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DC5F707-852A-4938-9EAB-D87209FD880C}"/>
                  </a:ext>
                </a:extLst>
              </p14:cNvPr>
              <p14:cNvContentPartPr/>
              <p14:nvPr/>
            </p14:nvContentPartPr>
            <p14:xfrm>
              <a:off x="9443925" y="-1236589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DC5F707-852A-4938-9EAB-D87209FD8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4925" y="-12452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4C4BA40-00AD-4204-9D23-D34A4C7A0F45}"/>
                  </a:ext>
                </a:extLst>
              </p14:cNvPr>
              <p14:cNvContentPartPr/>
              <p14:nvPr/>
            </p14:nvContentPartPr>
            <p14:xfrm>
              <a:off x="8672085" y="-364961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4C4BA40-00AD-4204-9D23-D34A4C7A0F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9445" y="-427961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846C0A-2A99-4A2F-921F-61C614640F71}"/>
              </a:ext>
            </a:extLst>
          </p:cNvPr>
          <p:cNvCxnSpPr>
            <a:cxnSpLocks/>
          </p:cNvCxnSpPr>
          <p:nvPr/>
        </p:nvCxnSpPr>
        <p:spPr>
          <a:xfrm>
            <a:off x="5413522" y="4043362"/>
            <a:ext cx="2001069" cy="1485898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9EF29-DF12-4620-990F-BAAA37575F93}"/>
              </a:ext>
            </a:extLst>
          </p:cNvPr>
          <p:cNvCxnSpPr>
            <a:cxnSpLocks/>
          </p:cNvCxnSpPr>
          <p:nvPr/>
        </p:nvCxnSpPr>
        <p:spPr>
          <a:xfrm flipH="1" flipV="1">
            <a:off x="4850606" y="471488"/>
            <a:ext cx="7738" cy="1782186"/>
          </a:xfrm>
          <a:prstGeom prst="straightConnector1">
            <a:avLst/>
          </a:prstGeom>
          <a:ln w="190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87417-D08E-4A64-A4C2-464B21F652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86512" y="3864769"/>
            <a:ext cx="1395827" cy="0"/>
          </a:xfrm>
          <a:prstGeom prst="straightConnector1">
            <a:avLst/>
          </a:prstGeom>
          <a:ln w="190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D5EF76-9B33-451D-B1BA-EE686FC12270}"/>
              </a:ext>
            </a:extLst>
          </p:cNvPr>
          <p:cNvSpPr txBox="1"/>
          <p:nvPr/>
        </p:nvSpPr>
        <p:spPr>
          <a:xfrm>
            <a:off x="7663070" y="5357191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accent2"/>
                </a:solidFill>
              </a:rPr>
              <a:t>X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243BA9-A09D-4687-93EB-73F86F697EBC}"/>
              </a:ext>
            </a:extLst>
          </p:cNvPr>
          <p:cNvSpPr txBox="1"/>
          <p:nvPr/>
        </p:nvSpPr>
        <p:spPr>
          <a:xfrm>
            <a:off x="5386983" y="831497"/>
            <a:ext cx="48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B2F5DF-F327-4348-8DFA-082CDF3A1AA4}"/>
              </a:ext>
            </a:extLst>
          </p:cNvPr>
          <p:cNvSpPr txBox="1"/>
          <p:nvPr/>
        </p:nvSpPr>
        <p:spPr>
          <a:xfrm>
            <a:off x="7903366" y="2984389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endParaRPr kumimoji="1" lang="ja-JP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9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F75D2-2C12-4ECE-ACBB-D20E0910B226}"/>
              </a:ext>
            </a:extLst>
          </p:cNvPr>
          <p:cNvSpPr/>
          <p:nvPr/>
        </p:nvSpPr>
        <p:spPr>
          <a:xfrm>
            <a:off x="1943100" y="1007269"/>
            <a:ext cx="3350419" cy="28860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BA46-443B-4282-96CB-A96FB2CC21D6}"/>
              </a:ext>
            </a:extLst>
          </p:cNvPr>
          <p:cNvSpPr/>
          <p:nvPr/>
        </p:nvSpPr>
        <p:spPr>
          <a:xfrm>
            <a:off x="6167437" y="1007269"/>
            <a:ext cx="3350419" cy="28860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7D029-9DD6-4CAF-98CC-AD57216064AF}"/>
              </a:ext>
            </a:extLst>
          </p:cNvPr>
          <p:cNvSpPr/>
          <p:nvPr/>
        </p:nvSpPr>
        <p:spPr>
          <a:xfrm>
            <a:off x="2361600" y="22063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26BFD-19EC-48F8-AC01-1D6983223A07}"/>
              </a:ext>
            </a:extLst>
          </p:cNvPr>
          <p:cNvSpPr/>
          <p:nvPr/>
        </p:nvSpPr>
        <p:spPr>
          <a:xfrm>
            <a:off x="2590200" y="22063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6FAD3-8545-4F55-AFBA-0D9B8F1DE9FA}"/>
              </a:ext>
            </a:extLst>
          </p:cNvPr>
          <p:cNvSpPr/>
          <p:nvPr/>
        </p:nvSpPr>
        <p:spPr>
          <a:xfrm>
            <a:off x="2818800" y="22063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9FB80-1F4E-405D-9A55-4178D5E09963}"/>
              </a:ext>
            </a:extLst>
          </p:cNvPr>
          <p:cNvSpPr/>
          <p:nvPr/>
        </p:nvSpPr>
        <p:spPr>
          <a:xfrm>
            <a:off x="3047400" y="22063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E5C3F-D4A7-4BB6-90E0-05E60375059F}"/>
              </a:ext>
            </a:extLst>
          </p:cNvPr>
          <p:cNvSpPr/>
          <p:nvPr/>
        </p:nvSpPr>
        <p:spPr>
          <a:xfrm>
            <a:off x="3276000" y="22063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E95514-D73F-42B8-AB79-8ADE40D10A5C}"/>
              </a:ext>
            </a:extLst>
          </p:cNvPr>
          <p:cNvCxnSpPr>
            <a:stCxn id="16" idx="3"/>
          </p:cNvCxnSpPr>
          <p:nvPr/>
        </p:nvCxnSpPr>
        <p:spPr>
          <a:xfrm>
            <a:off x="3504600" y="2320648"/>
            <a:ext cx="5429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DE158-37BF-4F5D-B0FD-4662D1CD5E4F}"/>
              </a:ext>
            </a:extLst>
          </p:cNvPr>
          <p:cNvCxnSpPr>
            <a:stCxn id="16" idx="0"/>
          </p:cNvCxnSpPr>
          <p:nvPr/>
        </p:nvCxnSpPr>
        <p:spPr>
          <a:xfrm flipV="1">
            <a:off x="3390300" y="1749147"/>
            <a:ext cx="0" cy="4572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9BE407-BEAD-421C-80C8-F781FE71A0F8}"/>
              </a:ext>
            </a:extLst>
          </p:cNvPr>
          <p:cNvSpPr txBox="1"/>
          <p:nvPr/>
        </p:nvSpPr>
        <p:spPr>
          <a:xfrm>
            <a:off x="4113143" y="21168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106A1A-8238-43A0-B1EE-15B6D43261D1}"/>
              </a:ext>
            </a:extLst>
          </p:cNvPr>
          <p:cNvSpPr txBox="1"/>
          <p:nvPr/>
        </p:nvSpPr>
        <p:spPr>
          <a:xfrm>
            <a:off x="3518952" y="1749147"/>
            <a:ext cx="61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4CDF0B-0805-4F61-9A0A-F05D3FD5C320}"/>
              </a:ext>
            </a:extLst>
          </p:cNvPr>
          <p:cNvSpPr/>
          <p:nvPr/>
        </p:nvSpPr>
        <p:spPr>
          <a:xfrm>
            <a:off x="7369866" y="23206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B6290E-0B86-4016-B703-AD2D8636399C}"/>
              </a:ext>
            </a:extLst>
          </p:cNvPr>
          <p:cNvSpPr/>
          <p:nvPr/>
        </p:nvSpPr>
        <p:spPr>
          <a:xfrm>
            <a:off x="7598466" y="23206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5E8740-F9CE-4AFE-8CB9-384A7591DA84}"/>
              </a:ext>
            </a:extLst>
          </p:cNvPr>
          <p:cNvSpPr/>
          <p:nvPr/>
        </p:nvSpPr>
        <p:spPr>
          <a:xfrm>
            <a:off x="7827066" y="23206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C77C5F-B088-46B3-A9DF-1D018487338D}"/>
              </a:ext>
            </a:extLst>
          </p:cNvPr>
          <p:cNvSpPr/>
          <p:nvPr/>
        </p:nvSpPr>
        <p:spPr>
          <a:xfrm>
            <a:off x="8055666" y="23206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890EF-AF19-4022-8475-3CCD59C5EA1C}"/>
              </a:ext>
            </a:extLst>
          </p:cNvPr>
          <p:cNvSpPr/>
          <p:nvPr/>
        </p:nvSpPr>
        <p:spPr>
          <a:xfrm>
            <a:off x="8055666" y="2092048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C32964-7005-4B0D-991F-9F4AC177B21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8169966" y="1634847"/>
            <a:ext cx="0" cy="457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27353F-450E-4969-909A-F25641C0958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7598466" y="2206348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CDA87C-036C-412B-80E0-A00F38EFE0BB}"/>
              </a:ext>
            </a:extLst>
          </p:cNvPr>
          <p:cNvSpPr txBox="1"/>
          <p:nvPr/>
        </p:nvSpPr>
        <p:spPr>
          <a:xfrm>
            <a:off x="8311933" y="163484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22D87-F4C3-4F35-A8D0-EBE06196B755}"/>
              </a:ext>
            </a:extLst>
          </p:cNvPr>
          <p:cNvSpPr txBox="1"/>
          <p:nvPr/>
        </p:nvSpPr>
        <p:spPr>
          <a:xfrm>
            <a:off x="7248604" y="2004178"/>
            <a:ext cx="61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之奕</dc:creator>
  <cp:lastModifiedBy>之奕</cp:lastModifiedBy>
  <cp:revision>5</cp:revision>
  <dcterms:created xsi:type="dcterms:W3CDTF">2020-06-10T08:53:29Z</dcterms:created>
  <dcterms:modified xsi:type="dcterms:W3CDTF">2020-06-11T02:14:24Z</dcterms:modified>
</cp:coreProperties>
</file>