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490-1BD2-457C-836F-9B77E630A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Mission: Possible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57D5-4928-45B1-B475-34988499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307633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Cse</a:t>
            </a:r>
            <a:r>
              <a:rPr lang="en-US" sz="2400" b="1" dirty="0"/>
              <a:t> 476 Project 3</a:t>
            </a:r>
          </a:p>
          <a:p>
            <a:r>
              <a:rPr lang="en-US" dirty="0"/>
              <a:t>Don Nakashima</a:t>
            </a:r>
          </a:p>
          <a:p>
            <a:r>
              <a:rPr lang="en-US" dirty="0" err="1"/>
              <a:t>ZhuoqUn</a:t>
            </a:r>
            <a:r>
              <a:rPr lang="en-US" dirty="0"/>
              <a:t> Xia</a:t>
            </a:r>
          </a:p>
          <a:p>
            <a:r>
              <a:rPr lang="en-US" dirty="0" err="1"/>
              <a:t>Hongyu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9BB9-09E4-47FB-B5C3-091F7A35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location-based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9C42-59C3-4FBB-AAE0-25D8B15B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locations based off of the hints given on the screen</a:t>
            </a:r>
          </a:p>
          <a:p>
            <a:r>
              <a:rPr lang="en-US" dirty="0"/>
              <a:t>Within a certain location of each point, press the “check location” button to check in</a:t>
            </a:r>
          </a:p>
          <a:p>
            <a:r>
              <a:rPr lang="en-US" dirty="0"/>
              <a:t>You will get 25 points at each check-in if you are close enough</a:t>
            </a:r>
          </a:p>
          <a:p>
            <a:r>
              <a:rPr lang="en-US" dirty="0"/>
              <a:t>Get 100 points to win the game!</a:t>
            </a:r>
          </a:p>
        </p:txBody>
      </p:sp>
    </p:spTree>
    <p:extLst>
      <p:ext uri="{BB962C8B-B14F-4D97-AF65-F5344CB8AC3E}">
        <p14:creationId xmlns:p14="http://schemas.microsoft.com/office/powerpoint/2010/main" val="122826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CF0-E028-4DD3-9835-37BC6115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41" y="325848"/>
            <a:ext cx="2860718" cy="6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1D54C-B063-4EF6-BDD5-2CFD05BD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16" y="487212"/>
            <a:ext cx="2711960" cy="588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9F4F9-9D8B-4165-AEFB-7A751107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23" y="487213"/>
            <a:ext cx="2711961" cy="58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DB889-C727-4469-814B-52B8D461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99" y="555812"/>
            <a:ext cx="2648720" cy="57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82B82-85C2-45A8-A653-2B6A31FF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16" y="555812"/>
            <a:ext cx="2648720" cy="57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6B45C-2330-49FB-9C90-2130D504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13" y="663387"/>
            <a:ext cx="2549547" cy="5531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168AE-4255-4D0A-9866-195FE559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95" y="663387"/>
            <a:ext cx="2549548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0E881-942E-4C75-B7A9-D809B762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18" y="642760"/>
            <a:ext cx="2568564" cy="55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05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67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Mission: Possible</vt:lpstr>
      <vt:lpstr>GPS location-based game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Mission: Possible</dc:title>
  <dc:creator>Don Nakashima</dc:creator>
  <cp:lastModifiedBy>卓群 夏</cp:lastModifiedBy>
  <cp:revision>2</cp:revision>
  <dcterms:created xsi:type="dcterms:W3CDTF">2018-12-10T03:16:08Z</dcterms:created>
  <dcterms:modified xsi:type="dcterms:W3CDTF">2018-12-10T03:30:23Z</dcterms:modified>
</cp:coreProperties>
</file>