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2" autoAdjust="0"/>
  </p:normalViewPr>
  <p:slideViewPr>
    <p:cSldViewPr>
      <p:cViewPr>
        <p:scale>
          <a:sx n="100" d="100"/>
          <a:sy n="100" d="100"/>
        </p:scale>
        <p:origin x="-1992" y="-7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ew.cnzz.com/" TargetMode="External"/><Relationship Id="rId2" Type="http://schemas.openxmlformats.org/officeDocument/2006/relationships/hyperlink" Target="http://new.cnzz.com/v1/login.php?siteid=125707982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桌面\麦吉互动\饿了么\JPG＋PSD\elem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83518"/>
            <a:ext cx="2163009" cy="3406739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55576" y="555526"/>
            <a:ext cx="180020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11760" y="915566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39952" y="699542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由上往下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1347614"/>
            <a:ext cx="1800200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411760" y="2355726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11960" y="2139702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分散成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块，由四周往中间聚拢，组合成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5576" y="3075806"/>
            <a:ext cx="180020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411760" y="329183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11960" y="3075806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360°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翻转效果显示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576" y="3579862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411760" y="3723878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83968" y="3507854"/>
            <a:ext cx="20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4.LOGO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淡入效果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4443958"/>
            <a:ext cx="7385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备注：整体效果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5-8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秒展现完成，动画顺序按照数字标号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1-5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的顺序展现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由下往上滑动 进入下一页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桌面\麦吉互动\饿了么\JPG＋PSD\eleme 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162286" cy="34056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79512" y="771550"/>
            <a:ext cx="194421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979712" y="113159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07904" y="91556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淡入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1491630"/>
            <a:ext cx="19442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979712" y="1635646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7904" y="141962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淡入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512" y="1923678"/>
            <a:ext cx="194421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979712" y="2067694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07904" y="185167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淡入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2" y="2643758"/>
            <a:ext cx="19442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979712" y="2787774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07904" y="257175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淡入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9592" y="4443958"/>
            <a:ext cx="7151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备注：整体效果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秒展现完成，动画顺序按照数字标号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1-4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的顺序展现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由下往上滑动 进入下一页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桌面\麦吉互动\饿了么\JPG＋PSD\eleme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11510"/>
            <a:ext cx="2203429" cy="34704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635896" y="1635646"/>
            <a:ext cx="201622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436096" y="2427734"/>
            <a:ext cx="16428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64288" y="1707654"/>
            <a:ext cx="18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从右往左滑入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到主界面后，放大效果到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，然后还原为原始大小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60032" y="483518"/>
            <a:ext cx="792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35896" y="483518"/>
            <a:ext cx="1152128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436096" y="84355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28184" y="555526"/>
            <a:ext cx="2716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1.LOGO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由上往下 滑入，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到指定位置后抖动一下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771800" y="98757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627534"/>
            <a:ext cx="2452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文案由左往右划入，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滑入后一直持续左右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抖动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592" y="4371950"/>
            <a:ext cx="7151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备注：整体效果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秒展现完成，动画顺序按照数字标号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1-4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的顺序展现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2-6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都为此动效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411510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其他需求：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答案跳转判断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个或以上 跳转 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个或以上 跳转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个或以上 跳转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他选项，则随机跳转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动效参考甲方提供的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GIF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效果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入统计接口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u="sng" dirty="0" smtClean="0">
                <a:latin typeface="微软雅黑" pitchFamily="34" charset="-122"/>
                <a:ea typeface="微软雅黑" pitchFamily="34" charset="-122"/>
                <a:hlinkClick r:id="rId2"/>
              </a:rPr>
              <a:t> </a:t>
            </a:r>
            <a:r>
              <a:rPr lang="en-US" altLang="zh-CN" u="sng" dirty="0" smtClean="0">
                <a:latin typeface="微软雅黑" pitchFamily="34" charset="-122"/>
                <a:ea typeface="微软雅黑" pitchFamily="34" charset="-122"/>
                <a:hlinkClick r:id="rId3"/>
              </a:rPr>
              <a:t>http://</a:t>
            </a:r>
            <a:r>
              <a:rPr lang="en-US" altLang="zh-CN" u="sng" dirty="0" smtClean="0">
                <a:latin typeface="微软雅黑" pitchFamily="34" charset="-122"/>
                <a:ea typeface="微软雅黑" pitchFamily="34" charset="-122"/>
                <a:hlinkClick r:id="rId3"/>
              </a:rPr>
              <a:t>new.cnzz.com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账号密码由甲方提供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349</Words>
  <Application>Microsoft Office PowerPoint</Application>
  <PresentationFormat>全屏显示(16:9)</PresentationFormat>
  <Paragraphs>25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4</cp:revision>
  <dcterms:modified xsi:type="dcterms:W3CDTF">2016-01-11T07:21:44Z</dcterms:modified>
</cp:coreProperties>
</file>