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7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6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0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3067CB-39DE-4057-B3E2-EBC9C0C0763B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BAF194-98B9-4DA0-93BF-F8B2181F47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客户经理绑定微信公众号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619" y="2298698"/>
            <a:ext cx="4425696" cy="314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、微信关注公众号：中联惠捷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、点击</a:t>
            </a:r>
            <a:r>
              <a:rPr lang="en-US" altLang="zh-CN" dirty="0"/>
              <a:t>【</a:t>
            </a:r>
            <a:r>
              <a:rPr lang="zh-CN" altLang="en-US" dirty="0"/>
              <a:t>我</a:t>
            </a:r>
            <a:r>
              <a:rPr lang="en-US" altLang="zh-CN" dirty="0"/>
              <a:t>】</a:t>
            </a:r>
            <a:r>
              <a:rPr lang="zh-CN" altLang="en-US" dirty="0"/>
              <a:t>→</a:t>
            </a:r>
            <a:r>
              <a:rPr lang="en-US" altLang="zh-CN" dirty="0"/>
              <a:t>【</a:t>
            </a:r>
            <a:r>
              <a:rPr lang="zh-CN" altLang="en-US" dirty="0"/>
              <a:t>客户经理绑定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、进入客户经理绑定页面，输入系统登录名、系统登录密码、手机号码、以及短信验证码。点击</a:t>
            </a:r>
            <a:r>
              <a:rPr lang="en-US" altLang="zh-CN" dirty="0"/>
              <a:t>【</a:t>
            </a:r>
            <a:r>
              <a:rPr lang="zh-CN" altLang="en-US" dirty="0"/>
              <a:t>提交</a:t>
            </a:r>
            <a:r>
              <a:rPr lang="en-US" altLang="zh-CN" dirty="0"/>
              <a:t>】</a:t>
            </a:r>
            <a:r>
              <a:rPr lang="zh-CN" altLang="en-US" dirty="0"/>
              <a:t>，即可完成绑定。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、若提示绑定失败，请耐心等待开户后再绑定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46" y="2149821"/>
            <a:ext cx="1738212" cy="37106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44" y="2149821"/>
            <a:ext cx="1757009" cy="3692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343" y="2149821"/>
            <a:ext cx="1754790" cy="37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81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Calibri</vt:lpstr>
      <vt:lpstr>Calibri Light</vt:lpstr>
      <vt:lpstr>回顾</vt:lpstr>
      <vt:lpstr>客户经理绑定微信公众号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客户经理绑定微信公众号</dc:title>
  <dc:creator>陈艳艳</dc:creator>
  <cp:lastModifiedBy>陈艳艳</cp:lastModifiedBy>
  <cp:revision>2</cp:revision>
  <dcterms:created xsi:type="dcterms:W3CDTF">2019-10-24T03:56:14Z</dcterms:created>
  <dcterms:modified xsi:type="dcterms:W3CDTF">2019-10-24T03:57:56Z</dcterms:modified>
</cp:coreProperties>
</file>