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DFB62-004F-4636-AF6F-B4B1182D5639}" v="1" dt="2023-03-04T15:23:56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mer jair Espinosa silva" userId="4235b24b-0820-471e-89cd-28e87e413800" providerId="ADAL" clId="{233DFB62-004F-4636-AF6F-B4B1182D5639}"/>
    <pc:docChg chg="custSel modSld">
      <pc:chgData name="Wilmer jair Espinosa silva" userId="4235b24b-0820-471e-89cd-28e87e413800" providerId="ADAL" clId="{233DFB62-004F-4636-AF6F-B4B1182D5639}" dt="2023-03-04T15:24:27.014" v="2" actId="1076"/>
      <pc:docMkLst>
        <pc:docMk/>
      </pc:docMkLst>
      <pc:sldChg chg="modSp mod">
        <pc:chgData name="Wilmer jair Espinosa silva" userId="4235b24b-0820-471e-89cd-28e87e413800" providerId="ADAL" clId="{233DFB62-004F-4636-AF6F-B4B1182D5639}" dt="2023-03-04T15:24:27.014" v="2" actId="1076"/>
        <pc:sldMkLst>
          <pc:docMk/>
          <pc:sldMk cId="2586749545" sldId="256"/>
        </pc:sldMkLst>
        <pc:graphicFrameChg chg="mod">
          <ac:chgData name="Wilmer jair Espinosa silva" userId="4235b24b-0820-471e-89cd-28e87e413800" providerId="ADAL" clId="{233DFB62-004F-4636-AF6F-B4B1182D5639}" dt="2023-03-04T15:24:27.014" v="2" actId="1076"/>
          <ac:graphicFrameMkLst>
            <pc:docMk/>
            <pc:sldMk cId="2586749545" sldId="256"/>
            <ac:graphicFrameMk id="8" creationId="{A142A24F-024D-DFED-8C26-0A31CDF11F0B}"/>
          </ac:graphicFrameMkLst>
        </pc:graphicFrameChg>
      </pc:sldChg>
      <pc:sldChg chg="modSp mod">
        <pc:chgData name="Wilmer jair Espinosa silva" userId="4235b24b-0820-471e-89cd-28e87e413800" providerId="ADAL" clId="{233DFB62-004F-4636-AF6F-B4B1182D5639}" dt="2023-03-04T15:23:56.769" v="0" actId="27636"/>
        <pc:sldMkLst>
          <pc:docMk/>
          <pc:sldMk cId="679102548" sldId="257"/>
        </pc:sldMkLst>
        <pc:spChg chg="mod">
          <ac:chgData name="Wilmer jair Espinosa silva" userId="4235b24b-0820-471e-89cd-28e87e413800" providerId="ADAL" clId="{233DFB62-004F-4636-AF6F-B4B1182D5639}" dt="2023-03-04T15:23:56.769" v="0" actId="27636"/>
          <ac:spMkLst>
            <pc:docMk/>
            <pc:sldMk cId="679102548" sldId="257"/>
            <ac:spMk id="3" creationId="{71265CCE-A5EC-C4E3-FDDA-B669E957057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8E542C-3294-4157-B576-A8A93904AA1E}" type="doc">
      <dgm:prSet loTypeId="urn:microsoft.com/office/officeart/2005/8/layout/orgChart1" loCatId="hierarchy" qsTypeId="urn:microsoft.com/office/officeart/2005/8/quickstyle/3d1" qsCatId="3D" csTypeId="urn:microsoft.com/office/officeart/2005/8/colors/colorful3" csCatId="colorful"/>
      <dgm:spPr/>
      <dgm:t>
        <a:bodyPr/>
        <a:lstStyle/>
        <a:p>
          <a:endParaRPr lang="es-CO"/>
        </a:p>
      </dgm:t>
    </dgm:pt>
    <dgm:pt modelId="{40203692-1B53-4875-A183-8163224A3238}">
      <dgm:prSet/>
      <dgm:spPr/>
      <dgm:t>
        <a:bodyPr/>
        <a:lstStyle/>
        <a:p>
          <a:r>
            <a:rPr lang="es-MX" b="0" i="0" dirty="0"/>
            <a:t>Características del contexto productivo inmediato</a:t>
          </a:r>
          <a:endParaRPr lang="es-CO" dirty="0"/>
        </a:p>
      </dgm:t>
    </dgm:pt>
    <dgm:pt modelId="{68F306B5-6634-48B4-80CA-355DF9B04B08}" type="parTrans" cxnId="{9F52A9D0-78B6-4F8A-966D-24AA07DCB014}">
      <dgm:prSet/>
      <dgm:spPr/>
      <dgm:t>
        <a:bodyPr/>
        <a:lstStyle/>
        <a:p>
          <a:endParaRPr lang="es-CO"/>
        </a:p>
      </dgm:t>
    </dgm:pt>
    <dgm:pt modelId="{82E05C2E-CC83-40C3-A06F-60F62ADDB5F3}" type="sibTrans" cxnId="{9F52A9D0-78B6-4F8A-966D-24AA07DCB014}">
      <dgm:prSet/>
      <dgm:spPr/>
      <dgm:t>
        <a:bodyPr/>
        <a:lstStyle/>
        <a:p>
          <a:endParaRPr lang="es-CO"/>
        </a:p>
      </dgm:t>
    </dgm:pt>
    <dgm:pt modelId="{6D14BB06-345F-4329-B3C0-5B6B66D099E2}">
      <dgm:prSet/>
      <dgm:spPr/>
      <dgm:t>
        <a:bodyPr/>
        <a:lstStyle/>
        <a:p>
          <a:r>
            <a:rPr lang="es-MX" b="0" i="0"/>
            <a:t>Ramas principales:</a:t>
          </a:r>
          <a:endParaRPr lang="es-CO"/>
        </a:p>
      </dgm:t>
    </dgm:pt>
    <dgm:pt modelId="{DBC85711-013E-44A4-987F-6A0609053014}" type="parTrans" cxnId="{501EDE10-374C-4B67-8386-32711368B182}">
      <dgm:prSet/>
      <dgm:spPr/>
      <dgm:t>
        <a:bodyPr/>
        <a:lstStyle/>
        <a:p>
          <a:endParaRPr lang="es-CO"/>
        </a:p>
      </dgm:t>
    </dgm:pt>
    <dgm:pt modelId="{9AD376A6-52DF-4534-8B0D-5F2AC0D7DE1E}" type="sibTrans" cxnId="{501EDE10-374C-4B67-8386-32711368B182}">
      <dgm:prSet/>
      <dgm:spPr/>
      <dgm:t>
        <a:bodyPr/>
        <a:lstStyle/>
        <a:p>
          <a:endParaRPr lang="es-CO"/>
        </a:p>
      </dgm:t>
    </dgm:pt>
    <dgm:pt modelId="{555F11DC-B8F3-47D2-9DDF-D4F6725951A4}">
      <dgm:prSet/>
      <dgm:spPr/>
      <dgm:t>
        <a:bodyPr/>
        <a:lstStyle/>
        <a:p>
          <a:r>
            <a:rPr lang="es-MX" b="0" i="0"/>
            <a:t>Socioeconómicas</a:t>
          </a:r>
          <a:endParaRPr lang="es-CO"/>
        </a:p>
      </dgm:t>
    </dgm:pt>
    <dgm:pt modelId="{365F9D15-3241-4AC1-9F28-ADC681AE0904}" type="parTrans" cxnId="{2B1C53A7-9E7B-496D-ACD7-6B1A7523D5AB}">
      <dgm:prSet/>
      <dgm:spPr/>
      <dgm:t>
        <a:bodyPr/>
        <a:lstStyle/>
        <a:p>
          <a:endParaRPr lang="es-CO"/>
        </a:p>
      </dgm:t>
    </dgm:pt>
    <dgm:pt modelId="{01BDDEA9-1B2C-4BD8-B3CE-789CD2EFEA72}" type="sibTrans" cxnId="{2B1C53A7-9E7B-496D-ACD7-6B1A7523D5AB}">
      <dgm:prSet/>
      <dgm:spPr/>
      <dgm:t>
        <a:bodyPr/>
        <a:lstStyle/>
        <a:p>
          <a:endParaRPr lang="es-CO"/>
        </a:p>
      </dgm:t>
    </dgm:pt>
    <dgm:pt modelId="{1E9D8214-A5B3-4932-87F2-EDAE7B75FA84}">
      <dgm:prSet/>
      <dgm:spPr/>
      <dgm:t>
        <a:bodyPr/>
        <a:lstStyle/>
        <a:p>
          <a:r>
            <a:rPr lang="es-MX" b="0" i="0"/>
            <a:t>Tecnológicas</a:t>
          </a:r>
          <a:endParaRPr lang="es-CO"/>
        </a:p>
      </dgm:t>
    </dgm:pt>
    <dgm:pt modelId="{C0A54359-4C57-4323-9680-CAE8808EBB10}" type="parTrans" cxnId="{133FE445-6234-4591-89D1-B985E6D04B45}">
      <dgm:prSet/>
      <dgm:spPr/>
      <dgm:t>
        <a:bodyPr/>
        <a:lstStyle/>
        <a:p>
          <a:endParaRPr lang="es-CO"/>
        </a:p>
      </dgm:t>
    </dgm:pt>
    <dgm:pt modelId="{8201CA55-69A9-4911-906D-6D721C6603F3}" type="sibTrans" cxnId="{133FE445-6234-4591-89D1-B985E6D04B45}">
      <dgm:prSet/>
      <dgm:spPr/>
      <dgm:t>
        <a:bodyPr/>
        <a:lstStyle/>
        <a:p>
          <a:endParaRPr lang="es-CO"/>
        </a:p>
      </dgm:t>
    </dgm:pt>
    <dgm:pt modelId="{3D62AF81-B3D0-4EA3-92D0-E7805D29860D}">
      <dgm:prSet/>
      <dgm:spPr/>
      <dgm:t>
        <a:bodyPr/>
        <a:lstStyle/>
        <a:p>
          <a:r>
            <a:rPr lang="es-MX" b="0" i="0"/>
            <a:t>Políticas</a:t>
          </a:r>
          <a:endParaRPr lang="es-CO"/>
        </a:p>
      </dgm:t>
    </dgm:pt>
    <dgm:pt modelId="{64CFA4BC-F6A4-4449-9126-5F5999C38C4A}" type="parTrans" cxnId="{F3E8E5A4-9070-40F4-88A5-28C066D0D5FC}">
      <dgm:prSet/>
      <dgm:spPr/>
      <dgm:t>
        <a:bodyPr/>
        <a:lstStyle/>
        <a:p>
          <a:endParaRPr lang="es-CO"/>
        </a:p>
      </dgm:t>
    </dgm:pt>
    <dgm:pt modelId="{5249DEA6-CB0F-44A7-941E-A564F1A736E8}" type="sibTrans" cxnId="{F3E8E5A4-9070-40F4-88A5-28C066D0D5FC}">
      <dgm:prSet/>
      <dgm:spPr/>
      <dgm:t>
        <a:bodyPr/>
        <a:lstStyle/>
        <a:p>
          <a:endParaRPr lang="es-CO"/>
        </a:p>
      </dgm:t>
    </dgm:pt>
    <dgm:pt modelId="{B3CCBDF9-77A5-49C2-83E6-815EEB0BAC9A}">
      <dgm:prSet/>
      <dgm:spPr/>
      <dgm:t>
        <a:bodyPr/>
        <a:lstStyle/>
        <a:p>
          <a:r>
            <a:rPr lang="es-MX" b="0" i="0"/>
            <a:t>Culturales</a:t>
          </a:r>
          <a:endParaRPr lang="es-CO"/>
        </a:p>
      </dgm:t>
    </dgm:pt>
    <dgm:pt modelId="{F41F3FA1-978F-4351-B001-1FF3ADD16167}" type="parTrans" cxnId="{857D419E-9528-4849-92B1-AA4691A16310}">
      <dgm:prSet/>
      <dgm:spPr/>
      <dgm:t>
        <a:bodyPr/>
        <a:lstStyle/>
        <a:p>
          <a:endParaRPr lang="es-CO"/>
        </a:p>
      </dgm:t>
    </dgm:pt>
    <dgm:pt modelId="{8661363A-234C-4206-870B-DE91AFEB36A7}" type="sibTrans" cxnId="{857D419E-9528-4849-92B1-AA4691A16310}">
      <dgm:prSet/>
      <dgm:spPr/>
      <dgm:t>
        <a:bodyPr/>
        <a:lstStyle/>
        <a:p>
          <a:endParaRPr lang="es-CO"/>
        </a:p>
      </dgm:t>
    </dgm:pt>
    <dgm:pt modelId="{EA9D657A-212C-4BBE-BEED-270AEC0164BB}">
      <dgm:prSet/>
      <dgm:spPr/>
      <dgm:t>
        <a:bodyPr/>
        <a:lstStyle/>
        <a:p>
          <a:r>
            <a:rPr lang="es-MX" b="0" i="0"/>
            <a:t>Ramas secundarias:</a:t>
          </a:r>
          <a:endParaRPr lang="es-CO"/>
        </a:p>
      </dgm:t>
    </dgm:pt>
    <dgm:pt modelId="{870E44B4-5E46-4201-AFB6-8E69FD4B9586}" type="parTrans" cxnId="{3B97CE8B-7C55-4F1B-9933-1191AAF9E422}">
      <dgm:prSet/>
      <dgm:spPr/>
      <dgm:t>
        <a:bodyPr/>
        <a:lstStyle/>
        <a:p>
          <a:endParaRPr lang="es-CO"/>
        </a:p>
      </dgm:t>
    </dgm:pt>
    <dgm:pt modelId="{AEBC98BD-39EC-4C5D-AFE9-3267E9410211}" type="sibTrans" cxnId="{3B97CE8B-7C55-4F1B-9933-1191AAF9E422}">
      <dgm:prSet/>
      <dgm:spPr/>
      <dgm:t>
        <a:bodyPr/>
        <a:lstStyle/>
        <a:p>
          <a:endParaRPr lang="es-CO"/>
        </a:p>
      </dgm:t>
    </dgm:pt>
    <dgm:pt modelId="{E0216B90-6F5E-4245-AD43-50EF986C2EC4}">
      <dgm:prSet/>
      <dgm:spPr/>
      <dgm:t>
        <a:bodyPr/>
        <a:lstStyle/>
        <a:p>
          <a:r>
            <a:rPr lang="es-MX" b="0" i="0"/>
            <a:t>Socioeconómicas:</a:t>
          </a:r>
          <a:endParaRPr lang="es-CO"/>
        </a:p>
      </dgm:t>
    </dgm:pt>
    <dgm:pt modelId="{9265689C-84BC-4D3D-BC5E-CAF196D9F4A4}" type="parTrans" cxnId="{BE8909DE-0B98-4375-8AF1-CDE4217C5C2C}">
      <dgm:prSet/>
      <dgm:spPr/>
      <dgm:t>
        <a:bodyPr/>
        <a:lstStyle/>
        <a:p>
          <a:endParaRPr lang="es-CO"/>
        </a:p>
      </dgm:t>
    </dgm:pt>
    <dgm:pt modelId="{6BBD3EAB-3E3E-43BB-928D-46CEC1B0E081}" type="sibTrans" cxnId="{BE8909DE-0B98-4375-8AF1-CDE4217C5C2C}">
      <dgm:prSet/>
      <dgm:spPr/>
      <dgm:t>
        <a:bodyPr/>
        <a:lstStyle/>
        <a:p>
          <a:endParaRPr lang="es-CO"/>
        </a:p>
      </dgm:t>
    </dgm:pt>
    <dgm:pt modelId="{ABC999B4-12D0-43DC-84DA-82171EBC57EE}">
      <dgm:prSet/>
      <dgm:spPr/>
      <dgm:t>
        <a:bodyPr/>
        <a:lstStyle/>
        <a:p>
          <a:r>
            <a:rPr lang="es-MX" b="0" i="0"/>
            <a:t>Población: edad, género, nivel educativo, ingresos, ocupación</a:t>
          </a:r>
          <a:endParaRPr lang="es-CO"/>
        </a:p>
      </dgm:t>
    </dgm:pt>
    <dgm:pt modelId="{11CB0EFE-2200-49D4-A6B2-6DF7395F3977}" type="parTrans" cxnId="{591C8280-2208-4323-A46A-3901530B02DE}">
      <dgm:prSet/>
      <dgm:spPr/>
      <dgm:t>
        <a:bodyPr/>
        <a:lstStyle/>
        <a:p>
          <a:endParaRPr lang="es-CO"/>
        </a:p>
      </dgm:t>
    </dgm:pt>
    <dgm:pt modelId="{39C6B2F8-B910-4661-83A7-AEE76B8E61A0}" type="sibTrans" cxnId="{591C8280-2208-4323-A46A-3901530B02DE}">
      <dgm:prSet/>
      <dgm:spPr/>
      <dgm:t>
        <a:bodyPr/>
        <a:lstStyle/>
        <a:p>
          <a:endParaRPr lang="es-CO"/>
        </a:p>
      </dgm:t>
    </dgm:pt>
    <dgm:pt modelId="{FD062C68-58E3-4796-8D7C-82A0918DA366}">
      <dgm:prSet/>
      <dgm:spPr/>
      <dgm:t>
        <a:bodyPr/>
        <a:lstStyle/>
        <a:p>
          <a:r>
            <a:rPr lang="es-MX" b="0" i="0"/>
            <a:t>Infraestructura: vías de comunicación, servicios básicos, transporte</a:t>
          </a:r>
          <a:endParaRPr lang="es-CO"/>
        </a:p>
      </dgm:t>
    </dgm:pt>
    <dgm:pt modelId="{12940771-DE6E-4758-95B8-85F14A8F4508}" type="parTrans" cxnId="{499F11EC-0407-4338-A3B0-E0CF635DFAE3}">
      <dgm:prSet/>
      <dgm:spPr/>
      <dgm:t>
        <a:bodyPr/>
        <a:lstStyle/>
        <a:p>
          <a:endParaRPr lang="es-CO"/>
        </a:p>
      </dgm:t>
    </dgm:pt>
    <dgm:pt modelId="{7747B2F7-03B0-4CAC-AEDA-232F4C040083}" type="sibTrans" cxnId="{499F11EC-0407-4338-A3B0-E0CF635DFAE3}">
      <dgm:prSet/>
      <dgm:spPr/>
      <dgm:t>
        <a:bodyPr/>
        <a:lstStyle/>
        <a:p>
          <a:endParaRPr lang="es-CO"/>
        </a:p>
      </dgm:t>
    </dgm:pt>
    <dgm:pt modelId="{BD70C617-9F00-4C99-9D6C-1314234E24CA}">
      <dgm:prSet/>
      <dgm:spPr/>
      <dgm:t>
        <a:bodyPr/>
        <a:lstStyle/>
        <a:p>
          <a:r>
            <a:rPr lang="es-MX" b="0" i="0"/>
            <a:t>Economía: sector primario, secundario, terciario, PIB, desempleo</a:t>
          </a:r>
          <a:endParaRPr lang="es-CO"/>
        </a:p>
      </dgm:t>
    </dgm:pt>
    <dgm:pt modelId="{DDE3C7B8-0252-4CE9-866C-430A3CDA34E8}" type="parTrans" cxnId="{C9812D8E-FBC4-49BD-9190-D0E5C62D0C3F}">
      <dgm:prSet/>
      <dgm:spPr/>
      <dgm:t>
        <a:bodyPr/>
        <a:lstStyle/>
        <a:p>
          <a:endParaRPr lang="es-CO"/>
        </a:p>
      </dgm:t>
    </dgm:pt>
    <dgm:pt modelId="{AED47967-1540-4D7D-B570-ACB6B81EFB88}" type="sibTrans" cxnId="{C9812D8E-FBC4-49BD-9190-D0E5C62D0C3F}">
      <dgm:prSet/>
      <dgm:spPr/>
      <dgm:t>
        <a:bodyPr/>
        <a:lstStyle/>
        <a:p>
          <a:endParaRPr lang="es-CO"/>
        </a:p>
      </dgm:t>
    </dgm:pt>
    <dgm:pt modelId="{86F16CA2-5924-47D0-954B-95984CF6D2DA}">
      <dgm:prSet/>
      <dgm:spPr/>
      <dgm:t>
        <a:bodyPr/>
        <a:lstStyle/>
        <a:p>
          <a:r>
            <a:rPr lang="es-MX" b="0" i="0"/>
            <a:t>Tecnológicas:</a:t>
          </a:r>
          <a:endParaRPr lang="es-CO"/>
        </a:p>
      </dgm:t>
    </dgm:pt>
    <dgm:pt modelId="{68D77ACD-05EE-4810-A4FF-71A079C94A08}" type="parTrans" cxnId="{1E27F62F-9383-4BB1-8EED-11C350AFA59E}">
      <dgm:prSet/>
      <dgm:spPr/>
      <dgm:t>
        <a:bodyPr/>
        <a:lstStyle/>
        <a:p>
          <a:endParaRPr lang="es-CO"/>
        </a:p>
      </dgm:t>
    </dgm:pt>
    <dgm:pt modelId="{4EC6309A-E354-4036-B7AC-66393D6B3D01}" type="sibTrans" cxnId="{1E27F62F-9383-4BB1-8EED-11C350AFA59E}">
      <dgm:prSet/>
      <dgm:spPr/>
      <dgm:t>
        <a:bodyPr/>
        <a:lstStyle/>
        <a:p>
          <a:endParaRPr lang="es-CO"/>
        </a:p>
      </dgm:t>
    </dgm:pt>
    <dgm:pt modelId="{7A1CBE0D-28C2-4855-A7C6-5AF3EC3C4B22}">
      <dgm:prSet/>
      <dgm:spPr/>
      <dgm:t>
        <a:bodyPr/>
        <a:lstStyle/>
        <a:p>
          <a:r>
            <a:rPr lang="es-MX" b="0" i="0"/>
            <a:t>Tecnologías disponibles: hardware, software, dispositivos móviles</a:t>
          </a:r>
          <a:endParaRPr lang="es-CO"/>
        </a:p>
      </dgm:t>
    </dgm:pt>
    <dgm:pt modelId="{C67B0D8E-7D38-4819-A0B0-88101E008C9E}" type="parTrans" cxnId="{28BF019F-0AB2-41BE-A15C-726CCF3804A0}">
      <dgm:prSet/>
      <dgm:spPr/>
      <dgm:t>
        <a:bodyPr/>
        <a:lstStyle/>
        <a:p>
          <a:endParaRPr lang="es-CO"/>
        </a:p>
      </dgm:t>
    </dgm:pt>
    <dgm:pt modelId="{653D8FF8-8EA4-4BBA-8F79-FBBB0F77A508}" type="sibTrans" cxnId="{28BF019F-0AB2-41BE-A15C-726CCF3804A0}">
      <dgm:prSet/>
      <dgm:spPr/>
      <dgm:t>
        <a:bodyPr/>
        <a:lstStyle/>
        <a:p>
          <a:endParaRPr lang="es-CO"/>
        </a:p>
      </dgm:t>
    </dgm:pt>
    <dgm:pt modelId="{7439B416-9854-43F3-9663-2D74468CDE02}">
      <dgm:prSet/>
      <dgm:spPr/>
      <dgm:t>
        <a:bodyPr/>
        <a:lstStyle/>
        <a:p>
          <a:r>
            <a:rPr lang="es-MX" b="0" i="0"/>
            <a:t>Innovación: patentes, investigaciones, proyectos tecnológicos</a:t>
          </a:r>
          <a:endParaRPr lang="es-CO"/>
        </a:p>
      </dgm:t>
    </dgm:pt>
    <dgm:pt modelId="{072BE852-4E9E-4BC5-8A52-B93B99E226D1}" type="parTrans" cxnId="{75EB36C4-1C63-4B8F-8506-7B156F044DF4}">
      <dgm:prSet/>
      <dgm:spPr/>
      <dgm:t>
        <a:bodyPr/>
        <a:lstStyle/>
        <a:p>
          <a:endParaRPr lang="es-CO"/>
        </a:p>
      </dgm:t>
    </dgm:pt>
    <dgm:pt modelId="{B9EE9F87-03B8-41D9-A4B4-8EF705F8A281}" type="sibTrans" cxnId="{75EB36C4-1C63-4B8F-8506-7B156F044DF4}">
      <dgm:prSet/>
      <dgm:spPr/>
      <dgm:t>
        <a:bodyPr/>
        <a:lstStyle/>
        <a:p>
          <a:endParaRPr lang="es-CO"/>
        </a:p>
      </dgm:t>
    </dgm:pt>
    <dgm:pt modelId="{44CE130D-B98F-498D-B0DB-CB7E511A7A7B}">
      <dgm:prSet/>
      <dgm:spPr/>
      <dgm:t>
        <a:bodyPr/>
        <a:lstStyle/>
        <a:p>
          <a:r>
            <a:rPr lang="es-MX" b="0" i="0"/>
            <a:t>Nuevas tendencias: inteligencia artificial, blockchain, IoT</a:t>
          </a:r>
          <a:endParaRPr lang="es-CO"/>
        </a:p>
      </dgm:t>
    </dgm:pt>
    <dgm:pt modelId="{2FFB0860-F12C-4987-BBAD-7B923211CDA0}" type="parTrans" cxnId="{E256A9D3-9FCD-4601-ACAA-467802081954}">
      <dgm:prSet/>
      <dgm:spPr/>
      <dgm:t>
        <a:bodyPr/>
        <a:lstStyle/>
        <a:p>
          <a:endParaRPr lang="es-CO"/>
        </a:p>
      </dgm:t>
    </dgm:pt>
    <dgm:pt modelId="{C68AE638-A1CC-4A9E-9344-AF4581A2E82E}" type="sibTrans" cxnId="{E256A9D3-9FCD-4601-ACAA-467802081954}">
      <dgm:prSet/>
      <dgm:spPr/>
      <dgm:t>
        <a:bodyPr/>
        <a:lstStyle/>
        <a:p>
          <a:endParaRPr lang="es-CO"/>
        </a:p>
      </dgm:t>
    </dgm:pt>
    <dgm:pt modelId="{5AD6B4E7-C87E-41FC-8D62-92D33B1B9A75}">
      <dgm:prSet/>
      <dgm:spPr/>
      <dgm:t>
        <a:bodyPr/>
        <a:lstStyle/>
        <a:p>
          <a:r>
            <a:rPr lang="es-MX" b="0" i="0"/>
            <a:t>Políticas:</a:t>
          </a:r>
          <a:endParaRPr lang="es-CO"/>
        </a:p>
      </dgm:t>
    </dgm:pt>
    <dgm:pt modelId="{35507935-D838-483F-9D9C-F046ECBFA85A}" type="parTrans" cxnId="{45286841-4F6E-42C4-BE38-AD5337541424}">
      <dgm:prSet/>
      <dgm:spPr/>
      <dgm:t>
        <a:bodyPr/>
        <a:lstStyle/>
        <a:p>
          <a:endParaRPr lang="es-CO"/>
        </a:p>
      </dgm:t>
    </dgm:pt>
    <dgm:pt modelId="{B707AD51-D508-4CAD-B0B2-1769357D5028}" type="sibTrans" cxnId="{45286841-4F6E-42C4-BE38-AD5337541424}">
      <dgm:prSet/>
      <dgm:spPr/>
      <dgm:t>
        <a:bodyPr/>
        <a:lstStyle/>
        <a:p>
          <a:endParaRPr lang="es-CO"/>
        </a:p>
      </dgm:t>
    </dgm:pt>
    <dgm:pt modelId="{8B5B374B-5444-4248-984E-075790AFC5A1}">
      <dgm:prSet/>
      <dgm:spPr/>
      <dgm:t>
        <a:bodyPr/>
        <a:lstStyle/>
        <a:p>
          <a:r>
            <a:rPr lang="es-MX" b="0" i="0"/>
            <a:t>Normativas: leyes, reglamentos, políticas públicas</a:t>
          </a:r>
          <a:endParaRPr lang="es-CO"/>
        </a:p>
      </dgm:t>
    </dgm:pt>
    <dgm:pt modelId="{93939A9D-CBFE-445C-84DB-7D0A495D2DFB}" type="parTrans" cxnId="{A7FF419E-F1FB-4BEB-9396-E0AE91848E85}">
      <dgm:prSet/>
      <dgm:spPr/>
      <dgm:t>
        <a:bodyPr/>
        <a:lstStyle/>
        <a:p>
          <a:endParaRPr lang="es-CO"/>
        </a:p>
      </dgm:t>
    </dgm:pt>
    <dgm:pt modelId="{CE911934-51DA-4FFF-9C62-6C5C46DEF91E}" type="sibTrans" cxnId="{A7FF419E-F1FB-4BEB-9396-E0AE91848E85}">
      <dgm:prSet/>
      <dgm:spPr/>
      <dgm:t>
        <a:bodyPr/>
        <a:lstStyle/>
        <a:p>
          <a:endParaRPr lang="es-CO"/>
        </a:p>
      </dgm:t>
    </dgm:pt>
    <dgm:pt modelId="{92305FEA-9E42-459C-9588-6FA261C92CF9}">
      <dgm:prSet/>
      <dgm:spPr/>
      <dgm:t>
        <a:bodyPr/>
        <a:lstStyle/>
        <a:p>
          <a:r>
            <a:rPr lang="es-MX" b="0" i="0"/>
            <a:t>Instituciones: entidades gubernamentales, partidos políticos, organizaciones internacionales</a:t>
          </a:r>
          <a:endParaRPr lang="es-CO"/>
        </a:p>
      </dgm:t>
    </dgm:pt>
    <dgm:pt modelId="{07ECCBB6-B322-40BB-A8A1-34CBF760586D}" type="parTrans" cxnId="{F3D9E271-B8C4-4BFF-AD06-0BDF1FF69027}">
      <dgm:prSet/>
      <dgm:spPr/>
      <dgm:t>
        <a:bodyPr/>
        <a:lstStyle/>
        <a:p>
          <a:endParaRPr lang="es-CO"/>
        </a:p>
      </dgm:t>
    </dgm:pt>
    <dgm:pt modelId="{7E0A8D70-36FF-44AD-A8A3-54E160D9E1F0}" type="sibTrans" cxnId="{F3D9E271-B8C4-4BFF-AD06-0BDF1FF69027}">
      <dgm:prSet/>
      <dgm:spPr/>
      <dgm:t>
        <a:bodyPr/>
        <a:lstStyle/>
        <a:p>
          <a:endParaRPr lang="es-CO"/>
        </a:p>
      </dgm:t>
    </dgm:pt>
    <dgm:pt modelId="{2776AED6-5843-4F70-A6B8-60EA3E7C881F}">
      <dgm:prSet/>
      <dgm:spPr/>
      <dgm:t>
        <a:bodyPr/>
        <a:lstStyle/>
        <a:p>
          <a:r>
            <a:rPr lang="es-MX" b="0" i="0"/>
            <a:t>Ideologías: conservadores, liberales, socialistas, ecologistas</a:t>
          </a:r>
          <a:endParaRPr lang="es-CO"/>
        </a:p>
      </dgm:t>
    </dgm:pt>
    <dgm:pt modelId="{D6EAD58F-5AE9-4015-9709-12E699EF5857}" type="parTrans" cxnId="{01A60859-8C30-44D9-929B-505A84F4F30A}">
      <dgm:prSet/>
      <dgm:spPr/>
      <dgm:t>
        <a:bodyPr/>
        <a:lstStyle/>
        <a:p>
          <a:endParaRPr lang="es-CO"/>
        </a:p>
      </dgm:t>
    </dgm:pt>
    <dgm:pt modelId="{6E47FE46-C402-4D17-8E73-5C7C074C4113}" type="sibTrans" cxnId="{01A60859-8C30-44D9-929B-505A84F4F30A}">
      <dgm:prSet/>
      <dgm:spPr/>
      <dgm:t>
        <a:bodyPr/>
        <a:lstStyle/>
        <a:p>
          <a:endParaRPr lang="es-CO"/>
        </a:p>
      </dgm:t>
    </dgm:pt>
    <dgm:pt modelId="{17AE436C-FD08-4FD2-999E-B5264D1B060A}">
      <dgm:prSet/>
      <dgm:spPr/>
      <dgm:t>
        <a:bodyPr/>
        <a:lstStyle/>
        <a:p>
          <a:r>
            <a:rPr lang="es-MX" b="0" i="0"/>
            <a:t>Culturales:</a:t>
          </a:r>
          <a:endParaRPr lang="es-CO"/>
        </a:p>
      </dgm:t>
    </dgm:pt>
    <dgm:pt modelId="{497CA415-71A2-44F3-850E-A273FA90C36A}" type="parTrans" cxnId="{978F0140-99C1-47F9-8231-7698D517E2CC}">
      <dgm:prSet/>
      <dgm:spPr/>
      <dgm:t>
        <a:bodyPr/>
        <a:lstStyle/>
        <a:p>
          <a:endParaRPr lang="es-CO"/>
        </a:p>
      </dgm:t>
    </dgm:pt>
    <dgm:pt modelId="{C0271BCC-3E5E-445B-A672-DC566B97B3E9}" type="sibTrans" cxnId="{978F0140-99C1-47F9-8231-7698D517E2CC}">
      <dgm:prSet/>
      <dgm:spPr/>
      <dgm:t>
        <a:bodyPr/>
        <a:lstStyle/>
        <a:p>
          <a:endParaRPr lang="es-CO"/>
        </a:p>
      </dgm:t>
    </dgm:pt>
    <dgm:pt modelId="{80E413DB-A0E7-4A53-925F-3E29E846C2AB}">
      <dgm:prSet/>
      <dgm:spPr/>
      <dgm:t>
        <a:bodyPr/>
        <a:lstStyle/>
        <a:p>
          <a:r>
            <a:rPr lang="es-MX" b="0" i="0"/>
            <a:t>Identidad cultural: tradiciones, costumbres, valores</a:t>
          </a:r>
          <a:endParaRPr lang="es-CO"/>
        </a:p>
      </dgm:t>
    </dgm:pt>
    <dgm:pt modelId="{DF28F1D9-B28A-4F4C-AE47-FC81C599C430}" type="parTrans" cxnId="{A8D2E9AB-F935-442C-BA46-37AB24B69D93}">
      <dgm:prSet/>
      <dgm:spPr/>
      <dgm:t>
        <a:bodyPr/>
        <a:lstStyle/>
        <a:p>
          <a:endParaRPr lang="es-CO"/>
        </a:p>
      </dgm:t>
    </dgm:pt>
    <dgm:pt modelId="{EB78EF61-1584-47B6-927E-A4484F5246BF}" type="sibTrans" cxnId="{A8D2E9AB-F935-442C-BA46-37AB24B69D93}">
      <dgm:prSet/>
      <dgm:spPr/>
      <dgm:t>
        <a:bodyPr/>
        <a:lstStyle/>
        <a:p>
          <a:endParaRPr lang="es-CO"/>
        </a:p>
      </dgm:t>
    </dgm:pt>
    <dgm:pt modelId="{FE5147B8-E7FA-4C50-81B1-E6F912E61C1E}">
      <dgm:prSet/>
      <dgm:spPr/>
      <dgm:t>
        <a:bodyPr/>
        <a:lstStyle/>
        <a:p>
          <a:r>
            <a:rPr lang="es-MX" b="0" i="0"/>
            <a:t>Religión: creencias, prácticas religiosas</a:t>
          </a:r>
          <a:endParaRPr lang="es-CO"/>
        </a:p>
      </dgm:t>
    </dgm:pt>
    <dgm:pt modelId="{4AEA93FC-943E-4844-9A55-7A8E54C48943}" type="parTrans" cxnId="{6EAEFA8B-28B7-4FE0-A31D-10141535D81F}">
      <dgm:prSet/>
      <dgm:spPr/>
      <dgm:t>
        <a:bodyPr/>
        <a:lstStyle/>
        <a:p>
          <a:endParaRPr lang="es-CO"/>
        </a:p>
      </dgm:t>
    </dgm:pt>
    <dgm:pt modelId="{6DAAD5BE-29BA-45E9-BA1F-E40DE1A6C853}" type="sibTrans" cxnId="{6EAEFA8B-28B7-4FE0-A31D-10141535D81F}">
      <dgm:prSet/>
      <dgm:spPr/>
      <dgm:t>
        <a:bodyPr/>
        <a:lstStyle/>
        <a:p>
          <a:endParaRPr lang="es-CO"/>
        </a:p>
      </dgm:t>
    </dgm:pt>
    <dgm:pt modelId="{C6858B8F-9A6A-469D-A9DE-8B936E8613EE}">
      <dgm:prSet/>
      <dgm:spPr/>
      <dgm:t>
        <a:bodyPr/>
        <a:lstStyle/>
        <a:p>
          <a:r>
            <a:rPr lang="es-MX" b="0" i="0"/>
            <a:t>Arte y cultura: literatura, música, cine, teatro</a:t>
          </a:r>
          <a:endParaRPr lang="es-CO"/>
        </a:p>
      </dgm:t>
    </dgm:pt>
    <dgm:pt modelId="{BAFF1EE1-1536-4827-ACEA-52D5E8CD7765}" type="parTrans" cxnId="{CAC1DABB-0900-49FB-9920-05A5E49E4CC9}">
      <dgm:prSet/>
      <dgm:spPr/>
      <dgm:t>
        <a:bodyPr/>
        <a:lstStyle/>
        <a:p>
          <a:endParaRPr lang="es-CO"/>
        </a:p>
      </dgm:t>
    </dgm:pt>
    <dgm:pt modelId="{318E6B29-6D4C-4945-BAB0-299B95C77E66}" type="sibTrans" cxnId="{CAC1DABB-0900-49FB-9920-05A5E49E4CC9}">
      <dgm:prSet/>
      <dgm:spPr/>
      <dgm:t>
        <a:bodyPr/>
        <a:lstStyle/>
        <a:p>
          <a:endParaRPr lang="es-CO"/>
        </a:p>
      </dgm:t>
    </dgm:pt>
    <dgm:pt modelId="{04BCEBEC-1AC0-4ABD-894D-C728094E206B}" type="pres">
      <dgm:prSet presAssocID="{F68E542C-3294-4157-B576-A8A93904AA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1F5C7EA-5BF1-417D-8AE9-83AD207E1B15}" type="pres">
      <dgm:prSet presAssocID="{40203692-1B53-4875-A183-8163224A3238}" presName="hierRoot1" presStyleCnt="0">
        <dgm:presLayoutVars>
          <dgm:hierBranch val="init"/>
        </dgm:presLayoutVars>
      </dgm:prSet>
      <dgm:spPr/>
    </dgm:pt>
    <dgm:pt modelId="{8FB3C29B-EF94-479F-A0FD-355AE1BF7A17}" type="pres">
      <dgm:prSet presAssocID="{40203692-1B53-4875-A183-8163224A3238}" presName="rootComposite1" presStyleCnt="0"/>
      <dgm:spPr/>
    </dgm:pt>
    <dgm:pt modelId="{9406B7FF-1155-480C-B1B1-292088980F4B}" type="pres">
      <dgm:prSet presAssocID="{40203692-1B53-4875-A183-8163224A3238}" presName="rootText1" presStyleLbl="node0" presStyleIdx="0" presStyleCnt="1">
        <dgm:presLayoutVars>
          <dgm:chPref val="3"/>
        </dgm:presLayoutVars>
      </dgm:prSet>
      <dgm:spPr/>
    </dgm:pt>
    <dgm:pt modelId="{7B50E466-8F9E-49ED-A5E6-56CA0B3CA1A2}" type="pres">
      <dgm:prSet presAssocID="{40203692-1B53-4875-A183-8163224A3238}" presName="rootConnector1" presStyleLbl="node1" presStyleIdx="0" presStyleCnt="0"/>
      <dgm:spPr/>
    </dgm:pt>
    <dgm:pt modelId="{304AA34E-8581-4659-8B82-54773F4DE06C}" type="pres">
      <dgm:prSet presAssocID="{40203692-1B53-4875-A183-8163224A3238}" presName="hierChild2" presStyleCnt="0"/>
      <dgm:spPr/>
    </dgm:pt>
    <dgm:pt modelId="{AD8408FF-7F84-4FCC-94F8-E8768870F5B5}" type="pres">
      <dgm:prSet presAssocID="{DBC85711-013E-44A4-987F-6A0609053014}" presName="Name37" presStyleLbl="parChTrans1D2" presStyleIdx="0" presStyleCnt="2"/>
      <dgm:spPr/>
    </dgm:pt>
    <dgm:pt modelId="{A944E379-4A77-4806-8585-9383EE94F642}" type="pres">
      <dgm:prSet presAssocID="{6D14BB06-345F-4329-B3C0-5B6B66D099E2}" presName="hierRoot2" presStyleCnt="0">
        <dgm:presLayoutVars>
          <dgm:hierBranch val="init"/>
        </dgm:presLayoutVars>
      </dgm:prSet>
      <dgm:spPr/>
    </dgm:pt>
    <dgm:pt modelId="{21084F60-10CE-4392-B854-157CC616D2A3}" type="pres">
      <dgm:prSet presAssocID="{6D14BB06-345F-4329-B3C0-5B6B66D099E2}" presName="rootComposite" presStyleCnt="0"/>
      <dgm:spPr/>
    </dgm:pt>
    <dgm:pt modelId="{CDCBA036-6B16-4125-AE55-5E693D8FCB68}" type="pres">
      <dgm:prSet presAssocID="{6D14BB06-345F-4329-B3C0-5B6B66D099E2}" presName="rootText" presStyleLbl="node2" presStyleIdx="0" presStyleCnt="2">
        <dgm:presLayoutVars>
          <dgm:chPref val="3"/>
        </dgm:presLayoutVars>
      </dgm:prSet>
      <dgm:spPr/>
    </dgm:pt>
    <dgm:pt modelId="{CC4D3E5E-90C1-471E-841D-62C736C3033F}" type="pres">
      <dgm:prSet presAssocID="{6D14BB06-345F-4329-B3C0-5B6B66D099E2}" presName="rootConnector" presStyleLbl="node2" presStyleIdx="0" presStyleCnt="2"/>
      <dgm:spPr/>
    </dgm:pt>
    <dgm:pt modelId="{6E4DBBA4-A5E5-4F01-BDC5-2DE3F21021C9}" type="pres">
      <dgm:prSet presAssocID="{6D14BB06-345F-4329-B3C0-5B6B66D099E2}" presName="hierChild4" presStyleCnt="0"/>
      <dgm:spPr/>
    </dgm:pt>
    <dgm:pt modelId="{8230CAA6-EF65-40C8-8F04-E34D40ABB1A7}" type="pres">
      <dgm:prSet presAssocID="{365F9D15-3241-4AC1-9F28-ADC681AE0904}" presName="Name37" presStyleLbl="parChTrans1D3" presStyleIdx="0" presStyleCnt="8"/>
      <dgm:spPr/>
    </dgm:pt>
    <dgm:pt modelId="{33BBE0D2-87E6-4A5D-AD83-AC17E2CA8DB7}" type="pres">
      <dgm:prSet presAssocID="{555F11DC-B8F3-47D2-9DDF-D4F6725951A4}" presName="hierRoot2" presStyleCnt="0">
        <dgm:presLayoutVars>
          <dgm:hierBranch val="init"/>
        </dgm:presLayoutVars>
      </dgm:prSet>
      <dgm:spPr/>
    </dgm:pt>
    <dgm:pt modelId="{B9446491-9992-4816-914C-265D55D0F427}" type="pres">
      <dgm:prSet presAssocID="{555F11DC-B8F3-47D2-9DDF-D4F6725951A4}" presName="rootComposite" presStyleCnt="0"/>
      <dgm:spPr/>
    </dgm:pt>
    <dgm:pt modelId="{407AEDAE-5190-4F7F-B773-CF3E3C7733ED}" type="pres">
      <dgm:prSet presAssocID="{555F11DC-B8F3-47D2-9DDF-D4F6725951A4}" presName="rootText" presStyleLbl="node3" presStyleIdx="0" presStyleCnt="8">
        <dgm:presLayoutVars>
          <dgm:chPref val="3"/>
        </dgm:presLayoutVars>
      </dgm:prSet>
      <dgm:spPr/>
    </dgm:pt>
    <dgm:pt modelId="{614F688E-EF69-4B40-B0EE-78E30FB154B7}" type="pres">
      <dgm:prSet presAssocID="{555F11DC-B8F3-47D2-9DDF-D4F6725951A4}" presName="rootConnector" presStyleLbl="node3" presStyleIdx="0" presStyleCnt="8"/>
      <dgm:spPr/>
    </dgm:pt>
    <dgm:pt modelId="{99F25471-3420-4805-85E9-585CFB860998}" type="pres">
      <dgm:prSet presAssocID="{555F11DC-B8F3-47D2-9DDF-D4F6725951A4}" presName="hierChild4" presStyleCnt="0"/>
      <dgm:spPr/>
    </dgm:pt>
    <dgm:pt modelId="{53236F6A-50FC-4F44-81AB-2C76898B49B5}" type="pres">
      <dgm:prSet presAssocID="{555F11DC-B8F3-47D2-9DDF-D4F6725951A4}" presName="hierChild5" presStyleCnt="0"/>
      <dgm:spPr/>
    </dgm:pt>
    <dgm:pt modelId="{326CC607-D094-4E07-B3E5-DEB61A7C8199}" type="pres">
      <dgm:prSet presAssocID="{C0A54359-4C57-4323-9680-CAE8808EBB10}" presName="Name37" presStyleLbl="parChTrans1D3" presStyleIdx="1" presStyleCnt="8"/>
      <dgm:spPr/>
    </dgm:pt>
    <dgm:pt modelId="{42B3E8E8-3F04-46AD-AC4F-DA6850AB0AA6}" type="pres">
      <dgm:prSet presAssocID="{1E9D8214-A5B3-4932-87F2-EDAE7B75FA84}" presName="hierRoot2" presStyleCnt="0">
        <dgm:presLayoutVars>
          <dgm:hierBranch val="init"/>
        </dgm:presLayoutVars>
      </dgm:prSet>
      <dgm:spPr/>
    </dgm:pt>
    <dgm:pt modelId="{F29BD6D0-5691-4CFE-ACCA-810C886EF024}" type="pres">
      <dgm:prSet presAssocID="{1E9D8214-A5B3-4932-87F2-EDAE7B75FA84}" presName="rootComposite" presStyleCnt="0"/>
      <dgm:spPr/>
    </dgm:pt>
    <dgm:pt modelId="{1A6E4AE0-13FC-4416-87B9-291AB5BD162A}" type="pres">
      <dgm:prSet presAssocID="{1E9D8214-A5B3-4932-87F2-EDAE7B75FA84}" presName="rootText" presStyleLbl="node3" presStyleIdx="1" presStyleCnt="8">
        <dgm:presLayoutVars>
          <dgm:chPref val="3"/>
        </dgm:presLayoutVars>
      </dgm:prSet>
      <dgm:spPr/>
    </dgm:pt>
    <dgm:pt modelId="{D7C05E4F-081F-470F-9D9E-C4F820EA4CA1}" type="pres">
      <dgm:prSet presAssocID="{1E9D8214-A5B3-4932-87F2-EDAE7B75FA84}" presName="rootConnector" presStyleLbl="node3" presStyleIdx="1" presStyleCnt="8"/>
      <dgm:spPr/>
    </dgm:pt>
    <dgm:pt modelId="{B03275AB-8DB2-47F4-8C68-0F8576C38FF7}" type="pres">
      <dgm:prSet presAssocID="{1E9D8214-A5B3-4932-87F2-EDAE7B75FA84}" presName="hierChild4" presStyleCnt="0"/>
      <dgm:spPr/>
    </dgm:pt>
    <dgm:pt modelId="{E3316CC4-C4A3-4421-A2E6-B34A95EA69DE}" type="pres">
      <dgm:prSet presAssocID="{1E9D8214-A5B3-4932-87F2-EDAE7B75FA84}" presName="hierChild5" presStyleCnt="0"/>
      <dgm:spPr/>
    </dgm:pt>
    <dgm:pt modelId="{43D1C22C-3BCB-4868-B9B3-879891B15B9F}" type="pres">
      <dgm:prSet presAssocID="{64CFA4BC-F6A4-4449-9126-5F5999C38C4A}" presName="Name37" presStyleLbl="parChTrans1D3" presStyleIdx="2" presStyleCnt="8"/>
      <dgm:spPr/>
    </dgm:pt>
    <dgm:pt modelId="{1D752B61-4876-4827-BCBB-A448E1582F42}" type="pres">
      <dgm:prSet presAssocID="{3D62AF81-B3D0-4EA3-92D0-E7805D29860D}" presName="hierRoot2" presStyleCnt="0">
        <dgm:presLayoutVars>
          <dgm:hierBranch val="init"/>
        </dgm:presLayoutVars>
      </dgm:prSet>
      <dgm:spPr/>
    </dgm:pt>
    <dgm:pt modelId="{F3176D01-0DBF-419E-B41F-77A4A6FEC08B}" type="pres">
      <dgm:prSet presAssocID="{3D62AF81-B3D0-4EA3-92D0-E7805D29860D}" presName="rootComposite" presStyleCnt="0"/>
      <dgm:spPr/>
    </dgm:pt>
    <dgm:pt modelId="{E9851377-C2C4-4717-8736-A7269ED40C7F}" type="pres">
      <dgm:prSet presAssocID="{3D62AF81-B3D0-4EA3-92D0-E7805D29860D}" presName="rootText" presStyleLbl="node3" presStyleIdx="2" presStyleCnt="8">
        <dgm:presLayoutVars>
          <dgm:chPref val="3"/>
        </dgm:presLayoutVars>
      </dgm:prSet>
      <dgm:spPr/>
    </dgm:pt>
    <dgm:pt modelId="{BF1FF93C-2652-4A57-B1BC-1077AF269C6D}" type="pres">
      <dgm:prSet presAssocID="{3D62AF81-B3D0-4EA3-92D0-E7805D29860D}" presName="rootConnector" presStyleLbl="node3" presStyleIdx="2" presStyleCnt="8"/>
      <dgm:spPr/>
    </dgm:pt>
    <dgm:pt modelId="{6893E1A5-1B98-4841-8DAE-8FCEBC9F94B2}" type="pres">
      <dgm:prSet presAssocID="{3D62AF81-B3D0-4EA3-92D0-E7805D29860D}" presName="hierChild4" presStyleCnt="0"/>
      <dgm:spPr/>
    </dgm:pt>
    <dgm:pt modelId="{BFFC6D68-4B3C-46E4-9F28-4B4A852281F8}" type="pres">
      <dgm:prSet presAssocID="{3D62AF81-B3D0-4EA3-92D0-E7805D29860D}" presName="hierChild5" presStyleCnt="0"/>
      <dgm:spPr/>
    </dgm:pt>
    <dgm:pt modelId="{EFE67BBF-5ED0-4103-AF02-89B8ED6B5044}" type="pres">
      <dgm:prSet presAssocID="{F41F3FA1-978F-4351-B001-1FF3ADD16167}" presName="Name37" presStyleLbl="parChTrans1D3" presStyleIdx="3" presStyleCnt="8"/>
      <dgm:spPr/>
    </dgm:pt>
    <dgm:pt modelId="{21BC6164-6534-44EA-A060-1DC109B95F97}" type="pres">
      <dgm:prSet presAssocID="{B3CCBDF9-77A5-49C2-83E6-815EEB0BAC9A}" presName="hierRoot2" presStyleCnt="0">
        <dgm:presLayoutVars>
          <dgm:hierBranch val="init"/>
        </dgm:presLayoutVars>
      </dgm:prSet>
      <dgm:spPr/>
    </dgm:pt>
    <dgm:pt modelId="{686B449E-B191-4772-8E09-3CCEBFB275B0}" type="pres">
      <dgm:prSet presAssocID="{B3CCBDF9-77A5-49C2-83E6-815EEB0BAC9A}" presName="rootComposite" presStyleCnt="0"/>
      <dgm:spPr/>
    </dgm:pt>
    <dgm:pt modelId="{F7F98F68-8BB4-428C-BCAC-0B4DD684B39C}" type="pres">
      <dgm:prSet presAssocID="{B3CCBDF9-77A5-49C2-83E6-815EEB0BAC9A}" presName="rootText" presStyleLbl="node3" presStyleIdx="3" presStyleCnt="8">
        <dgm:presLayoutVars>
          <dgm:chPref val="3"/>
        </dgm:presLayoutVars>
      </dgm:prSet>
      <dgm:spPr/>
    </dgm:pt>
    <dgm:pt modelId="{240EF7AF-6839-4BB7-99A4-D1DA3138B1F7}" type="pres">
      <dgm:prSet presAssocID="{B3CCBDF9-77A5-49C2-83E6-815EEB0BAC9A}" presName="rootConnector" presStyleLbl="node3" presStyleIdx="3" presStyleCnt="8"/>
      <dgm:spPr/>
    </dgm:pt>
    <dgm:pt modelId="{0ED413B0-0909-44A8-9F18-519981D499DB}" type="pres">
      <dgm:prSet presAssocID="{B3CCBDF9-77A5-49C2-83E6-815EEB0BAC9A}" presName="hierChild4" presStyleCnt="0"/>
      <dgm:spPr/>
    </dgm:pt>
    <dgm:pt modelId="{D9910D68-A290-4C39-BAB0-CE8F5299ED8B}" type="pres">
      <dgm:prSet presAssocID="{B3CCBDF9-77A5-49C2-83E6-815EEB0BAC9A}" presName="hierChild5" presStyleCnt="0"/>
      <dgm:spPr/>
    </dgm:pt>
    <dgm:pt modelId="{124124AA-4D34-426A-8258-A11271AB64F6}" type="pres">
      <dgm:prSet presAssocID="{6D14BB06-345F-4329-B3C0-5B6B66D099E2}" presName="hierChild5" presStyleCnt="0"/>
      <dgm:spPr/>
    </dgm:pt>
    <dgm:pt modelId="{E0AE685A-8B9E-43D4-8AFE-3683B4CC887B}" type="pres">
      <dgm:prSet presAssocID="{870E44B4-5E46-4201-AFB6-8E69FD4B9586}" presName="Name37" presStyleLbl="parChTrans1D2" presStyleIdx="1" presStyleCnt="2"/>
      <dgm:spPr/>
    </dgm:pt>
    <dgm:pt modelId="{B9584BCC-3996-47CF-98EB-EBEC8770CD27}" type="pres">
      <dgm:prSet presAssocID="{EA9D657A-212C-4BBE-BEED-270AEC0164BB}" presName="hierRoot2" presStyleCnt="0">
        <dgm:presLayoutVars>
          <dgm:hierBranch val="init"/>
        </dgm:presLayoutVars>
      </dgm:prSet>
      <dgm:spPr/>
    </dgm:pt>
    <dgm:pt modelId="{23AE5969-E70A-4339-BDB6-68247BDB9397}" type="pres">
      <dgm:prSet presAssocID="{EA9D657A-212C-4BBE-BEED-270AEC0164BB}" presName="rootComposite" presStyleCnt="0"/>
      <dgm:spPr/>
    </dgm:pt>
    <dgm:pt modelId="{467AC8CD-1F7A-4D7D-BA32-BDAED86018E7}" type="pres">
      <dgm:prSet presAssocID="{EA9D657A-212C-4BBE-BEED-270AEC0164BB}" presName="rootText" presStyleLbl="node2" presStyleIdx="1" presStyleCnt="2">
        <dgm:presLayoutVars>
          <dgm:chPref val="3"/>
        </dgm:presLayoutVars>
      </dgm:prSet>
      <dgm:spPr/>
    </dgm:pt>
    <dgm:pt modelId="{ED346A57-DCAC-4770-A5F3-DD49D450CB48}" type="pres">
      <dgm:prSet presAssocID="{EA9D657A-212C-4BBE-BEED-270AEC0164BB}" presName="rootConnector" presStyleLbl="node2" presStyleIdx="1" presStyleCnt="2"/>
      <dgm:spPr/>
    </dgm:pt>
    <dgm:pt modelId="{3777D4D7-F9B8-4F25-BC86-49C824EEF156}" type="pres">
      <dgm:prSet presAssocID="{EA9D657A-212C-4BBE-BEED-270AEC0164BB}" presName="hierChild4" presStyleCnt="0"/>
      <dgm:spPr/>
    </dgm:pt>
    <dgm:pt modelId="{5BDA8A12-FDF9-4D91-ABB7-69CC90A34F4D}" type="pres">
      <dgm:prSet presAssocID="{9265689C-84BC-4D3D-BC5E-CAF196D9F4A4}" presName="Name37" presStyleLbl="parChTrans1D3" presStyleIdx="4" presStyleCnt="8"/>
      <dgm:spPr/>
    </dgm:pt>
    <dgm:pt modelId="{4F80FA86-46B6-4F1C-B58E-3F1686282C52}" type="pres">
      <dgm:prSet presAssocID="{E0216B90-6F5E-4245-AD43-50EF986C2EC4}" presName="hierRoot2" presStyleCnt="0">
        <dgm:presLayoutVars>
          <dgm:hierBranch val="init"/>
        </dgm:presLayoutVars>
      </dgm:prSet>
      <dgm:spPr/>
    </dgm:pt>
    <dgm:pt modelId="{4F975A18-45BD-4E43-A946-963AB3685F23}" type="pres">
      <dgm:prSet presAssocID="{E0216B90-6F5E-4245-AD43-50EF986C2EC4}" presName="rootComposite" presStyleCnt="0"/>
      <dgm:spPr/>
    </dgm:pt>
    <dgm:pt modelId="{0DA770A9-EE8E-42C2-ADBC-B167554FB08B}" type="pres">
      <dgm:prSet presAssocID="{E0216B90-6F5E-4245-AD43-50EF986C2EC4}" presName="rootText" presStyleLbl="node3" presStyleIdx="4" presStyleCnt="8">
        <dgm:presLayoutVars>
          <dgm:chPref val="3"/>
        </dgm:presLayoutVars>
      </dgm:prSet>
      <dgm:spPr/>
    </dgm:pt>
    <dgm:pt modelId="{B6405799-6E45-450B-9066-7248BAC3C3A5}" type="pres">
      <dgm:prSet presAssocID="{E0216B90-6F5E-4245-AD43-50EF986C2EC4}" presName="rootConnector" presStyleLbl="node3" presStyleIdx="4" presStyleCnt="8"/>
      <dgm:spPr/>
    </dgm:pt>
    <dgm:pt modelId="{A4643654-9E03-4357-9CD8-BC8D969C3094}" type="pres">
      <dgm:prSet presAssocID="{E0216B90-6F5E-4245-AD43-50EF986C2EC4}" presName="hierChild4" presStyleCnt="0"/>
      <dgm:spPr/>
    </dgm:pt>
    <dgm:pt modelId="{03F08DDD-D354-4833-A4F8-508F6840C518}" type="pres">
      <dgm:prSet presAssocID="{11CB0EFE-2200-49D4-A6B2-6DF7395F3977}" presName="Name37" presStyleLbl="parChTrans1D4" presStyleIdx="0" presStyleCnt="12"/>
      <dgm:spPr/>
    </dgm:pt>
    <dgm:pt modelId="{A28E7550-829A-410A-9390-0C07D8483B7E}" type="pres">
      <dgm:prSet presAssocID="{ABC999B4-12D0-43DC-84DA-82171EBC57EE}" presName="hierRoot2" presStyleCnt="0">
        <dgm:presLayoutVars>
          <dgm:hierBranch val="init"/>
        </dgm:presLayoutVars>
      </dgm:prSet>
      <dgm:spPr/>
    </dgm:pt>
    <dgm:pt modelId="{FF3190A2-89B9-43C9-A448-EC4DC5BF6E9D}" type="pres">
      <dgm:prSet presAssocID="{ABC999B4-12D0-43DC-84DA-82171EBC57EE}" presName="rootComposite" presStyleCnt="0"/>
      <dgm:spPr/>
    </dgm:pt>
    <dgm:pt modelId="{078AECFB-E522-41A7-A60D-A4D6427C506D}" type="pres">
      <dgm:prSet presAssocID="{ABC999B4-12D0-43DC-84DA-82171EBC57EE}" presName="rootText" presStyleLbl="node4" presStyleIdx="0" presStyleCnt="12">
        <dgm:presLayoutVars>
          <dgm:chPref val="3"/>
        </dgm:presLayoutVars>
      </dgm:prSet>
      <dgm:spPr/>
    </dgm:pt>
    <dgm:pt modelId="{B9B9DAB9-1C15-43BA-A239-4D172BEF4D1C}" type="pres">
      <dgm:prSet presAssocID="{ABC999B4-12D0-43DC-84DA-82171EBC57EE}" presName="rootConnector" presStyleLbl="node4" presStyleIdx="0" presStyleCnt="12"/>
      <dgm:spPr/>
    </dgm:pt>
    <dgm:pt modelId="{6700E112-01FD-4221-9E4A-9FAE82FEEFAF}" type="pres">
      <dgm:prSet presAssocID="{ABC999B4-12D0-43DC-84DA-82171EBC57EE}" presName="hierChild4" presStyleCnt="0"/>
      <dgm:spPr/>
    </dgm:pt>
    <dgm:pt modelId="{D9E0C37D-3B24-46AD-ACF5-3FC82CE220CF}" type="pres">
      <dgm:prSet presAssocID="{ABC999B4-12D0-43DC-84DA-82171EBC57EE}" presName="hierChild5" presStyleCnt="0"/>
      <dgm:spPr/>
    </dgm:pt>
    <dgm:pt modelId="{9C9699A2-FBD0-4C3B-99F1-A2319A54DE18}" type="pres">
      <dgm:prSet presAssocID="{12940771-DE6E-4758-95B8-85F14A8F4508}" presName="Name37" presStyleLbl="parChTrans1D4" presStyleIdx="1" presStyleCnt="12"/>
      <dgm:spPr/>
    </dgm:pt>
    <dgm:pt modelId="{9F7C5850-0C2A-46CB-8156-E94332213194}" type="pres">
      <dgm:prSet presAssocID="{FD062C68-58E3-4796-8D7C-82A0918DA366}" presName="hierRoot2" presStyleCnt="0">
        <dgm:presLayoutVars>
          <dgm:hierBranch val="init"/>
        </dgm:presLayoutVars>
      </dgm:prSet>
      <dgm:spPr/>
    </dgm:pt>
    <dgm:pt modelId="{7DC93771-BB07-4BF1-B817-02E8412C66A6}" type="pres">
      <dgm:prSet presAssocID="{FD062C68-58E3-4796-8D7C-82A0918DA366}" presName="rootComposite" presStyleCnt="0"/>
      <dgm:spPr/>
    </dgm:pt>
    <dgm:pt modelId="{A24903B8-E834-415F-BBBF-F006F9DBCE9D}" type="pres">
      <dgm:prSet presAssocID="{FD062C68-58E3-4796-8D7C-82A0918DA366}" presName="rootText" presStyleLbl="node4" presStyleIdx="1" presStyleCnt="12">
        <dgm:presLayoutVars>
          <dgm:chPref val="3"/>
        </dgm:presLayoutVars>
      </dgm:prSet>
      <dgm:spPr/>
    </dgm:pt>
    <dgm:pt modelId="{AFB4F62A-11DA-4947-BB5F-6724124C7FF2}" type="pres">
      <dgm:prSet presAssocID="{FD062C68-58E3-4796-8D7C-82A0918DA366}" presName="rootConnector" presStyleLbl="node4" presStyleIdx="1" presStyleCnt="12"/>
      <dgm:spPr/>
    </dgm:pt>
    <dgm:pt modelId="{177E12A3-0325-4299-8547-036B7116C38E}" type="pres">
      <dgm:prSet presAssocID="{FD062C68-58E3-4796-8D7C-82A0918DA366}" presName="hierChild4" presStyleCnt="0"/>
      <dgm:spPr/>
    </dgm:pt>
    <dgm:pt modelId="{0017E091-8566-4749-8393-FEF736812D32}" type="pres">
      <dgm:prSet presAssocID="{FD062C68-58E3-4796-8D7C-82A0918DA366}" presName="hierChild5" presStyleCnt="0"/>
      <dgm:spPr/>
    </dgm:pt>
    <dgm:pt modelId="{699EEFFF-CFD2-4D12-99E8-7383FED46E6B}" type="pres">
      <dgm:prSet presAssocID="{DDE3C7B8-0252-4CE9-866C-430A3CDA34E8}" presName="Name37" presStyleLbl="parChTrans1D4" presStyleIdx="2" presStyleCnt="12"/>
      <dgm:spPr/>
    </dgm:pt>
    <dgm:pt modelId="{88DB5110-4F17-4E0B-97C8-7E73CAC51C3E}" type="pres">
      <dgm:prSet presAssocID="{BD70C617-9F00-4C99-9D6C-1314234E24CA}" presName="hierRoot2" presStyleCnt="0">
        <dgm:presLayoutVars>
          <dgm:hierBranch val="init"/>
        </dgm:presLayoutVars>
      </dgm:prSet>
      <dgm:spPr/>
    </dgm:pt>
    <dgm:pt modelId="{18E7B65D-9356-4F1D-9D66-57773B6D9E71}" type="pres">
      <dgm:prSet presAssocID="{BD70C617-9F00-4C99-9D6C-1314234E24CA}" presName="rootComposite" presStyleCnt="0"/>
      <dgm:spPr/>
    </dgm:pt>
    <dgm:pt modelId="{AEEA9CC0-C17E-46C4-B0D3-747BF2D4116F}" type="pres">
      <dgm:prSet presAssocID="{BD70C617-9F00-4C99-9D6C-1314234E24CA}" presName="rootText" presStyleLbl="node4" presStyleIdx="2" presStyleCnt="12">
        <dgm:presLayoutVars>
          <dgm:chPref val="3"/>
        </dgm:presLayoutVars>
      </dgm:prSet>
      <dgm:spPr/>
    </dgm:pt>
    <dgm:pt modelId="{13B78FE8-6EB4-4D76-883B-8E7DDA917CFA}" type="pres">
      <dgm:prSet presAssocID="{BD70C617-9F00-4C99-9D6C-1314234E24CA}" presName="rootConnector" presStyleLbl="node4" presStyleIdx="2" presStyleCnt="12"/>
      <dgm:spPr/>
    </dgm:pt>
    <dgm:pt modelId="{21C344C6-5BC9-4128-9B94-8C5FC3F9DAFE}" type="pres">
      <dgm:prSet presAssocID="{BD70C617-9F00-4C99-9D6C-1314234E24CA}" presName="hierChild4" presStyleCnt="0"/>
      <dgm:spPr/>
    </dgm:pt>
    <dgm:pt modelId="{7A704F50-2B5C-401E-A727-19502464C047}" type="pres">
      <dgm:prSet presAssocID="{BD70C617-9F00-4C99-9D6C-1314234E24CA}" presName="hierChild5" presStyleCnt="0"/>
      <dgm:spPr/>
    </dgm:pt>
    <dgm:pt modelId="{BB13B32A-3A3C-47B7-82F2-3158C84BC5A0}" type="pres">
      <dgm:prSet presAssocID="{E0216B90-6F5E-4245-AD43-50EF986C2EC4}" presName="hierChild5" presStyleCnt="0"/>
      <dgm:spPr/>
    </dgm:pt>
    <dgm:pt modelId="{2731EA7B-2144-404F-A840-D1ACE0AF7155}" type="pres">
      <dgm:prSet presAssocID="{68D77ACD-05EE-4810-A4FF-71A079C94A08}" presName="Name37" presStyleLbl="parChTrans1D3" presStyleIdx="5" presStyleCnt="8"/>
      <dgm:spPr/>
    </dgm:pt>
    <dgm:pt modelId="{EE5E3B7F-A511-4994-BA92-506720364ADA}" type="pres">
      <dgm:prSet presAssocID="{86F16CA2-5924-47D0-954B-95984CF6D2DA}" presName="hierRoot2" presStyleCnt="0">
        <dgm:presLayoutVars>
          <dgm:hierBranch val="init"/>
        </dgm:presLayoutVars>
      </dgm:prSet>
      <dgm:spPr/>
    </dgm:pt>
    <dgm:pt modelId="{24B970B1-B61F-464F-8913-30A08B1BC8A8}" type="pres">
      <dgm:prSet presAssocID="{86F16CA2-5924-47D0-954B-95984CF6D2DA}" presName="rootComposite" presStyleCnt="0"/>
      <dgm:spPr/>
    </dgm:pt>
    <dgm:pt modelId="{0DB7F713-20AC-4817-BD8C-9AA0D3EFCFB2}" type="pres">
      <dgm:prSet presAssocID="{86F16CA2-5924-47D0-954B-95984CF6D2DA}" presName="rootText" presStyleLbl="node3" presStyleIdx="5" presStyleCnt="8">
        <dgm:presLayoutVars>
          <dgm:chPref val="3"/>
        </dgm:presLayoutVars>
      </dgm:prSet>
      <dgm:spPr/>
    </dgm:pt>
    <dgm:pt modelId="{31689268-E7B5-4751-AE23-45F69D7338C8}" type="pres">
      <dgm:prSet presAssocID="{86F16CA2-5924-47D0-954B-95984CF6D2DA}" presName="rootConnector" presStyleLbl="node3" presStyleIdx="5" presStyleCnt="8"/>
      <dgm:spPr/>
    </dgm:pt>
    <dgm:pt modelId="{5BE1E691-54C9-4615-AAEE-FA9BF878D549}" type="pres">
      <dgm:prSet presAssocID="{86F16CA2-5924-47D0-954B-95984CF6D2DA}" presName="hierChild4" presStyleCnt="0"/>
      <dgm:spPr/>
    </dgm:pt>
    <dgm:pt modelId="{04C3999A-EFCC-4B7F-8FC5-6FFBA634C751}" type="pres">
      <dgm:prSet presAssocID="{C67B0D8E-7D38-4819-A0B0-88101E008C9E}" presName="Name37" presStyleLbl="parChTrans1D4" presStyleIdx="3" presStyleCnt="12"/>
      <dgm:spPr/>
    </dgm:pt>
    <dgm:pt modelId="{33943C2C-1CA8-48BC-A998-90B4293960BF}" type="pres">
      <dgm:prSet presAssocID="{7A1CBE0D-28C2-4855-A7C6-5AF3EC3C4B22}" presName="hierRoot2" presStyleCnt="0">
        <dgm:presLayoutVars>
          <dgm:hierBranch val="init"/>
        </dgm:presLayoutVars>
      </dgm:prSet>
      <dgm:spPr/>
    </dgm:pt>
    <dgm:pt modelId="{6AEB746A-100A-4E10-91B5-5C23BD862293}" type="pres">
      <dgm:prSet presAssocID="{7A1CBE0D-28C2-4855-A7C6-5AF3EC3C4B22}" presName="rootComposite" presStyleCnt="0"/>
      <dgm:spPr/>
    </dgm:pt>
    <dgm:pt modelId="{A38E048F-FFDF-4DA7-843E-E277513F97B2}" type="pres">
      <dgm:prSet presAssocID="{7A1CBE0D-28C2-4855-A7C6-5AF3EC3C4B22}" presName="rootText" presStyleLbl="node4" presStyleIdx="3" presStyleCnt="12">
        <dgm:presLayoutVars>
          <dgm:chPref val="3"/>
        </dgm:presLayoutVars>
      </dgm:prSet>
      <dgm:spPr/>
    </dgm:pt>
    <dgm:pt modelId="{35A4B00B-A8AB-4371-BF67-097417409331}" type="pres">
      <dgm:prSet presAssocID="{7A1CBE0D-28C2-4855-A7C6-5AF3EC3C4B22}" presName="rootConnector" presStyleLbl="node4" presStyleIdx="3" presStyleCnt="12"/>
      <dgm:spPr/>
    </dgm:pt>
    <dgm:pt modelId="{ED3B5D74-C974-4524-95AD-9D5B77D12B52}" type="pres">
      <dgm:prSet presAssocID="{7A1CBE0D-28C2-4855-A7C6-5AF3EC3C4B22}" presName="hierChild4" presStyleCnt="0"/>
      <dgm:spPr/>
    </dgm:pt>
    <dgm:pt modelId="{C6E7A0B5-DEDE-4B6A-A1CC-40475F849CCD}" type="pres">
      <dgm:prSet presAssocID="{7A1CBE0D-28C2-4855-A7C6-5AF3EC3C4B22}" presName="hierChild5" presStyleCnt="0"/>
      <dgm:spPr/>
    </dgm:pt>
    <dgm:pt modelId="{8CCAE464-87C9-45BA-AD82-653D9258DFFD}" type="pres">
      <dgm:prSet presAssocID="{072BE852-4E9E-4BC5-8A52-B93B99E226D1}" presName="Name37" presStyleLbl="parChTrans1D4" presStyleIdx="4" presStyleCnt="12"/>
      <dgm:spPr/>
    </dgm:pt>
    <dgm:pt modelId="{2C339837-7120-4EC1-8A42-05418191A1E6}" type="pres">
      <dgm:prSet presAssocID="{7439B416-9854-43F3-9663-2D74468CDE02}" presName="hierRoot2" presStyleCnt="0">
        <dgm:presLayoutVars>
          <dgm:hierBranch val="init"/>
        </dgm:presLayoutVars>
      </dgm:prSet>
      <dgm:spPr/>
    </dgm:pt>
    <dgm:pt modelId="{65391F16-51E6-4C75-8E72-E65176018FD8}" type="pres">
      <dgm:prSet presAssocID="{7439B416-9854-43F3-9663-2D74468CDE02}" presName="rootComposite" presStyleCnt="0"/>
      <dgm:spPr/>
    </dgm:pt>
    <dgm:pt modelId="{8C5278DF-5E42-4C5A-B558-02A585E16672}" type="pres">
      <dgm:prSet presAssocID="{7439B416-9854-43F3-9663-2D74468CDE02}" presName="rootText" presStyleLbl="node4" presStyleIdx="4" presStyleCnt="12">
        <dgm:presLayoutVars>
          <dgm:chPref val="3"/>
        </dgm:presLayoutVars>
      </dgm:prSet>
      <dgm:spPr/>
    </dgm:pt>
    <dgm:pt modelId="{5A582C1C-5CB1-4E6A-A2E9-547F054D3F9D}" type="pres">
      <dgm:prSet presAssocID="{7439B416-9854-43F3-9663-2D74468CDE02}" presName="rootConnector" presStyleLbl="node4" presStyleIdx="4" presStyleCnt="12"/>
      <dgm:spPr/>
    </dgm:pt>
    <dgm:pt modelId="{D475CE35-9326-40DE-B038-594BE88AF682}" type="pres">
      <dgm:prSet presAssocID="{7439B416-9854-43F3-9663-2D74468CDE02}" presName="hierChild4" presStyleCnt="0"/>
      <dgm:spPr/>
    </dgm:pt>
    <dgm:pt modelId="{ED3D67CC-EA2B-4603-90F4-F75C9EB1D3D4}" type="pres">
      <dgm:prSet presAssocID="{7439B416-9854-43F3-9663-2D74468CDE02}" presName="hierChild5" presStyleCnt="0"/>
      <dgm:spPr/>
    </dgm:pt>
    <dgm:pt modelId="{7E9A401D-2B00-4C43-8BC6-3C978196AE20}" type="pres">
      <dgm:prSet presAssocID="{2FFB0860-F12C-4987-BBAD-7B923211CDA0}" presName="Name37" presStyleLbl="parChTrans1D4" presStyleIdx="5" presStyleCnt="12"/>
      <dgm:spPr/>
    </dgm:pt>
    <dgm:pt modelId="{98AFC7B5-F803-45BB-B280-5E56A42049B9}" type="pres">
      <dgm:prSet presAssocID="{44CE130D-B98F-498D-B0DB-CB7E511A7A7B}" presName="hierRoot2" presStyleCnt="0">
        <dgm:presLayoutVars>
          <dgm:hierBranch val="init"/>
        </dgm:presLayoutVars>
      </dgm:prSet>
      <dgm:spPr/>
    </dgm:pt>
    <dgm:pt modelId="{E92D1FC1-C27E-441C-809F-65A0DA6CF24E}" type="pres">
      <dgm:prSet presAssocID="{44CE130D-B98F-498D-B0DB-CB7E511A7A7B}" presName="rootComposite" presStyleCnt="0"/>
      <dgm:spPr/>
    </dgm:pt>
    <dgm:pt modelId="{5112195C-C0FF-4DA6-ABCF-5092B7EEA438}" type="pres">
      <dgm:prSet presAssocID="{44CE130D-B98F-498D-B0DB-CB7E511A7A7B}" presName="rootText" presStyleLbl="node4" presStyleIdx="5" presStyleCnt="12">
        <dgm:presLayoutVars>
          <dgm:chPref val="3"/>
        </dgm:presLayoutVars>
      </dgm:prSet>
      <dgm:spPr/>
    </dgm:pt>
    <dgm:pt modelId="{B4133878-9687-482F-B08C-E0979E0EB784}" type="pres">
      <dgm:prSet presAssocID="{44CE130D-B98F-498D-B0DB-CB7E511A7A7B}" presName="rootConnector" presStyleLbl="node4" presStyleIdx="5" presStyleCnt="12"/>
      <dgm:spPr/>
    </dgm:pt>
    <dgm:pt modelId="{FAF3D037-5D91-450A-BEDD-3F09BE720D05}" type="pres">
      <dgm:prSet presAssocID="{44CE130D-B98F-498D-B0DB-CB7E511A7A7B}" presName="hierChild4" presStyleCnt="0"/>
      <dgm:spPr/>
    </dgm:pt>
    <dgm:pt modelId="{5F41AAA0-AD4A-4E94-9F08-8C01F8B3B1FE}" type="pres">
      <dgm:prSet presAssocID="{44CE130D-B98F-498D-B0DB-CB7E511A7A7B}" presName="hierChild5" presStyleCnt="0"/>
      <dgm:spPr/>
    </dgm:pt>
    <dgm:pt modelId="{5B7CB5AE-1D0C-4890-A36C-00C9B8D8118F}" type="pres">
      <dgm:prSet presAssocID="{86F16CA2-5924-47D0-954B-95984CF6D2DA}" presName="hierChild5" presStyleCnt="0"/>
      <dgm:spPr/>
    </dgm:pt>
    <dgm:pt modelId="{5D426411-D682-403E-94ED-8649C6AD7D97}" type="pres">
      <dgm:prSet presAssocID="{35507935-D838-483F-9D9C-F046ECBFA85A}" presName="Name37" presStyleLbl="parChTrans1D3" presStyleIdx="6" presStyleCnt="8"/>
      <dgm:spPr/>
    </dgm:pt>
    <dgm:pt modelId="{B2805AE1-700C-491B-8122-9B9162B7A229}" type="pres">
      <dgm:prSet presAssocID="{5AD6B4E7-C87E-41FC-8D62-92D33B1B9A75}" presName="hierRoot2" presStyleCnt="0">
        <dgm:presLayoutVars>
          <dgm:hierBranch val="init"/>
        </dgm:presLayoutVars>
      </dgm:prSet>
      <dgm:spPr/>
    </dgm:pt>
    <dgm:pt modelId="{14FAFA86-C348-4AA9-B7DC-DA8D816C4C1D}" type="pres">
      <dgm:prSet presAssocID="{5AD6B4E7-C87E-41FC-8D62-92D33B1B9A75}" presName="rootComposite" presStyleCnt="0"/>
      <dgm:spPr/>
    </dgm:pt>
    <dgm:pt modelId="{5821D769-0911-4034-8AFA-26A137F8EA8E}" type="pres">
      <dgm:prSet presAssocID="{5AD6B4E7-C87E-41FC-8D62-92D33B1B9A75}" presName="rootText" presStyleLbl="node3" presStyleIdx="6" presStyleCnt="8">
        <dgm:presLayoutVars>
          <dgm:chPref val="3"/>
        </dgm:presLayoutVars>
      </dgm:prSet>
      <dgm:spPr/>
    </dgm:pt>
    <dgm:pt modelId="{0F47BDBB-B094-4A11-9FA1-E4EC4FAD39A9}" type="pres">
      <dgm:prSet presAssocID="{5AD6B4E7-C87E-41FC-8D62-92D33B1B9A75}" presName="rootConnector" presStyleLbl="node3" presStyleIdx="6" presStyleCnt="8"/>
      <dgm:spPr/>
    </dgm:pt>
    <dgm:pt modelId="{1ED7C080-A2C0-4ADA-A793-F818036EAD2E}" type="pres">
      <dgm:prSet presAssocID="{5AD6B4E7-C87E-41FC-8D62-92D33B1B9A75}" presName="hierChild4" presStyleCnt="0"/>
      <dgm:spPr/>
    </dgm:pt>
    <dgm:pt modelId="{BFA7F4A0-44CA-4EEF-B21B-320BF1A262C0}" type="pres">
      <dgm:prSet presAssocID="{93939A9D-CBFE-445C-84DB-7D0A495D2DFB}" presName="Name37" presStyleLbl="parChTrans1D4" presStyleIdx="6" presStyleCnt="12"/>
      <dgm:spPr/>
    </dgm:pt>
    <dgm:pt modelId="{85155C46-5A31-4200-A915-3E76914D7299}" type="pres">
      <dgm:prSet presAssocID="{8B5B374B-5444-4248-984E-075790AFC5A1}" presName="hierRoot2" presStyleCnt="0">
        <dgm:presLayoutVars>
          <dgm:hierBranch val="init"/>
        </dgm:presLayoutVars>
      </dgm:prSet>
      <dgm:spPr/>
    </dgm:pt>
    <dgm:pt modelId="{0F8D3127-B727-4589-9666-CA39DB73E4A2}" type="pres">
      <dgm:prSet presAssocID="{8B5B374B-5444-4248-984E-075790AFC5A1}" presName="rootComposite" presStyleCnt="0"/>
      <dgm:spPr/>
    </dgm:pt>
    <dgm:pt modelId="{3B7E3CDD-9A75-4380-A997-7FC9337C686F}" type="pres">
      <dgm:prSet presAssocID="{8B5B374B-5444-4248-984E-075790AFC5A1}" presName="rootText" presStyleLbl="node4" presStyleIdx="6" presStyleCnt="12">
        <dgm:presLayoutVars>
          <dgm:chPref val="3"/>
        </dgm:presLayoutVars>
      </dgm:prSet>
      <dgm:spPr/>
    </dgm:pt>
    <dgm:pt modelId="{081F8B1E-13F9-4565-A677-1023653181FA}" type="pres">
      <dgm:prSet presAssocID="{8B5B374B-5444-4248-984E-075790AFC5A1}" presName="rootConnector" presStyleLbl="node4" presStyleIdx="6" presStyleCnt="12"/>
      <dgm:spPr/>
    </dgm:pt>
    <dgm:pt modelId="{B38D20E6-5371-4166-B236-DF08CE375FAF}" type="pres">
      <dgm:prSet presAssocID="{8B5B374B-5444-4248-984E-075790AFC5A1}" presName="hierChild4" presStyleCnt="0"/>
      <dgm:spPr/>
    </dgm:pt>
    <dgm:pt modelId="{D692C9FB-DFC8-4447-BD09-069260A6667F}" type="pres">
      <dgm:prSet presAssocID="{8B5B374B-5444-4248-984E-075790AFC5A1}" presName="hierChild5" presStyleCnt="0"/>
      <dgm:spPr/>
    </dgm:pt>
    <dgm:pt modelId="{8434C693-10E9-46E4-9747-3AFFA65EAE09}" type="pres">
      <dgm:prSet presAssocID="{07ECCBB6-B322-40BB-A8A1-34CBF760586D}" presName="Name37" presStyleLbl="parChTrans1D4" presStyleIdx="7" presStyleCnt="12"/>
      <dgm:spPr/>
    </dgm:pt>
    <dgm:pt modelId="{58F089DE-E1D6-445D-BA4A-B826561D6597}" type="pres">
      <dgm:prSet presAssocID="{92305FEA-9E42-459C-9588-6FA261C92CF9}" presName="hierRoot2" presStyleCnt="0">
        <dgm:presLayoutVars>
          <dgm:hierBranch val="init"/>
        </dgm:presLayoutVars>
      </dgm:prSet>
      <dgm:spPr/>
    </dgm:pt>
    <dgm:pt modelId="{01A626FF-C96D-4D9B-8E18-B13F632D9FEC}" type="pres">
      <dgm:prSet presAssocID="{92305FEA-9E42-459C-9588-6FA261C92CF9}" presName="rootComposite" presStyleCnt="0"/>
      <dgm:spPr/>
    </dgm:pt>
    <dgm:pt modelId="{A8FD3AEE-F670-4D21-A2B7-6DCAE1146DCA}" type="pres">
      <dgm:prSet presAssocID="{92305FEA-9E42-459C-9588-6FA261C92CF9}" presName="rootText" presStyleLbl="node4" presStyleIdx="7" presStyleCnt="12">
        <dgm:presLayoutVars>
          <dgm:chPref val="3"/>
        </dgm:presLayoutVars>
      </dgm:prSet>
      <dgm:spPr/>
    </dgm:pt>
    <dgm:pt modelId="{FDA754B5-A227-4224-9DBE-E25F15DC2E64}" type="pres">
      <dgm:prSet presAssocID="{92305FEA-9E42-459C-9588-6FA261C92CF9}" presName="rootConnector" presStyleLbl="node4" presStyleIdx="7" presStyleCnt="12"/>
      <dgm:spPr/>
    </dgm:pt>
    <dgm:pt modelId="{6B8E93AB-BBA5-430F-BF5F-F86E651F5D8A}" type="pres">
      <dgm:prSet presAssocID="{92305FEA-9E42-459C-9588-6FA261C92CF9}" presName="hierChild4" presStyleCnt="0"/>
      <dgm:spPr/>
    </dgm:pt>
    <dgm:pt modelId="{BCA2BF5F-C9E7-4711-A637-2C2450ED283C}" type="pres">
      <dgm:prSet presAssocID="{92305FEA-9E42-459C-9588-6FA261C92CF9}" presName="hierChild5" presStyleCnt="0"/>
      <dgm:spPr/>
    </dgm:pt>
    <dgm:pt modelId="{6B953DE4-D18C-48E7-A0CE-9E5A4F868030}" type="pres">
      <dgm:prSet presAssocID="{D6EAD58F-5AE9-4015-9709-12E699EF5857}" presName="Name37" presStyleLbl="parChTrans1D4" presStyleIdx="8" presStyleCnt="12"/>
      <dgm:spPr/>
    </dgm:pt>
    <dgm:pt modelId="{C5E39CA2-ED51-4AE6-8CAF-34B5517F1DD3}" type="pres">
      <dgm:prSet presAssocID="{2776AED6-5843-4F70-A6B8-60EA3E7C881F}" presName="hierRoot2" presStyleCnt="0">
        <dgm:presLayoutVars>
          <dgm:hierBranch val="init"/>
        </dgm:presLayoutVars>
      </dgm:prSet>
      <dgm:spPr/>
    </dgm:pt>
    <dgm:pt modelId="{87940A25-1CC7-47CE-A0A3-1979E5505334}" type="pres">
      <dgm:prSet presAssocID="{2776AED6-5843-4F70-A6B8-60EA3E7C881F}" presName="rootComposite" presStyleCnt="0"/>
      <dgm:spPr/>
    </dgm:pt>
    <dgm:pt modelId="{09891546-A375-4F5B-91E0-59D6E86B5C80}" type="pres">
      <dgm:prSet presAssocID="{2776AED6-5843-4F70-A6B8-60EA3E7C881F}" presName="rootText" presStyleLbl="node4" presStyleIdx="8" presStyleCnt="12">
        <dgm:presLayoutVars>
          <dgm:chPref val="3"/>
        </dgm:presLayoutVars>
      </dgm:prSet>
      <dgm:spPr/>
    </dgm:pt>
    <dgm:pt modelId="{8F04E9A3-D31A-4715-9B7D-F6C3BE1A878F}" type="pres">
      <dgm:prSet presAssocID="{2776AED6-5843-4F70-A6B8-60EA3E7C881F}" presName="rootConnector" presStyleLbl="node4" presStyleIdx="8" presStyleCnt="12"/>
      <dgm:spPr/>
    </dgm:pt>
    <dgm:pt modelId="{A667A375-D96A-47E3-8DBC-30F4FFC8C005}" type="pres">
      <dgm:prSet presAssocID="{2776AED6-5843-4F70-A6B8-60EA3E7C881F}" presName="hierChild4" presStyleCnt="0"/>
      <dgm:spPr/>
    </dgm:pt>
    <dgm:pt modelId="{9933A505-4ACA-442E-9F15-997DBA82EBD6}" type="pres">
      <dgm:prSet presAssocID="{2776AED6-5843-4F70-A6B8-60EA3E7C881F}" presName="hierChild5" presStyleCnt="0"/>
      <dgm:spPr/>
    </dgm:pt>
    <dgm:pt modelId="{C924B7C1-A8B6-4C70-BA5A-CB53C6B2000B}" type="pres">
      <dgm:prSet presAssocID="{5AD6B4E7-C87E-41FC-8D62-92D33B1B9A75}" presName="hierChild5" presStyleCnt="0"/>
      <dgm:spPr/>
    </dgm:pt>
    <dgm:pt modelId="{C58F033D-3104-47F7-900C-6D6D7E62E3BE}" type="pres">
      <dgm:prSet presAssocID="{497CA415-71A2-44F3-850E-A273FA90C36A}" presName="Name37" presStyleLbl="parChTrans1D3" presStyleIdx="7" presStyleCnt="8"/>
      <dgm:spPr/>
    </dgm:pt>
    <dgm:pt modelId="{1BC46796-12C5-40B7-B0EB-0B7D8EDB24FA}" type="pres">
      <dgm:prSet presAssocID="{17AE436C-FD08-4FD2-999E-B5264D1B060A}" presName="hierRoot2" presStyleCnt="0">
        <dgm:presLayoutVars>
          <dgm:hierBranch val="init"/>
        </dgm:presLayoutVars>
      </dgm:prSet>
      <dgm:spPr/>
    </dgm:pt>
    <dgm:pt modelId="{D9EB5558-5F82-4EDF-84C3-3172C5632EBE}" type="pres">
      <dgm:prSet presAssocID="{17AE436C-FD08-4FD2-999E-B5264D1B060A}" presName="rootComposite" presStyleCnt="0"/>
      <dgm:spPr/>
    </dgm:pt>
    <dgm:pt modelId="{10354A83-A75D-4EA4-B6BB-789BD6420BFB}" type="pres">
      <dgm:prSet presAssocID="{17AE436C-FD08-4FD2-999E-B5264D1B060A}" presName="rootText" presStyleLbl="node3" presStyleIdx="7" presStyleCnt="8">
        <dgm:presLayoutVars>
          <dgm:chPref val="3"/>
        </dgm:presLayoutVars>
      </dgm:prSet>
      <dgm:spPr/>
    </dgm:pt>
    <dgm:pt modelId="{559B798F-3CAF-4D3B-91B8-CEF4CD761472}" type="pres">
      <dgm:prSet presAssocID="{17AE436C-FD08-4FD2-999E-B5264D1B060A}" presName="rootConnector" presStyleLbl="node3" presStyleIdx="7" presStyleCnt="8"/>
      <dgm:spPr/>
    </dgm:pt>
    <dgm:pt modelId="{A5AD7034-0F6D-4FF0-8FAE-5CBA41CDE90F}" type="pres">
      <dgm:prSet presAssocID="{17AE436C-FD08-4FD2-999E-B5264D1B060A}" presName="hierChild4" presStyleCnt="0"/>
      <dgm:spPr/>
    </dgm:pt>
    <dgm:pt modelId="{C8352596-984E-444E-B095-062267A8D3E7}" type="pres">
      <dgm:prSet presAssocID="{DF28F1D9-B28A-4F4C-AE47-FC81C599C430}" presName="Name37" presStyleLbl="parChTrans1D4" presStyleIdx="9" presStyleCnt="12"/>
      <dgm:spPr/>
    </dgm:pt>
    <dgm:pt modelId="{9FEC1826-8950-41E8-9F61-E1AFB70975F1}" type="pres">
      <dgm:prSet presAssocID="{80E413DB-A0E7-4A53-925F-3E29E846C2AB}" presName="hierRoot2" presStyleCnt="0">
        <dgm:presLayoutVars>
          <dgm:hierBranch val="init"/>
        </dgm:presLayoutVars>
      </dgm:prSet>
      <dgm:spPr/>
    </dgm:pt>
    <dgm:pt modelId="{115D2614-A2FF-4BC9-BBC8-7A441D66BC56}" type="pres">
      <dgm:prSet presAssocID="{80E413DB-A0E7-4A53-925F-3E29E846C2AB}" presName="rootComposite" presStyleCnt="0"/>
      <dgm:spPr/>
    </dgm:pt>
    <dgm:pt modelId="{DA3E8A28-CF50-4A65-8EC5-649C5B1020B5}" type="pres">
      <dgm:prSet presAssocID="{80E413DB-A0E7-4A53-925F-3E29E846C2AB}" presName="rootText" presStyleLbl="node4" presStyleIdx="9" presStyleCnt="12">
        <dgm:presLayoutVars>
          <dgm:chPref val="3"/>
        </dgm:presLayoutVars>
      </dgm:prSet>
      <dgm:spPr/>
    </dgm:pt>
    <dgm:pt modelId="{F47E7A14-F23B-48FC-A70E-A91BDB757693}" type="pres">
      <dgm:prSet presAssocID="{80E413DB-A0E7-4A53-925F-3E29E846C2AB}" presName="rootConnector" presStyleLbl="node4" presStyleIdx="9" presStyleCnt="12"/>
      <dgm:spPr/>
    </dgm:pt>
    <dgm:pt modelId="{C7202B72-483C-4EC8-8876-3CB8B6D94B3F}" type="pres">
      <dgm:prSet presAssocID="{80E413DB-A0E7-4A53-925F-3E29E846C2AB}" presName="hierChild4" presStyleCnt="0"/>
      <dgm:spPr/>
    </dgm:pt>
    <dgm:pt modelId="{316DFC98-A205-44EF-8686-CF4E9F5EB4AB}" type="pres">
      <dgm:prSet presAssocID="{80E413DB-A0E7-4A53-925F-3E29E846C2AB}" presName="hierChild5" presStyleCnt="0"/>
      <dgm:spPr/>
    </dgm:pt>
    <dgm:pt modelId="{03F1568D-9A42-48A5-9AF8-87E16E4E1B3D}" type="pres">
      <dgm:prSet presAssocID="{4AEA93FC-943E-4844-9A55-7A8E54C48943}" presName="Name37" presStyleLbl="parChTrans1D4" presStyleIdx="10" presStyleCnt="12"/>
      <dgm:spPr/>
    </dgm:pt>
    <dgm:pt modelId="{A29C127E-7758-46C8-9022-4ADA32A6AEB9}" type="pres">
      <dgm:prSet presAssocID="{FE5147B8-E7FA-4C50-81B1-E6F912E61C1E}" presName="hierRoot2" presStyleCnt="0">
        <dgm:presLayoutVars>
          <dgm:hierBranch val="init"/>
        </dgm:presLayoutVars>
      </dgm:prSet>
      <dgm:spPr/>
    </dgm:pt>
    <dgm:pt modelId="{0F03425F-32B0-4764-B34C-83097B0A12AD}" type="pres">
      <dgm:prSet presAssocID="{FE5147B8-E7FA-4C50-81B1-E6F912E61C1E}" presName="rootComposite" presStyleCnt="0"/>
      <dgm:spPr/>
    </dgm:pt>
    <dgm:pt modelId="{0495BD75-5436-4B71-ADC6-B098733AC7B9}" type="pres">
      <dgm:prSet presAssocID="{FE5147B8-E7FA-4C50-81B1-E6F912E61C1E}" presName="rootText" presStyleLbl="node4" presStyleIdx="10" presStyleCnt="12">
        <dgm:presLayoutVars>
          <dgm:chPref val="3"/>
        </dgm:presLayoutVars>
      </dgm:prSet>
      <dgm:spPr/>
    </dgm:pt>
    <dgm:pt modelId="{5C4F8F0C-F3F1-4A7A-B3B8-47092B3D17E4}" type="pres">
      <dgm:prSet presAssocID="{FE5147B8-E7FA-4C50-81B1-E6F912E61C1E}" presName="rootConnector" presStyleLbl="node4" presStyleIdx="10" presStyleCnt="12"/>
      <dgm:spPr/>
    </dgm:pt>
    <dgm:pt modelId="{174206DC-43AD-483E-93DE-2171D18102E7}" type="pres">
      <dgm:prSet presAssocID="{FE5147B8-E7FA-4C50-81B1-E6F912E61C1E}" presName="hierChild4" presStyleCnt="0"/>
      <dgm:spPr/>
    </dgm:pt>
    <dgm:pt modelId="{B4AD724D-1A3F-4294-AD83-C5C47DD06AE0}" type="pres">
      <dgm:prSet presAssocID="{FE5147B8-E7FA-4C50-81B1-E6F912E61C1E}" presName="hierChild5" presStyleCnt="0"/>
      <dgm:spPr/>
    </dgm:pt>
    <dgm:pt modelId="{32EAD6A5-AAB8-4BB7-A9E6-DCD0E4AF449B}" type="pres">
      <dgm:prSet presAssocID="{BAFF1EE1-1536-4827-ACEA-52D5E8CD7765}" presName="Name37" presStyleLbl="parChTrans1D4" presStyleIdx="11" presStyleCnt="12"/>
      <dgm:spPr/>
    </dgm:pt>
    <dgm:pt modelId="{6BAB5434-2A79-4736-9F1C-6DF095FC89D3}" type="pres">
      <dgm:prSet presAssocID="{C6858B8F-9A6A-469D-A9DE-8B936E8613EE}" presName="hierRoot2" presStyleCnt="0">
        <dgm:presLayoutVars>
          <dgm:hierBranch val="init"/>
        </dgm:presLayoutVars>
      </dgm:prSet>
      <dgm:spPr/>
    </dgm:pt>
    <dgm:pt modelId="{FB1B688B-2832-416C-8FFA-2105ED19E087}" type="pres">
      <dgm:prSet presAssocID="{C6858B8F-9A6A-469D-A9DE-8B936E8613EE}" presName="rootComposite" presStyleCnt="0"/>
      <dgm:spPr/>
    </dgm:pt>
    <dgm:pt modelId="{63BAACB1-0D6F-4EDB-BB28-389B0091EE28}" type="pres">
      <dgm:prSet presAssocID="{C6858B8F-9A6A-469D-A9DE-8B936E8613EE}" presName="rootText" presStyleLbl="node4" presStyleIdx="11" presStyleCnt="12">
        <dgm:presLayoutVars>
          <dgm:chPref val="3"/>
        </dgm:presLayoutVars>
      </dgm:prSet>
      <dgm:spPr/>
    </dgm:pt>
    <dgm:pt modelId="{E1763755-BC85-488D-AB18-8FC1112116BE}" type="pres">
      <dgm:prSet presAssocID="{C6858B8F-9A6A-469D-A9DE-8B936E8613EE}" presName="rootConnector" presStyleLbl="node4" presStyleIdx="11" presStyleCnt="12"/>
      <dgm:spPr/>
    </dgm:pt>
    <dgm:pt modelId="{AA2D62F4-1096-45B5-ABCB-5613F7260BA8}" type="pres">
      <dgm:prSet presAssocID="{C6858B8F-9A6A-469D-A9DE-8B936E8613EE}" presName="hierChild4" presStyleCnt="0"/>
      <dgm:spPr/>
    </dgm:pt>
    <dgm:pt modelId="{628B94D7-A169-41F2-9A9C-73932B74B6D8}" type="pres">
      <dgm:prSet presAssocID="{C6858B8F-9A6A-469D-A9DE-8B936E8613EE}" presName="hierChild5" presStyleCnt="0"/>
      <dgm:spPr/>
    </dgm:pt>
    <dgm:pt modelId="{03293C8A-8263-48CC-998C-453642E07482}" type="pres">
      <dgm:prSet presAssocID="{17AE436C-FD08-4FD2-999E-B5264D1B060A}" presName="hierChild5" presStyleCnt="0"/>
      <dgm:spPr/>
    </dgm:pt>
    <dgm:pt modelId="{7DD0A9AB-999C-416A-A891-D52FF8384EFB}" type="pres">
      <dgm:prSet presAssocID="{EA9D657A-212C-4BBE-BEED-270AEC0164BB}" presName="hierChild5" presStyleCnt="0"/>
      <dgm:spPr/>
    </dgm:pt>
    <dgm:pt modelId="{2971EE82-BCF6-4D6E-A372-052D606724AB}" type="pres">
      <dgm:prSet presAssocID="{40203692-1B53-4875-A183-8163224A3238}" presName="hierChild3" presStyleCnt="0"/>
      <dgm:spPr/>
    </dgm:pt>
  </dgm:ptLst>
  <dgm:cxnLst>
    <dgm:cxn modelId="{7B0A2D00-B53E-40F7-8715-31B619B52BAF}" type="presOf" srcId="{497CA415-71A2-44F3-850E-A273FA90C36A}" destId="{C58F033D-3104-47F7-900C-6D6D7E62E3BE}" srcOrd="0" destOrd="0" presId="urn:microsoft.com/office/officeart/2005/8/layout/orgChart1"/>
    <dgm:cxn modelId="{92B9AD02-2BD1-4DEE-B71E-0F3771450D3E}" type="presOf" srcId="{B3CCBDF9-77A5-49C2-83E6-815EEB0BAC9A}" destId="{240EF7AF-6839-4BB7-99A4-D1DA3138B1F7}" srcOrd="1" destOrd="0" presId="urn:microsoft.com/office/officeart/2005/8/layout/orgChart1"/>
    <dgm:cxn modelId="{99739903-6C32-40E9-8BE0-0E8333BD6242}" type="presOf" srcId="{B3CCBDF9-77A5-49C2-83E6-815EEB0BAC9A}" destId="{F7F98F68-8BB4-428C-BCAC-0B4DD684B39C}" srcOrd="0" destOrd="0" presId="urn:microsoft.com/office/officeart/2005/8/layout/orgChart1"/>
    <dgm:cxn modelId="{C8FAF504-3AF0-4C62-B9C9-78A687ED0493}" type="presOf" srcId="{E0216B90-6F5E-4245-AD43-50EF986C2EC4}" destId="{B6405799-6E45-450B-9066-7248BAC3C3A5}" srcOrd="1" destOrd="0" presId="urn:microsoft.com/office/officeart/2005/8/layout/orgChart1"/>
    <dgm:cxn modelId="{2B8A2F06-AA41-4F14-9252-A8CE355D9E46}" type="presOf" srcId="{8B5B374B-5444-4248-984E-075790AFC5A1}" destId="{3B7E3CDD-9A75-4380-A997-7FC9337C686F}" srcOrd="0" destOrd="0" presId="urn:microsoft.com/office/officeart/2005/8/layout/orgChart1"/>
    <dgm:cxn modelId="{57E3220A-0D93-4967-9D46-8EB2452CE2F0}" type="presOf" srcId="{44CE130D-B98F-498D-B0DB-CB7E511A7A7B}" destId="{B4133878-9687-482F-B08C-E0979E0EB784}" srcOrd="1" destOrd="0" presId="urn:microsoft.com/office/officeart/2005/8/layout/orgChart1"/>
    <dgm:cxn modelId="{29141C0C-14AD-4DE3-9F9A-C10F76D8C669}" type="presOf" srcId="{7439B416-9854-43F3-9663-2D74468CDE02}" destId="{5A582C1C-5CB1-4E6A-A2E9-547F054D3F9D}" srcOrd="1" destOrd="0" presId="urn:microsoft.com/office/officeart/2005/8/layout/orgChart1"/>
    <dgm:cxn modelId="{501EDE10-374C-4B67-8386-32711368B182}" srcId="{40203692-1B53-4875-A183-8163224A3238}" destId="{6D14BB06-345F-4329-B3C0-5B6B66D099E2}" srcOrd="0" destOrd="0" parTransId="{DBC85711-013E-44A4-987F-6A0609053014}" sibTransId="{9AD376A6-52DF-4534-8B0D-5F2AC0D7DE1E}"/>
    <dgm:cxn modelId="{2CA22411-1862-435C-9C69-F0F8F6637673}" type="presOf" srcId="{92305FEA-9E42-459C-9588-6FA261C92CF9}" destId="{A8FD3AEE-F670-4D21-A2B7-6DCAE1146DCA}" srcOrd="0" destOrd="0" presId="urn:microsoft.com/office/officeart/2005/8/layout/orgChart1"/>
    <dgm:cxn modelId="{447F7516-FD4D-4FDE-892C-0CCEE45CB354}" type="presOf" srcId="{17AE436C-FD08-4FD2-999E-B5264D1B060A}" destId="{559B798F-3CAF-4D3B-91B8-CEF4CD761472}" srcOrd="1" destOrd="0" presId="urn:microsoft.com/office/officeart/2005/8/layout/orgChart1"/>
    <dgm:cxn modelId="{91FA0A20-30B2-467E-B744-D61820FC13B8}" type="presOf" srcId="{3D62AF81-B3D0-4EA3-92D0-E7805D29860D}" destId="{BF1FF93C-2652-4A57-B1BC-1077AF269C6D}" srcOrd="1" destOrd="0" presId="urn:microsoft.com/office/officeart/2005/8/layout/orgChart1"/>
    <dgm:cxn modelId="{F7AA3724-8E7D-4EEC-94D7-407C9100DFB1}" type="presOf" srcId="{2776AED6-5843-4F70-A6B8-60EA3E7C881F}" destId="{09891546-A375-4F5B-91E0-59D6E86B5C80}" srcOrd="0" destOrd="0" presId="urn:microsoft.com/office/officeart/2005/8/layout/orgChart1"/>
    <dgm:cxn modelId="{E3A6EB29-BF71-4A64-B0E1-B75A5C0E284A}" type="presOf" srcId="{68D77ACD-05EE-4810-A4FF-71A079C94A08}" destId="{2731EA7B-2144-404F-A840-D1ACE0AF7155}" srcOrd="0" destOrd="0" presId="urn:microsoft.com/office/officeart/2005/8/layout/orgChart1"/>
    <dgm:cxn modelId="{1E27F62F-9383-4BB1-8EED-11C350AFA59E}" srcId="{EA9D657A-212C-4BBE-BEED-270AEC0164BB}" destId="{86F16CA2-5924-47D0-954B-95984CF6D2DA}" srcOrd="1" destOrd="0" parTransId="{68D77ACD-05EE-4810-A4FF-71A079C94A08}" sibTransId="{4EC6309A-E354-4036-B7AC-66393D6B3D01}"/>
    <dgm:cxn modelId="{87AF0A30-4F7E-4641-AC6E-37F0D90B6FE5}" type="presOf" srcId="{40203692-1B53-4875-A183-8163224A3238}" destId="{7B50E466-8F9E-49ED-A5E6-56CA0B3CA1A2}" srcOrd="1" destOrd="0" presId="urn:microsoft.com/office/officeart/2005/8/layout/orgChart1"/>
    <dgm:cxn modelId="{90144C34-EA6A-4094-9378-9F4763550587}" type="presOf" srcId="{86F16CA2-5924-47D0-954B-95984CF6D2DA}" destId="{0DB7F713-20AC-4817-BD8C-9AA0D3EFCFB2}" srcOrd="0" destOrd="0" presId="urn:microsoft.com/office/officeart/2005/8/layout/orgChart1"/>
    <dgm:cxn modelId="{4896BE35-70F0-4162-92CF-770D924F1E08}" type="presOf" srcId="{555F11DC-B8F3-47D2-9DDF-D4F6725951A4}" destId="{614F688E-EF69-4B40-B0EE-78E30FB154B7}" srcOrd="1" destOrd="0" presId="urn:microsoft.com/office/officeart/2005/8/layout/orgChart1"/>
    <dgm:cxn modelId="{74650E36-30F5-4357-B27C-320AFA3CB2F8}" type="presOf" srcId="{D6EAD58F-5AE9-4015-9709-12E699EF5857}" destId="{6B953DE4-D18C-48E7-A0CE-9E5A4F868030}" srcOrd="0" destOrd="0" presId="urn:microsoft.com/office/officeart/2005/8/layout/orgChart1"/>
    <dgm:cxn modelId="{B96F403C-4401-471D-9D20-C07F76BC215F}" type="presOf" srcId="{F41F3FA1-978F-4351-B001-1FF3ADD16167}" destId="{EFE67BBF-5ED0-4103-AF02-89B8ED6B5044}" srcOrd="0" destOrd="0" presId="urn:microsoft.com/office/officeart/2005/8/layout/orgChart1"/>
    <dgm:cxn modelId="{4328C83F-23E6-4B8A-AF54-A053471D28C4}" type="presOf" srcId="{2FFB0860-F12C-4987-BBAD-7B923211CDA0}" destId="{7E9A401D-2B00-4C43-8BC6-3C978196AE20}" srcOrd="0" destOrd="0" presId="urn:microsoft.com/office/officeart/2005/8/layout/orgChart1"/>
    <dgm:cxn modelId="{978F0140-99C1-47F9-8231-7698D517E2CC}" srcId="{EA9D657A-212C-4BBE-BEED-270AEC0164BB}" destId="{17AE436C-FD08-4FD2-999E-B5264D1B060A}" srcOrd="3" destOrd="0" parTransId="{497CA415-71A2-44F3-850E-A273FA90C36A}" sibTransId="{C0271BCC-3E5E-445B-A672-DC566B97B3E9}"/>
    <dgm:cxn modelId="{E8AE725C-887B-437C-B0E6-3462A211F7C4}" type="presOf" srcId="{870E44B4-5E46-4201-AFB6-8E69FD4B9586}" destId="{E0AE685A-8B9E-43D4-8AFE-3683B4CC887B}" srcOrd="0" destOrd="0" presId="urn:microsoft.com/office/officeart/2005/8/layout/orgChart1"/>
    <dgm:cxn modelId="{6AC58A5E-7783-4FF8-989C-84A77921552E}" type="presOf" srcId="{86F16CA2-5924-47D0-954B-95984CF6D2DA}" destId="{31689268-E7B5-4751-AE23-45F69D7338C8}" srcOrd="1" destOrd="0" presId="urn:microsoft.com/office/officeart/2005/8/layout/orgChart1"/>
    <dgm:cxn modelId="{45286841-4F6E-42C4-BE38-AD5337541424}" srcId="{EA9D657A-212C-4BBE-BEED-270AEC0164BB}" destId="{5AD6B4E7-C87E-41FC-8D62-92D33B1B9A75}" srcOrd="2" destOrd="0" parTransId="{35507935-D838-483F-9D9C-F046ECBFA85A}" sibTransId="{B707AD51-D508-4CAD-B0B2-1769357D5028}"/>
    <dgm:cxn modelId="{E888FE62-27BB-45DD-A9BB-DCE2E4B309F5}" type="presOf" srcId="{80E413DB-A0E7-4A53-925F-3E29E846C2AB}" destId="{F47E7A14-F23B-48FC-A70E-A91BDB757693}" srcOrd="1" destOrd="0" presId="urn:microsoft.com/office/officeart/2005/8/layout/orgChart1"/>
    <dgm:cxn modelId="{D78C5263-0BC3-4455-945F-31B596E8DA15}" type="presOf" srcId="{072BE852-4E9E-4BC5-8A52-B93B99E226D1}" destId="{8CCAE464-87C9-45BA-AD82-653D9258DFFD}" srcOrd="0" destOrd="0" presId="urn:microsoft.com/office/officeart/2005/8/layout/orgChart1"/>
    <dgm:cxn modelId="{12352464-F948-41DA-B97C-4DF4D797F13E}" type="presOf" srcId="{F68E542C-3294-4157-B576-A8A93904AA1E}" destId="{04BCEBEC-1AC0-4ABD-894D-C728094E206B}" srcOrd="0" destOrd="0" presId="urn:microsoft.com/office/officeart/2005/8/layout/orgChart1"/>
    <dgm:cxn modelId="{81EBA145-AE3E-448E-8841-6DEA988A70DA}" type="presOf" srcId="{07ECCBB6-B322-40BB-A8A1-34CBF760586D}" destId="{8434C693-10E9-46E4-9747-3AFFA65EAE09}" srcOrd="0" destOrd="0" presId="urn:microsoft.com/office/officeart/2005/8/layout/orgChart1"/>
    <dgm:cxn modelId="{133FE445-6234-4591-89D1-B985E6D04B45}" srcId="{6D14BB06-345F-4329-B3C0-5B6B66D099E2}" destId="{1E9D8214-A5B3-4932-87F2-EDAE7B75FA84}" srcOrd="1" destOrd="0" parTransId="{C0A54359-4C57-4323-9680-CAE8808EBB10}" sibTransId="{8201CA55-69A9-4911-906D-6D721C6603F3}"/>
    <dgm:cxn modelId="{C166FF46-0C41-4189-B42D-9CF31D1502DC}" type="presOf" srcId="{92305FEA-9E42-459C-9588-6FA261C92CF9}" destId="{FDA754B5-A227-4224-9DBE-E25F15DC2E64}" srcOrd="1" destOrd="0" presId="urn:microsoft.com/office/officeart/2005/8/layout/orgChart1"/>
    <dgm:cxn modelId="{D9EA5167-4001-42DE-9C9A-27340D1AA5C5}" type="presOf" srcId="{40203692-1B53-4875-A183-8163224A3238}" destId="{9406B7FF-1155-480C-B1B1-292088980F4B}" srcOrd="0" destOrd="0" presId="urn:microsoft.com/office/officeart/2005/8/layout/orgChart1"/>
    <dgm:cxn modelId="{E6D66348-10BF-449B-8F63-4735B6F8EF3E}" type="presOf" srcId="{ABC999B4-12D0-43DC-84DA-82171EBC57EE}" destId="{B9B9DAB9-1C15-43BA-A239-4D172BEF4D1C}" srcOrd="1" destOrd="0" presId="urn:microsoft.com/office/officeart/2005/8/layout/orgChart1"/>
    <dgm:cxn modelId="{5C703A49-DACC-420E-BD9C-0CF11D555BEB}" type="presOf" srcId="{EA9D657A-212C-4BBE-BEED-270AEC0164BB}" destId="{ED346A57-DCAC-4770-A5F3-DD49D450CB48}" srcOrd="1" destOrd="0" presId="urn:microsoft.com/office/officeart/2005/8/layout/orgChart1"/>
    <dgm:cxn modelId="{AD79026F-8C15-4D49-80E7-62BBAD677042}" type="presOf" srcId="{FE5147B8-E7FA-4C50-81B1-E6F912E61C1E}" destId="{0495BD75-5436-4B71-ADC6-B098733AC7B9}" srcOrd="0" destOrd="0" presId="urn:microsoft.com/office/officeart/2005/8/layout/orgChart1"/>
    <dgm:cxn modelId="{77820051-795C-4627-BB7C-129C94410BCA}" type="presOf" srcId="{C0A54359-4C57-4323-9680-CAE8808EBB10}" destId="{326CC607-D094-4E07-B3E5-DEB61A7C8199}" srcOrd="0" destOrd="0" presId="urn:microsoft.com/office/officeart/2005/8/layout/orgChart1"/>
    <dgm:cxn modelId="{F3D9E271-B8C4-4BFF-AD06-0BDF1FF69027}" srcId="{5AD6B4E7-C87E-41FC-8D62-92D33B1B9A75}" destId="{92305FEA-9E42-459C-9588-6FA261C92CF9}" srcOrd="1" destOrd="0" parTransId="{07ECCBB6-B322-40BB-A8A1-34CBF760586D}" sibTransId="{7E0A8D70-36FF-44AD-A8A3-54E160D9E1F0}"/>
    <dgm:cxn modelId="{41D44F74-1A97-4DF1-A1FE-56477B9BA68E}" type="presOf" srcId="{7A1CBE0D-28C2-4855-A7C6-5AF3EC3C4B22}" destId="{35A4B00B-A8AB-4371-BF67-097417409331}" srcOrd="1" destOrd="0" presId="urn:microsoft.com/office/officeart/2005/8/layout/orgChart1"/>
    <dgm:cxn modelId="{E9320075-B984-4079-AB91-DC78AD35BDEB}" type="presOf" srcId="{17AE436C-FD08-4FD2-999E-B5264D1B060A}" destId="{10354A83-A75D-4EA4-B6BB-789BD6420BFB}" srcOrd="0" destOrd="0" presId="urn:microsoft.com/office/officeart/2005/8/layout/orgChart1"/>
    <dgm:cxn modelId="{BEC8B178-DD5D-44DF-845B-AAEF92C2DB50}" type="presOf" srcId="{555F11DC-B8F3-47D2-9DDF-D4F6725951A4}" destId="{407AEDAE-5190-4F7F-B773-CF3E3C7733ED}" srcOrd="0" destOrd="0" presId="urn:microsoft.com/office/officeart/2005/8/layout/orgChart1"/>
    <dgm:cxn modelId="{01A60859-8C30-44D9-929B-505A84F4F30A}" srcId="{5AD6B4E7-C87E-41FC-8D62-92D33B1B9A75}" destId="{2776AED6-5843-4F70-A6B8-60EA3E7C881F}" srcOrd="2" destOrd="0" parTransId="{D6EAD58F-5AE9-4015-9709-12E699EF5857}" sibTransId="{6E47FE46-C402-4D17-8E73-5C7C074C4113}"/>
    <dgm:cxn modelId="{31BC8A79-1724-4961-B6FD-4042B5E55552}" type="presOf" srcId="{80E413DB-A0E7-4A53-925F-3E29E846C2AB}" destId="{DA3E8A28-CF50-4A65-8EC5-649C5B1020B5}" srcOrd="0" destOrd="0" presId="urn:microsoft.com/office/officeart/2005/8/layout/orgChart1"/>
    <dgm:cxn modelId="{BEF4F47A-4D8D-46C1-9D64-4A390B121251}" type="presOf" srcId="{9265689C-84BC-4D3D-BC5E-CAF196D9F4A4}" destId="{5BDA8A12-FDF9-4D91-ABB7-69CC90A34F4D}" srcOrd="0" destOrd="0" presId="urn:microsoft.com/office/officeart/2005/8/layout/orgChart1"/>
    <dgm:cxn modelId="{5E763A7D-997D-42CF-B8F9-880F815D4DAC}" type="presOf" srcId="{BD70C617-9F00-4C99-9D6C-1314234E24CA}" destId="{AEEA9CC0-C17E-46C4-B0D3-747BF2D4116F}" srcOrd="0" destOrd="0" presId="urn:microsoft.com/office/officeart/2005/8/layout/orgChart1"/>
    <dgm:cxn modelId="{1DB7E47D-0B14-4FA0-BDB5-809D60B74B0F}" type="presOf" srcId="{C6858B8F-9A6A-469D-A9DE-8B936E8613EE}" destId="{63BAACB1-0D6F-4EDB-BB28-389B0091EE28}" srcOrd="0" destOrd="0" presId="urn:microsoft.com/office/officeart/2005/8/layout/orgChart1"/>
    <dgm:cxn modelId="{01A0777E-6C65-46C7-A0DA-00FB0198EE5B}" type="presOf" srcId="{7439B416-9854-43F3-9663-2D74468CDE02}" destId="{8C5278DF-5E42-4C5A-B558-02A585E16672}" srcOrd="0" destOrd="0" presId="urn:microsoft.com/office/officeart/2005/8/layout/orgChart1"/>
    <dgm:cxn modelId="{303C2180-03A7-44DF-A91C-1AFDBD5D915B}" type="presOf" srcId="{6D14BB06-345F-4329-B3C0-5B6B66D099E2}" destId="{CDCBA036-6B16-4125-AE55-5E693D8FCB68}" srcOrd="0" destOrd="0" presId="urn:microsoft.com/office/officeart/2005/8/layout/orgChart1"/>
    <dgm:cxn modelId="{591C8280-2208-4323-A46A-3901530B02DE}" srcId="{E0216B90-6F5E-4245-AD43-50EF986C2EC4}" destId="{ABC999B4-12D0-43DC-84DA-82171EBC57EE}" srcOrd="0" destOrd="0" parTransId="{11CB0EFE-2200-49D4-A6B2-6DF7395F3977}" sibTransId="{39C6B2F8-B910-4661-83A7-AEE76B8E61A0}"/>
    <dgm:cxn modelId="{20ACF481-91C7-4249-AC04-C6FFCDF9691D}" type="presOf" srcId="{BD70C617-9F00-4C99-9D6C-1314234E24CA}" destId="{13B78FE8-6EB4-4D76-883B-8E7DDA917CFA}" srcOrd="1" destOrd="0" presId="urn:microsoft.com/office/officeart/2005/8/layout/orgChart1"/>
    <dgm:cxn modelId="{3B97CE8B-7C55-4F1B-9933-1191AAF9E422}" srcId="{40203692-1B53-4875-A183-8163224A3238}" destId="{EA9D657A-212C-4BBE-BEED-270AEC0164BB}" srcOrd="1" destOrd="0" parTransId="{870E44B4-5E46-4201-AFB6-8E69FD4B9586}" sibTransId="{AEBC98BD-39EC-4C5D-AFE9-3267E9410211}"/>
    <dgm:cxn modelId="{6EAEFA8B-28B7-4FE0-A31D-10141535D81F}" srcId="{17AE436C-FD08-4FD2-999E-B5264D1B060A}" destId="{FE5147B8-E7FA-4C50-81B1-E6F912E61C1E}" srcOrd="1" destOrd="0" parTransId="{4AEA93FC-943E-4844-9A55-7A8E54C48943}" sibTransId="{6DAAD5BE-29BA-45E9-BA1F-E40DE1A6C853}"/>
    <dgm:cxn modelId="{C9812D8E-FBC4-49BD-9190-D0E5C62D0C3F}" srcId="{E0216B90-6F5E-4245-AD43-50EF986C2EC4}" destId="{BD70C617-9F00-4C99-9D6C-1314234E24CA}" srcOrd="2" destOrd="0" parTransId="{DDE3C7B8-0252-4CE9-866C-430A3CDA34E8}" sibTransId="{AED47967-1540-4D7D-B570-ACB6B81EFB88}"/>
    <dgm:cxn modelId="{7BFC3F8E-56C7-4710-B0D6-E915E140F1F5}" type="presOf" srcId="{3D62AF81-B3D0-4EA3-92D0-E7805D29860D}" destId="{E9851377-C2C4-4717-8736-A7269ED40C7F}" srcOrd="0" destOrd="0" presId="urn:microsoft.com/office/officeart/2005/8/layout/orgChart1"/>
    <dgm:cxn modelId="{980A6C99-5830-4445-85CE-DB79ABE76DB7}" type="presOf" srcId="{5AD6B4E7-C87E-41FC-8D62-92D33B1B9A75}" destId="{0F47BDBB-B094-4A11-9FA1-E4EC4FAD39A9}" srcOrd="1" destOrd="0" presId="urn:microsoft.com/office/officeart/2005/8/layout/orgChart1"/>
    <dgm:cxn modelId="{7D779499-E8CE-4518-8C45-BDB2AF6E1514}" type="presOf" srcId="{ABC999B4-12D0-43DC-84DA-82171EBC57EE}" destId="{078AECFB-E522-41A7-A60D-A4D6427C506D}" srcOrd="0" destOrd="0" presId="urn:microsoft.com/office/officeart/2005/8/layout/orgChart1"/>
    <dgm:cxn modelId="{4243BF9A-297C-4ECA-9736-1C3BDD813898}" type="presOf" srcId="{FD062C68-58E3-4796-8D7C-82A0918DA366}" destId="{AFB4F62A-11DA-4947-BB5F-6724124C7FF2}" srcOrd="1" destOrd="0" presId="urn:microsoft.com/office/officeart/2005/8/layout/orgChart1"/>
    <dgm:cxn modelId="{A97A339C-1719-4979-85B0-C67A2308A25D}" type="presOf" srcId="{93939A9D-CBFE-445C-84DB-7D0A495D2DFB}" destId="{BFA7F4A0-44CA-4EEF-B21B-320BF1A262C0}" srcOrd="0" destOrd="0" presId="urn:microsoft.com/office/officeart/2005/8/layout/orgChart1"/>
    <dgm:cxn modelId="{6A61C99D-41F7-4EA5-8FC9-86CD82F8965C}" type="presOf" srcId="{DDE3C7B8-0252-4CE9-866C-430A3CDA34E8}" destId="{699EEFFF-CFD2-4D12-99E8-7383FED46E6B}" srcOrd="0" destOrd="0" presId="urn:microsoft.com/office/officeart/2005/8/layout/orgChart1"/>
    <dgm:cxn modelId="{857D419E-9528-4849-92B1-AA4691A16310}" srcId="{6D14BB06-345F-4329-B3C0-5B6B66D099E2}" destId="{B3CCBDF9-77A5-49C2-83E6-815EEB0BAC9A}" srcOrd="3" destOrd="0" parTransId="{F41F3FA1-978F-4351-B001-1FF3ADD16167}" sibTransId="{8661363A-234C-4206-870B-DE91AFEB36A7}"/>
    <dgm:cxn modelId="{A7FF419E-F1FB-4BEB-9396-E0AE91848E85}" srcId="{5AD6B4E7-C87E-41FC-8D62-92D33B1B9A75}" destId="{8B5B374B-5444-4248-984E-075790AFC5A1}" srcOrd="0" destOrd="0" parTransId="{93939A9D-CBFE-445C-84DB-7D0A495D2DFB}" sibTransId="{CE911934-51DA-4FFF-9C62-6C5C46DEF91E}"/>
    <dgm:cxn modelId="{28BF019F-0AB2-41BE-A15C-726CCF3804A0}" srcId="{86F16CA2-5924-47D0-954B-95984CF6D2DA}" destId="{7A1CBE0D-28C2-4855-A7C6-5AF3EC3C4B22}" srcOrd="0" destOrd="0" parTransId="{C67B0D8E-7D38-4819-A0B0-88101E008C9E}" sibTransId="{653D8FF8-8EA4-4BBA-8F79-FBBB0F77A508}"/>
    <dgm:cxn modelId="{54FFBFA2-051D-4AC5-BE43-ED742AE6B3EF}" type="presOf" srcId="{1E9D8214-A5B3-4932-87F2-EDAE7B75FA84}" destId="{D7C05E4F-081F-470F-9D9E-C4F820EA4CA1}" srcOrd="1" destOrd="0" presId="urn:microsoft.com/office/officeart/2005/8/layout/orgChart1"/>
    <dgm:cxn modelId="{F3E8E5A4-9070-40F4-88A5-28C066D0D5FC}" srcId="{6D14BB06-345F-4329-B3C0-5B6B66D099E2}" destId="{3D62AF81-B3D0-4EA3-92D0-E7805D29860D}" srcOrd="2" destOrd="0" parTransId="{64CFA4BC-F6A4-4449-9126-5F5999C38C4A}" sibTransId="{5249DEA6-CB0F-44A7-941E-A564F1A736E8}"/>
    <dgm:cxn modelId="{2B1C53A7-9E7B-496D-ACD7-6B1A7523D5AB}" srcId="{6D14BB06-345F-4329-B3C0-5B6B66D099E2}" destId="{555F11DC-B8F3-47D2-9DDF-D4F6725951A4}" srcOrd="0" destOrd="0" parTransId="{365F9D15-3241-4AC1-9F28-ADC681AE0904}" sibTransId="{01BDDEA9-1B2C-4BD8-B3CE-789CD2EFEA72}"/>
    <dgm:cxn modelId="{A8D2E9AB-F935-442C-BA46-37AB24B69D93}" srcId="{17AE436C-FD08-4FD2-999E-B5264D1B060A}" destId="{80E413DB-A0E7-4A53-925F-3E29E846C2AB}" srcOrd="0" destOrd="0" parTransId="{DF28F1D9-B28A-4F4C-AE47-FC81C599C430}" sibTransId="{EB78EF61-1584-47B6-927E-A4484F5246BF}"/>
    <dgm:cxn modelId="{2FC8D2AD-6064-4BA8-BA7B-6D896B416FD5}" type="presOf" srcId="{8B5B374B-5444-4248-984E-075790AFC5A1}" destId="{081F8B1E-13F9-4565-A677-1023653181FA}" srcOrd="1" destOrd="0" presId="urn:microsoft.com/office/officeart/2005/8/layout/orgChart1"/>
    <dgm:cxn modelId="{CAC1DABB-0900-49FB-9920-05A5E49E4CC9}" srcId="{17AE436C-FD08-4FD2-999E-B5264D1B060A}" destId="{C6858B8F-9A6A-469D-A9DE-8B936E8613EE}" srcOrd="2" destOrd="0" parTransId="{BAFF1EE1-1536-4827-ACEA-52D5E8CD7765}" sibTransId="{318E6B29-6D4C-4945-BAB0-299B95C77E66}"/>
    <dgm:cxn modelId="{43A267BC-40CE-4FE4-B9D7-E64AAFFEDEE3}" type="presOf" srcId="{44CE130D-B98F-498D-B0DB-CB7E511A7A7B}" destId="{5112195C-C0FF-4DA6-ABCF-5092B7EEA438}" srcOrd="0" destOrd="0" presId="urn:microsoft.com/office/officeart/2005/8/layout/orgChart1"/>
    <dgm:cxn modelId="{04E1BABD-2D87-42B0-9519-C5FAA67468F3}" type="presOf" srcId="{64CFA4BC-F6A4-4449-9126-5F5999C38C4A}" destId="{43D1C22C-3BCB-4868-B9B3-879891B15B9F}" srcOrd="0" destOrd="0" presId="urn:microsoft.com/office/officeart/2005/8/layout/orgChart1"/>
    <dgm:cxn modelId="{FD8CD8C3-59F8-4B91-9180-B1EF796EB4EC}" type="presOf" srcId="{DBC85711-013E-44A4-987F-6A0609053014}" destId="{AD8408FF-7F84-4FCC-94F8-E8768870F5B5}" srcOrd="0" destOrd="0" presId="urn:microsoft.com/office/officeart/2005/8/layout/orgChart1"/>
    <dgm:cxn modelId="{75EB36C4-1C63-4B8F-8506-7B156F044DF4}" srcId="{86F16CA2-5924-47D0-954B-95984CF6D2DA}" destId="{7439B416-9854-43F3-9663-2D74468CDE02}" srcOrd="1" destOrd="0" parTransId="{072BE852-4E9E-4BC5-8A52-B93B99E226D1}" sibTransId="{B9EE9F87-03B8-41D9-A4B4-8EF705F8A281}"/>
    <dgm:cxn modelId="{638A2EC7-17AA-4FD6-9012-E74A5D60B57C}" type="presOf" srcId="{7A1CBE0D-28C2-4855-A7C6-5AF3EC3C4B22}" destId="{A38E048F-FFDF-4DA7-843E-E277513F97B2}" srcOrd="0" destOrd="0" presId="urn:microsoft.com/office/officeart/2005/8/layout/orgChart1"/>
    <dgm:cxn modelId="{564B7CC7-F4F8-4FED-BB71-16959C322788}" type="presOf" srcId="{12940771-DE6E-4758-95B8-85F14A8F4508}" destId="{9C9699A2-FBD0-4C3B-99F1-A2319A54DE18}" srcOrd="0" destOrd="0" presId="urn:microsoft.com/office/officeart/2005/8/layout/orgChart1"/>
    <dgm:cxn modelId="{2FCDC3C7-544B-4F54-863C-D6ADC446E614}" type="presOf" srcId="{2776AED6-5843-4F70-A6B8-60EA3E7C881F}" destId="{8F04E9A3-D31A-4715-9B7D-F6C3BE1A878F}" srcOrd="1" destOrd="0" presId="urn:microsoft.com/office/officeart/2005/8/layout/orgChart1"/>
    <dgm:cxn modelId="{E992C4C7-92C5-40C8-B2EC-1F2E93288A66}" type="presOf" srcId="{365F9D15-3241-4AC1-9F28-ADC681AE0904}" destId="{8230CAA6-EF65-40C8-8F04-E34D40ABB1A7}" srcOrd="0" destOrd="0" presId="urn:microsoft.com/office/officeart/2005/8/layout/orgChart1"/>
    <dgm:cxn modelId="{AA9FF7CD-2F06-45D6-8277-2CE898896FA9}" type="presOf" srcId="{5AD6B4E7-C87E-41FC-8D62-92D33B1B9A75}" destId="{5821D769-0911-4034-8AFA-26A137F8EA8E}" srcOrd="0" destOrd="0" presId="urn:microsoft.com/office/officeart/2005/8/layout/orgChart1"/>
    <dgm:cxn modelId="{9F52A9D0-78B6-4F8A-966D-24AA07DCB014}" srcId="{F68E542C-3294-4157-B576-A8A93904AA1E}" destId="{40203692-1B53-4875-A183-8163224A3238}" srcOrd="0" destOrd="0" parTransId="{68F306B5-6634-48B4-80CA-355DF9B04B08}" sibTransId="{82E05C2E-CC83-40C3-A06F-60F62ADDB5F3}"/>
    <dgm:cxn modelId="{6EC4CED0-883D-438C-9559-F237707C831C}" type="presOf" srcId="{C67B0D8E-7D38-4819-A0B0-88101E008C9E}" destId="{04C3999A-EFCC-4B7F-8FC5-6FFBA634C751}" srcOrd="0" destOrd="0" presId="urn:microsoft.com/office/officeart/2005/8/layout/orgChart1"/>
    <dgm:cxn modelId="{E256A9D3-9FCD-4601-ACAA-467802081954}" srcId="{86F16CA2-5924-47D0-954B-95984CF6D2DA}" destId="{44CE130D-B98F-498D-B0DB-CB7E511A7A7B}" srcOrd="2" destOrd="0" parTransId="{2FFB0860-F12C-4987-BBAD-7B923211CDA0}" sibTransId="{C68AE638-A1CC-4A9E-9344-AF4581A2E82E}"/>
    <dgm:cxn modelId="{1B33B7D5-FF5B-4705-8648-691B81BEF2F2}" type="presOf" srcId="{DF28F1D9-B28A-4F4C-AE47-FC81C599C430}" destId="{C8352596-984E-444E-B095-062267A8D3E7}" srcOrd="0" destOrd="0" presId="urn:microsoft.com/office/officeart/2005/8/layout/orgChart1"/>
    <dgm:cxn modelId="{2BBB91D7-2370-4B9B-A28C-9B7D00F6A49C}" type="presOf" srcId="{FE5147B8-E7FA-4C50-81B1-E6F912E61C1E}" destId="{5C4F8F0C-F3F1-4A7A-B3B8-47092B3D17E4}" srcOrd="1" destOrd="0" presId="urn:microsoft.com/office/officeart/2005/8/layout/orgChart1"/>
    <dgm:cxn modelId="{D0E525DC-F95F-4044-A31C-E5CB64D4352C}" type="presOf" srcId="{E0216B90-6F5E-4245-AD43-50EF986C2EC4}" destId="{0DA770A9-EE8E-42C2-ADBC-B167554FB08B}" srcOrd="0" destOrd="0" presId="urn:microsoft.com/office/officeart/2005/8/layout/orgChart1"/>
    <dgm:cxn modelId="{BE8909DE-0B98-4375-8AF1-CDE4217C5C2C}" srcId="{EA9D657A-212C-4BBE-BEED-270AEC0164BB}" destId="{E0216B90-6F5E-4245-AD43-50EF986C2EC4}" srcOrd="0" destOrd="0" parTransId="{9265689C-84BC-4D3D-BC5E-CAF196D9F4A4}" sibTransId="{6BBD3EAB-3E3E-43BB-928D-46CEC1B0E081}"/>
    <dgm:cxn modelId="{AA8419DE-ECF4-4610-A185-280716B8F615}" type="presOf" srcId="{6D14BB06-345F-4329-B3C0-5B6B66D099E2}" destId="{CC4D3E5E-90C1-471E-841D-62C736C3033F}" srcOrd="1" destOrd="0" presId="urn:microsoft.com/office/officeart/2005/8/layout/orgChart1"/>
    <dgm:cxn modelId="{7BC0DCDF-7C75-419B-8B92-00ADE9DEA63F}" type="presOf" srcId="{4AEA93FC-943E-4844-9A55-7A8E54C48943}" destId="{03F1568D-9A42-48A5-9AF8-87E16E4E1B3D}" srcOrd="0" destOrd="0" presId="urn:microsoft.com/office/officeart/2005/8/layout/orgChart1"/>
    <dgm:cxn modelId="{F68E18E1-40EA-4650-971B-22A2E7E7EDD5}" type="presOf" srcId="{35507935-D838-483F-9D9C-F046ECBFA85A}" destId="{5D426411-D682-403E-94ED-8649C6AD7D97}" srcOrd="0" destOrd="0" presId="urn:microsoft.com/office/officeart/2005/8/layout/orgChart1"/>
    <dgm:cxn modelId="{345BA3E2-71A9-40A9-9731-1B14B9FAD7ED}" type="presOf" srcId="{1E9D8214-A5B3-4932-87F2-EDAE7B75FA84}" destId="{1A6E4AE0-13FC-4416-87B9-291AB5BD162A}" srcOrd="0" destOrd="0" presId="urn:microsoft.com/office/officeart/2005/8/layout/orgChart1"/>
    <dgm:cxn modelId="{226FC1E9-F9C0-4013-A5A5-B301FE7E753D}" type="presOf" srcId="{FD062C68-58E3-4796-8D7C-82A0918DA366}" destId="{A24903B8-E834-415F-BBBF-F006F9DBCE9D}" srcOrd="0" destOrd="0" presId="urn:microsoft.com/office/officeart/2005/8/layout/orgChart1"/>
    <dgm:cxn modelId="{499F11EC-0407-4338-A3B0-E0CF635DFAE3}" srcId="{E0216B90-6F5E-4245-AD43-50EF986C2EC4}" destId="{FD062C68-58E3-4796-8D7C-82A0918DA366}" srcOrd="1" destOrd="0" parTransId="{12940771-DE6E-4758-95B8-85F14A8F4508}" sibTransId="{7747B2F7-03B0-4CAC-AEDA-232F4C040083}"/>
    <dgm:cxn modelId="{B0F475ED-8BC0-4FF2-AA81-A7673E77DDBA}" type="presOf" srcId="{BAFF1EE1-1536-4827-ACEA-52D5E8CD7765}" destId="{32EAD6A5-AAB8-4BB7-A9E6-DCD0E4AF449B}" srcOrd="0" destOrd="0" presId="urn:microsoft.com/office/officeart/2005/8/layout/orgChart1"/>
    <dgm:cxn modelId="{01F58DF0-B15C-4D40-B5EE-501571EF0D05}" type="presOf" srcId="{C6858B8F-9A6A-469D-A9DE-8B936E8613EE}" destId="{E1763755-BC85-488D-AB18-8FC1112116BE}" srcOrd="1" destOrd="0" presId="urn:microsoft.com/office/officeart/2005/8/layout/orgChart1"/>
    <dgm:cxn modelId="{097A60FA-D7CD-4F52-B32F-EAC5832CC8E4}" type="presOf" srcId="{EA9D657A-212C-4BBE-BEED-270AEC0164BB}" destId="{467AC8CD-1F7A-4D7D-BA32-BDAED86018E7}" srcOrd="0" destOrd="0" presId="urn:microsoft.com/office/officeart/2005/8/layout/orgChart1"/>
    <dgm:cxn modelId="{1057CAFF-2890-4C6C-AF07-88771AA6AFE1}" type="presOf" srcId="{11CB0EFE-2200-49D4-A6B2-6DF7395F3977}" destId="{03F08DDD-D354-4833-A4F8-508F6840C518}" srcOrd="0" destOrd="0" presId="urn:microsoft.com/office/officeart/2005/8/layout/orgChart1"/>
    <dgm:cxn modelId="{8ED379EA-21E0-41FF-A97A-2F42C76D5321}" type="presParOf" srcId="{04BCEBEC-1AC0-4ABD-894D-C728094E206B}" destId="{61F5C7EA-5BF1-417D-8AE9-83AD207E1B15}" srcOrd="0" destOrd="0" presId="urn:microsoft.com/office/officeart/2005/8/layout/orgChart1"/>
    <dgm:cxn modelId="{5015E163-588E-4849-B7EB-9075D518E328}" type="presParOf" srcId="{61F5C7EA-5BF1-417D-8AE9-83AD207E1B15}" destId="{8FB3C29B-EF94-479F-A0FD-355AE1BF7A17}" srcOrd="0" destOrd="0" presId="urn:microsoft.com/office/officeart/2005/8/layout/orgChart1"/>
    <dgm:cxn modelId="{7F7E162E-4CB9-4DC4-92D3-0052A8DA8E32}" type="presParOf" srcId="{8FB3C29B-EF94-479F-A0FD-355AE1BF7A17}" destId="{9406B7FF-1155-480C-B1B1-292088980F4B}" srcOrd="0" destOrd="0" presId="urn:microsoft.com/office/officeart/2005/8/layout/orgChart1"/>
    <dgm:cxn modelId="{E4A83FFD-920C-419A-9E75-5C79EF7CFB18}" type="presParOf" srcId="{8FB3C29B-EF94-479F-A0FD-355AE1BF7A17}" destId="{7B50E466-8F9E-49ED-A5E6-56CA0B3CA1A2}" srcOrd="1" destOrd="0" presId="urn:microsoft.com/office/officeart/2005/8/layout/orgChart1"/>
    <dgm:cxn modelId="{CCAE714C-6520-439B-90FC-0B5CC81DAD28}" type="presParOf" srcId="{61F5C7EA-5BF1-417D-8AE9-83AD207E1B15}" destId="{304AA34E-8581-4659-8B82-54773F4DE06C}" srcOrd="1" destOrd="0" presId="urn:microsoft.com/office/officeart/2005/8/layout/orgChart1"/>
    <dgm:cxn modelId="{2779DD5B-C625-48F0-8645-A1AF818FCAE3}" type="presParOf" srcId="{304AA34E-8581-4659-8B82-54773F4DE06C}" destId="{AD8408FF-7F84-4FCC-94F8-E8768870F5B5}" srcOrd="0" destOrd="0" presId="urn:microsoft.com/office/officeart/2005/8/layout/orgChart1"/>
    <dgm:cxn modelId="{A77B7A10-680D-46D2-9996-3FA39824182C}" type="presParOf" srcId="{304AA34E-8581-4659-8B82-54773F4DE06C}" destId="{A944E379-4A77-4806-8585-9383EE94F642}" srcOrd="1" destOrd="0" presId="urn:microsoft.com/office/officeart/2005/8/layout/orgChart1"/>
    <dgm:cxn modelId="{47BBB912-D9FD-4D7A-B4F1-A0738039A1C4}" type="presParOf" srcId="{A944E379-4A77-4806-8585-9383EE94F642}" destId="{21084F60-10CE-4392-B854-157CC616D2A3}" srcOrd="0" destOrd="0" presId="urn:microsoft.com/office/officeart/2005/8/layout/orgChart1"/>
    <dgm:cxn modelId="{AFF3177C-751C-423A-985B-F594C96AE674}" type="presParOf" srcId="{21084F60-10CE-4392-B854-157CC616D2A3}" destId="{CDCBA036-6B16-4125-AE55-5E693D8FCB68}" srcOrd="0" destOrd="0" presId="urn:microsoft.com/office/officeart/2005/8/layout/orgChart1"/>
    <dgm:cxn modelId="{F920AE97-CCD5-4C9E-A75F-7BFB29E674F5}" type="presParOf" srcId="{21084F60-10CE-4392-B854-157CC616D2A3}" destId="{CC4D3E5E-90C1-471E-841D-62C736C3033F}" srcOrd="1" destOrd="0" presId="urn:microsoft.com/office/officeart/2005/8/layout/orgChart1"/>
    <dgm:cxn modelId="{6F9C79CF-CD80-4C2A-9125-D6E8E8C53CAE}" type="presParOf" srcId="{A944E379-4A77-4806-8585-9383EE94F642}" destId="{6E4DBBA4-A5E5-4F01-BDC5-2DE3F21021C9}" srcOrd="1" destOrd="0" presId="urn:microsoft.com/office/officeart/2005/8/layout/orgChart1"/>
    <dgm:cxn modelId="{199E4885-DA1A-4350-984F-13D18A9A4661}" type="presParOf" srcId="{6E4DBBA4-A5E5-4F01-BDC5-2DE3F21021C9}" destId="{8230CAA6-EF65-40C8-8F04-E34D40ABB1A7}" srcOrd="0" destOrd="0" presId="urn:microsoft.com/office/officeart/2005/8/layout/orgChart1"/>
    <dgm:cxn modelId="{40C5FD70-94A3-4630-9835-2B117428E8D1}" type="presParOf" srcId="{6E4DBBA4-A5E5-4F01-BDC5-2DE3F21021C9}" destId="{33BBE0D2-87E6-4A5D-AD83-AC17E2CA8DB7}" srcOrd="1" destOrd="0" presId="urn:microsoft.com/office/officeart/2005/8/layout/orgChart1"/>
    <dgm:cxn modelId="{53F9D5EC-F2DF-4253-8274-EC94FBFD6A3F}" type="presParOf" srcId="{33BBE0D2-87E6-4A5D-AD83-AC17E2CA8DB7}" destId="{B9446491-9992-4816-914C-265D55D0F427}" srcOrd="0" destOrd="0" presId="urn:microsoft.com/office/officeart/2005/8/layout/orgChart1"/>
    <dgm:cxn modelId="{60EB5E43-B929-42D7-82DC-BD6241D9DE77}" type="presParOf" srcId="{B9446491-9992-4816-914C-265D55D0F427}" destId="{407AEDAE-5190-4F7F-B773-CF3E3C7733ED}" srcOrd="0" destOrd="0" presId="urn:microsoft.com/office/officeart/2005/8/layout/orgChart1"/>
    <dgm:cxn modelId="{408E065B-711E-48E5-B479-C59FB340FC04}" type="presParOf" srcId="{B9446491-9992-4816-914C-265D55D0F427}" destId="{614F688E-EF69-4B40-B0EE-78E30FB154B7}" srcOrd="1" destOrd="0" presId="urn:microsoft.com/office/officeart/2005/8/layout/orgChart1"/>
    <dgm:cxn modelId="{21FFA241-F48C-452A-97C2-8C25EC794106}" type="presParOf" srcId="{33BBE0D2-87E6-4A5D-AD83-AC17E2CA8DB7}" destId="{99F25471-3420-4805-85E9-585CFB860998}" srcOrd="1" destOrd="0" presId="urn:microsoft.com/office/officeart/2005/8/layout/orgChart1"/>
    <dgm:cxn modelId="{0F615F70-2DA6-4819-B257-790B89FEE0C7}" type="presParOf" srcId="{33BBE0D2-87E6-4A5D-AD83-AC17E2CA8DB7}" destId="{53236F6A-50FC-4F44-81AB-2C76898B49B5}" srcOrd="2" destOrd="0" presId="urn:microsoft.com/office/officeart/2005/8/layout/orgChart1"/>
    <dgm:cxn modelId="{04DBD549-4F7D-4B46-A55B-EACD4084341B}" type="presParOf" srcId="{6E4DBBA4-A5E5-4F01-BDC5-2DE3F21021C9}" destId="{326CC607-D094-4E07-B3E5-DEB61A7C8199}" srcOrd="2" destOrd="0" presId="urn:microsoft.com/office/officeart/2005/8/layout/orgChart1"/>
    <dgm:cxn modelId="{212D564D-C188-4CE8-BE7B-238618C98D81}" type="presParOf" srcId="{6E4DBBA4-A5E5-4F01-BDC5-2DE3F21021C9}" destId="{42B3E8E8-3F04-46AD-AC4F-DA6850AB0AA6}" srcOrd="3" destOrd="0" presId="urn:microsoft.com/office/officeart/2005/8/layout/orgChart1"/>
    <dgm:cxn modelId="{27BA8C9D-A624-4B80-AEA6-D95D7D34AE0C}" type="presParOf" srcId="{42B3E8E8-3F04-46AD-AC4F-DA6850AB0AA6}" destId="{F29BD6D0-5691-4CFE-ACCA-810C886EF024}" srcOrd="0" destOrd="0" presId="urn:microsoft.com/office/officeart/2005/8/layout/orgChart1"/>
    <dgm:cxn modelId="{AA1466D5-08D7-4881-9DBD-AB1F65992512}" type="presParOf" srcId="{F29BD6D0-5691-4CFE-ACCA-810C886EF024}" destId="{1A6E4AE0-13FC-4416-87B9-291AB5BD162A}" srcOrd="0" destOrd="0" presId="urn:microsoft.com/office/officeart/2005/8/layout/orgChart1"/>
    <dgm:cxn modelId="{51548038-8590-4492-A0D6-A874E46D6E52}" type="presParOf" srcId="{F29BD6D0-5691-4CFE-ACCA-810C886EF024}" destId="{D7C05E4F-081F-470F-9D9E-C4F820EA4CA1}" srcOrd="1" destOrd="0" presId="urn:microsoft.com/office/officeart/2005/8/layout/orgChart1"/>
    <dgm:cxn modelId="{FD2D692A-7E7C-4AF2-981E-1B15A52FE8BA}" type="presParOf" srcId="{42B3E8E8-3F04-46AD-AC4F-DA6850AB0AA6}" destId="{B03275AB-8DB2-47F4-8C68-0F8576C38FF7}" srcOrd="1" destOrd="0" presId="urn:microsoft.com/office/officeart/2005/8/layout/orgChart1"/>
    <dgm:cxn modelId="{6EAD047C-F42F-4B7C-9BBC-0426ADC5E9BC}" type="presParOf" srcId="{42B3E8E8-3F04-46AD-AC4F-DA6850AB0AA6}" destId="{E3316CC4-C4A3-4421-A2E6-B34A95EA69DE}" srcOrd="2" destOrd="0" presId="urn:microsoft.com/office/officeart/2005/8/layout/orgChart1"/>
    <dgm:cxn modelId="{D4B2443F-EBD1-441E-B1AF-A244DE0CF28F}" type="presParOf" srcId="{6E4DBBA4-A5E5-4F01-BDC5-2DE3F21021C9}" destId="{43D1C22C-3BCB-4868-B9B3-879891B15B9F}" srcOrd="4" destOrd="0" presId="urn:microsoft.com/office/officeart/2005/8/layout/orgChart1"/>
    <dgm:cxn modelId="{1580D3DF-ED74-4C02-94B4-D558A6C48CB7}" type="presParOf" srcId="{6E4DBBA4-A5E5-4F01-BDC5-2DE3F21021C9}" destId="{1D752B61-4876-4827-BCBB-A448E1582F42}" srcOrd="5" destOrd="0" presId="urn:microsoft.com/office/officeart/2005/8/layout/orgChart1"/>
    <dgm:cxn modelId="{15D42E13-A636-4756-A675-89E4E5E111F8}" type="presParOf" srcId="{1D752B61-4876-4827-BCBB-A448E1582F42}" destId="{F3176D01-0DBF-419E-B41F-77A4A6FEC08B}" srcOrd="0" destOrd="0" presId="urn:microsoft.com/office/officeart/2005/8/layout/orgChart1"/>
    <dgm:cxn modelId="{CFDF3204-8C2B-4FD0-96B5-3408B496C7AE}" type="presParOf" srcId="{F3176D01-0DBF-419E-B41F-77A4A6FEC08B}" destId="{E9851377-C2C4-4717-8736-A7269ED40C7F}" srcOrd="0" destOrd="0" presId="urn:microsoft.com/office/officeart/2005/8/layout/orgChart1"/>
    <dgm:cxn modelId="{B37E14B0-E10D-4451-8FC5-23BAF58DD151}" type="presParOf" srcId="{F3176D01-0DBF-419E-B41F-77A4A6FEC08B}" destId="{BF1FF93C-2652-4A57-B1BC-1077AF269C6D}" srcOrd="1" destOrd="0" presId="urn:microsoft.com/office/officeart/2005/8/layout/orgChart1"/>
    <dgm:cxn modelId="{1C4D917A-E662-41AD-A163-5439D06BB34B}" type="presParOf" srcId="{1D752B61-4876-4827-BCBB-A448E1582F42}" destId="{6893E1A5-1B98-4841-8DAE-8FCEBC9F94B2}" srcOrd="1" destOrd="0" presId="urn:microsoft.com/office/officeart/2005/8/layout/orgChart1"/>
    <dgm:cxn modelId="{50C5FE6E-FE73-4692-B23E-485DE859E7F0}" type="presParOf" srcId="{1D752B61-4876-4827-BCBB-A448E1582F42}" destId="{BFFC6D68-4B3C-46E4-9F28-4B4A852281F8}" srcOrd="2" destOrd="0" presId="urn:microsoft.com/office/officeart/2005/8/layout/orgChart1"/>
    <dgm:cxn modelId="{5E215B72-53F4-4576-957D-E50D21A2E17B}" type="presParOf" srcId="{6E4DBBA4-A5E5-4F01-BDC5-2DE3F21021C9}" destId="{EFE67BBF-5ED0-4103-AF02-89B8ED6B5044}" srcOrd="6" destOrd="0" presId="urn:microsoft.com/office/officeart/2005/8/layout/orgChart1"/>
    <dgm:cxn modelId="{3CCC0F72-5338-42D7-8F25-239ED5E239E1}" type="presParOf" srcId="{6E4DBBA4-A5E5-4F01-BDC5-2DE3F21021C9}" destId="{21BC6164-6534-44EA-A060-1DC109B95F97}" srcOrd="7" destOrd="0" presId="urn:microsoft.com/office/officeart/2005/8/layout/orgChart1"/>
    <dgm:cxn modelId="{6095F22C-5FE1-42DF-9A7D-36640EDEFEF6}" type="presParOf" srcId="{21BC6164-6534-44EA-A060-1DC109B95F97}" destId="{686B449E-B191-4772-8E09-3CCEBFB275B0}" srcOrd="0" destOrd="0" presId="urn:microsoft.com/office/officeart/2005/8/layout/orgChart1"/>
    <dgm:cxn modelId="{700BC045-BF5B-4AA0-BBC7-545F2E74BC4F}" type="presParOf" srcId="{686B449E-B191-4772-8E09-3CCEBFB275B0}" destId="{F7F98F68-8BB4-428C-BCAC-0B4DD684B39C}" srcOrd="0" destOrd="0" presId="urn:microsoft.com/office/officeart/2005/8/layout/orgChart1"/>
    <dgm:cxn modelId="{BA34356A-86D0-4B55-8EB0-891B25D72D55}" type="presParOf" srcId="{686B449E-B191-4772-8E09-3CCEBFB275B0}" destId="{240EF7AF-6839-4BB7-99A4-D1DA3138B1F7}" srcOrd="1" destOrd="0" presId="urn:microsoft.com/office/officeart/2005/8/layout/orgChart1"/>
    <dgm:cxn modelId="{D376922E-CFA5-4EBB-A427-4A1CBC1A9493}" type="presParOf" srcId="{21BC6164-6534-44EA-A060-1DC109B95F97}" destId="{0ED413B0-0909-44A8-9F18-519981D499DB}" srcOrd="1" destOrd="0" presId="urn:microsoft.com/office/officeart/2005/8/layout/orgChart1"/>
    <dgm:cxn modelId="{01336F4D-E166-4799-A77C-A11776F39EB9}" type="presParOf" srcId="{21BC6164-6534-44EA-A060-1DC109B95F97}" destId="{D9910D68-A290-4C39-BAB0-CE8F5299ED8B}" srcOrd="2" destOrd="0" presId="urn:microsoft.com/office/officeart/2005/8/layout/orgChart1"/>
    <dgm:cxn modelId="{AF3386DB-8B00-4AD9-AF0F-E8A6EC34CCF3}" type="presParOf" srcId="{A944E379-4A77-4806-8585-9383EE94F642}" destId="{124124AA-4D34-426A-8258-A11271AB64F6}" srcOrd="2" destOrd="0" presId="urn:microsoft.com/office/officeart/2005/8/layout/orgChart1"/>
    <dgm:cxn modelId="{E14357F9-AE0B-4CB5-AB04-317DAC5FE073}" type="presParOf" srcId="{304AA34E-8581-4659-8B82-54773F4DE06C}" destId="{E0AE685A-8B9E-43D4-8AFE-3683B4CC887B}" srcOrd="2" destOrd="0" presId="urn:microsoft.com/office/officeart/2005/8/layout/orgChart1"/>
    <dgm:cxn modelId="{2337379E-F248-4919-8D67-DB14BF535677}" type="presParOf" srcId="{304AA34E-8581-4659-8B82-54773F4DE06C}" destId="{B9584BCC-3996-47CF-98EB-EBEC8770CD27}" srcOrd="3" destOrd="0" presId="urn:microsoft.com/office/officeart/2005/8/layout/orgChart1"/>
    <dgm:cxn modelId="{65AD92FE-6938-4984-B9D4-4C507CDD5435}" type="presParOf" srcId="{B9584BCC-3996-47CF-98EB-EBEC8770CD27}" destId="{23AE5969-E70A-4339-BDB6-68247BDB9397}" srcOrd="0" destOrd="0" presId="urn:microsoft.com/office/officeart/2005/8/layout/orgChart1"/>
    <dgm:cxn modelId="{671BFA27-0CA1-433E-9D01-7706756AF775}" type="presParOf" srcId="{23AE5969-E70A-4339-BDB6-68247BDB9397}" destId="{467AC8CD-1F7A-4D7D-BA32-BDAED86018E7}" srcOrd="0" destOrd="0" presId="urn:microsoft.com/office/officeart/2005/8/layout/orgChart1"/>
    <dgm:cxn modelId="{09AFA5B3-04C3-4E1D-8AA1-1F96CBA71B72}" type="presParOf" srcId="{23AE5969-E70A-4339-BDB6-68247BDB9397}" destId="{ED346A57-DCAC-4770-A5F3-DD49D450CB48}" srcOrd="1" destOrd="0" presId="urn:microsoft.com/office/officeart/2005/8/layout/orgChart1"/>
    <dgm:cxn modelId="{29450BD4-04AB-4791-8271-79CE865559EA}" type="presParOf" srcId="{B9584BCC-3996-47CF-98EB-EBEC8770CD27}" destId="{3777D4D7-F9B8-4F25-BC86-49C824EEF156}" srcOrd="1" destOrd="0" presId="urn:microsoft.com/office/officeart/2005/8/layout/orgChart1"/>
    <dgm:cxn modelId="{3CC29275-5F5D-48DC-A3E7-F5CE7D0021A0}" type="presParOf" srcId="{3777D4D7-F9B8-4F25-BC86-49C824EEF156}" destId="{5BDA8A12-FDF9-4D91-ABB7-69CC90A34F4D}" srcOrd="0" destOrd="0" presId="urn:microsoft.com/office/officeart/2005/8/layout/orgChart1"/>
    <dgm:cxn modelId="{C8099487-DD17-4514-BB3B-00AA1561FEC1}" type="presParOf" srcId="{3777D4D7-F9B8-4F25-BC86-49C824EEF156}" destId="{4F80FA86-46B6-4F1C-B58E-3F1686282C52}" srcOrd="1" destOrd="0" presId="urn:microsoft.com/office/officeart/2005/8/layout/orgChart1"/>
    <dgm:cxn modelId="{16D500BA-448E-4472-B556-04D738E625A6}" type="presParOf" srcId="{4F80FA86-46B6-4F1C-B58E-3F1686282C52}" destId="{4F975A18-45BD-4E43-A946-963AB3685F23}" srcOrd="0" destOrd="0" presId="urn:microsoft.com/office/officeart/2005/8/layout/orgChart1"/>
    <dgm:cxn modelId="{BE29FA67-2DF1-40C1-8212-6ACBFA60EC16}" type="presParOf" srcId="{4F975A18-45BD-4E43-A946-963AB3685F23}" destId="{0DA770A9-EE8E-42C2-ADBC-B167554FB08B}" srcOrd="0" destOrd="0" presId="urn:microsoft.com/office/officeart/2005/8/layout/orgChart1"/>
    <dgm:cxn modelId="{D8E57438-BBD7-4B2A-A03E-9E1C04A60F7A}" type="presParOf" srcId="{4F975A18-45BD-4E43-A946-963AB3685F23}" destId="{B6405799-6E45-450B-9066-7248BAC3C3A5}" srcOrd="1" destOrd="0" presId="urn:microsoft.com/office/officeart/2005/8/layout/orgChart1"/>
    <dgm:cxn modelId="{12438BFE-B45E-4E8E-8CD1-09C9F6B9034A}" type="presParOf" srcId="{4F80FA86-46B6-4F1C-B58E-3F1686282C52}" destId="{A4643654-9E03-4357-9CD8-BC8D969C3094}" srcOrd="1" destOrd="0" presId="urn:microsoft.com/office/officeart/2005/8/layout/orgChart1"/>
    <dgm:cxn modelId="{93FF534B-524A-4A0C-A913-EE885B9D540E}" type="presParOf" srcId="{A4643654-9E03-4357-9CD8-BC8D969C3094}" destId="{03F08DDD-D354-4833-A4F8-508F6840C518}" srcOrd="0" destOrd="0" presId="urn:microsoft.com/office/officeart/2005/8/layout/orgChart1"/>
    <dgm:cxn modelId="{4D40C036-ECA5-49B0-A1F8-3B25F9257DDB}" type="presParOf" srcId="{A4643654-9E03-4357-9CD8-BC8D969C3094}" destId="{A28E7550-829A-410A-9390-0C07D8483B7E}" srcOrd="1" destOrd="0" presId="urn:microsoft.com/office/officeart/2005/8/layout/orgChart1"/>
    <dgm:cxn modelId="{36D6BF73-54C3-4C7A-BE8F-24978F838EA1}" type="presParOf" srcId="{A28E7550-829A-410A-9390-0C07D8483B7E}" destId="{FF3190A2-89B9-43C9-A448-EC4DC5BF6E9D}" srcOrd="0" destOrd="0" presId="urn:microsoft.com/office/officeart/2005/8/layout/orgChart1"/>
    <dgm:cxn modelId="{4FCBA083-4B08-444B-B327-117423C9FF89}" type="presParOf" srcId="{FF3190A2-89B9-43C9-A448-EC4DC5BF6E9D}" destId="{078AECFB-E522-41A7-A60D-A4D6427C506D}" srcOrd="0" destOrd="0" presId="urn:microsoft.com/office/officeart/2005/8/layout/orgChart1"/>
    <dgm:cxn modelId="{E9DF364E-CE3A-4899-9950-5322DD726858}" type="presParOf" srcId="{FF3190A2-89B9-43C9-A448-EC4DC5BF6E9D}" destId="{B9B9DAB9-1C15-43BA-A239-4D172BEF4D1C}" srcOrd="1" destOrd="0" presId="urn:microsoft.com/office/officeart/2005/8/layout/orgChart1"/>
    <dgm:cxn modelId="{295C2B03-CF02-4944-AD40-0E2C8F663645}" type="presParOf" srcId="{A28E7550-829A-410A-9390-0C07D8483B7E}" destId="{6700E112-01FD-4221-9E4A-9FAE82FEEFAF}" srcOrd="1" destOrd="0" presId="urn:microsoft.com/office/officeart/2005/8/layout/orgChart1"/>
    <dgm:cxn modelId="{B48D34BC-9C8F-4BE1-A23A-C3077C74B822}" type="presParOf" srcId="{A28E7550-829A-410A-9390-0C07D8483B7E}" destId="{D9E0C37D-3B24-46AD-ACF5-3FC82CE220CF}" srcOrd="2" destOrd="0" presId="urn:microsoft.com/office/officeart/2005/8/layout/orgChart1"/>
    <dgm:cxn modelId="{5CBCAF7E-56B2-4945-AFED-FCE5F372DAD1}" type="presParOf" srcId="{A4643654-9E03-4357-9CD8-BC8D969C3094}" destId="{9C9699A2-FBD0-4C3B-99F1-A2319A54DE18}" srcOrd="2" destOrd="0" presId="urn:microsoft.com/office/officeart/2005/8/layout/orgChart1"/>
    <dgm:cxn modelId="{FEF1EDD3-992C-42C7-B792-F8327473E48F}" type="presParOf" srcId="{A4643654-9E03-4357-9CD8-BC8D969C3094}" destId="{9F7C5850-0C2A-46CB-8156-E94332213194}" srcOrd="3" destOrd="0" presId="urn:microsoft.com/office/officeart/2005/8/layout/orgChart1"/>
    <dgm:cxn modelId="{80A219B2-7EB5-4B14-BCAA-40576BC2F582}" type="presParOf" srcId="{9F7C5850-0C2A-46CB-8156-E94332213194}" destId="{7DC93771-BB07-4BF1-B817-02E8412C66A6}" srcOrd="0" destOrd="0" presId="urn:microsoft.com/office/officeart/2005/8/layout/orgChart1"/>
    <dgm:cxn modelId="{560774FA-2FA2-43E5-B15C-472A5BD7D0A0}" type="presParOf" srcId="{7DC93771-BB07-4BF1-B817-02E8412C66A6}" destId="{A24903B8-E834-415F-BBBF-F006F9DBCE9D}" srcOrd="0" destOrd="0" presId="urn:microsoft.com/office/officeart/2005/8/layout/orgChart1"/>
    <dgm:cxn modelId="{31F601DB-9852-46C7-9276-758AC255BBBF}" type="presParOf" srcId="{7DC93771-BB07-4BF1-B817-02E8412C66A6}" destId="{AFB4F62A-11DA-4947-BB5F-6724124C7FF2}" srcOrd="1" destOrd="0" presId="urn:microsoft.com/office/officeart/2005/8/layout/orgChart1"/>
    <dgm:cxn modelId="{8F8F01FF-A3BC-4A03-97D3-320F0FFEFE0D}" type="presParOf" srcId="{9F7C5850-0C2A-46CB-8156-E94332213194}" destId="{177E12A3-0325-4299-8547-036B7116C38E}" srcOrd="1" destOrd="0" presId="urn:microsoft.com/office/officeart/2005/8/layout/orgChart1"/>
    <dgm:cxn modelId="{4F2E4725-6BE8-47E6-A104-841EF7D946E7}" type="presParOf" srcId="{9F7C5850-0C2A-46CB-8156-E94332213194}" destId="{0017E091-8566-4749-8393-FEF736812D32}" srcOrd="2" destOrd="0" presId="urn:microsoft.com/office/officeart/2005/8/layout/orgChart1"/>
    <dgm:cxn modelId="{0BEF6249-0432-40B3-AB72-B8C1BBF1E8F5}" type="presParOf" srcId="{A4643654-9E03-4357-9CD8-BC8D969C3094}" destId="{699EEFFF-CFD2-4D12-99E8-7383FED46E6B}" srcOrd="4" destOrd="0" presId="urn:microsoft.com/office/officeart/2005/8/layout/orgChart1"/>
    <dgm:cxn modelId="{5270B4BE-2DF3-43A7-AD26-AF4DEB66944F}" type="presParOf" srcId="{A4643654-9E03-4357-9CD8-BC8D969C3094}" destId="{88DB5110-4F17-4E0B-97C8-7E73CAC51C3E}" srcOrd="5" destOrd="0" presId="urn:microsoft.com/office/officeart/2005/8/layout/orgChart1"/>
    <dgm:cxn modelId="{9882340B-1228-46BF-BCCC-E2329CFC990D}" type="presParOf" srcId="{88DB5110-4F17-4E0B-97C8-7E73CAC51C3E}" destId="{18E7B65D-9356-4F1D-9D66-57773B6D9E71}" srcOrd="0" destOrd="0" presId="urn:microsoft.com/office/officeart/2005/8/layout/orgChart1"/>
    <dgm:cxn modelId="{6C420AAA-913C-4593-93CC-F68881AB2DEE}" type="presParOf" srcId="{18E7B65D-9356-4F1D-9D66-57773B6D9E71}" destId="{AEEA9CC0-C17E-46C4-B0D3-747BF2D4116F}" srcOrd="0" destOrd="0" presId="urn:microsoft.com/office/officeart/2005/8/layout/orgChart1"/>
    <dgm:cxn modelId="{2FD4B96D-5EBE-4916-8544-AAAB080CCD80}" type="presParOf" srcId="{18E7B65D-9356-4F1D-9D66-57773B6D9E71}" destId="{13B78FE8-6EB4-4D76-883B-8E7DDA917CFA}" srcOrd="1" destOrd="0" presId="urn:microsoft.com/office/officeart/2005/8/layout/orgChart1"/>
    <dgm:cxn modelId="{FA6D7A0A-B44A-45F1-B523-62BD0E83D9B5}" type="presParOf" srcId="{88DB5110-4F17-4E0B-97C8-7E73CAC51C3E}" destId="{21C344C6-5BC9-4128-9B94-8C5FC3F9DAFE}" srcOrd="1" destOrd="0" presId="urn:microsoft.com/office/officeart/2005/8/layout/orgChart1"/>
    <dgm:cxn modelId="{24DFE7B1-BB07-4780-9817-B574D2CBAF25}" type="presParOf" srcId="{88DB5110-4F17-4E0B-97C8-7E73CAC51C3E}" destId="{7A704F50-2B5C-401E-A727-19502464C047}" srcOrd="2" destOrd="0" presId="urn:microsoft.com/office/officeart/2005/8/layout/orgChart1"/>
    <dgm:cxn modelId="{83D88095-44F4-453C-ADED-56D235265928}" type="presParOf" srcId="{4F80FA86-46B6-4F1C-B58E-3F1686282C52}" destId="{BB13B32A-3A3C-47B7-82F2-3158C84BC5A0}" srcOrd="2" destOrd="0" presId="urn:microsoft.com/office/officeart/2005/8/layout/orgChart1"/>
    <dgm:cxn modelId="{6205A040-AF5A-4299-9762-9CFB902A49F5}" type="presParOf" srcId="{3777D4D7-F9B8-4F25-BC86-49C824EEF156}" destId="{2731EA7B-2144-404F-A840-D1ACE0AF7155}" srcOrd="2" destOrd="0" presId="urn:microsoft.com/office/officeart/2005/8/layout/orgChart1"/>
    <dgm:cxn modelId="{7648E839-AC0B-465D-84EA-1C3F0635AF51}" type="presParOf" srcId="{3777D4D7-F9B8-4F25-BC86-49C824EEF156}" destId="{EE5E3B7F-A511-4994-BA92-506720364ADA}" srcOrd="3" destOrd="0" presId="urn:microsoft.com/office/officeart/2005/8/layout/orgChart1"/>
    <dgm:cxn modelId="{C3107BCD-2EDB-4C40-834A-F1F9CF92D215}" type="presParOf" srcId="{EE5E3B7F-A511-4994-BA92-506720364ADA}" destId="{24B970B1-B61F-464F-8913-30A08B1BC8A8}" srcOrd="0" destOrd="0" presId="urn:microsoft.com/office/officeart/2005/8/layout/orgChart1"/>
    <dgm:cxn modelId="{11FB10D3-F24F-4187-9A1D-FE84ECCBFB3C}" type="presParOf" srcId="{24B970B1-B61F-464F-8913-30A08B1BC8A8}" destId="{0DB7F713-20AC-4817-BD8C-9AA0D3EFCFB2}" srcOrd="0" destOrd="0" presId="urn:microsoft.com/office/officeart/2005/8/layout/orgChart1"/>
    <dgm:cxn modelId="{DA77A632-0701-4F89-91D4-EEFBD72D7955}" type="presParOf" srcId="{24B970B1-B61F-464F-8913-30A08B1BC8A8}" destId="{31689268-E7B5-4751-AE23-45F69D7338C8}" srcOrd="1" destOrd="0" presId="urn:microsoft.com/office/officeart/2005/8/layout/orgChart1"/>
    <dgm:cxn modelId="{70B60322-5770-41A7-B457-0EF889743D37}" type="presParOf" srcId="{EE5E3B7F-A511-4994-BA92-506720364ADA}" destId="{5BE1E691-54C9-4615-AAEE-FA9BF878D549}" srcOrd="1" destOrd="0" presId="urn:microsoft.com/office/officeart/2005/8/layout/orgChart1"/>
    <dgm:cxn modelId="{73B79DA3-684B-4CC7-B22A-34E30F12831C}" type="presParOf" srcId="{5BE1E691-54C9-4615-AAEE-FA9BF878D549}" destId="{04C3999A-EFCC-4B7F-8FC5-6FFBA634C751}" srcOrd="0" destOrd="0" presId="urn:microsoft.com/office/officeart/2005/8/layout/orgChart1"/>
    <dgm:cxn modelId="{439F28F7-9208-4F9C-9894-0EAE3CD3EF3F}" type="presParOf" srcId="{5BE1E691-54C9-4615-AAEE-FA9BF878D549}" destId="{33943C2C-1CA8-48BC-A998-90B4293960BF}" srcOrd="1" destOrd="0" presId="urn:microsoft.com/office/officeart/2005/8/layout/orgChart1"/>
    <dgm:cxn modelId="{D4CCAD46-836F-48AB-B712-1F520382DE27}" type="presParOf" srcId="{33943C2C-1CA8-48BC-A998-90B4293960BF}" destId="{6AEB746A-100A-4E10-91B5-5C23BD862293}" srcOrd="0" destOrd="0" presId="urn:microsoft.com/office/officeart/2005/8/layout/orgChart1"/>
    <dgm:cxn modelId="{F2979410-7456-48AE-AEB8-08CD73D5CA2D}" type="presParOf" srcId="{6AEB746A-100A-4E10-91B5-5C23BD862293}" destId="{A38E048F-FFDF-4DA7-843E-E277513F97B2}" srcOrd="0" destOrd="0" presId="urn:microsoft.com/office/officeart/2005/8/layout/orgChart1"/>
    <dgm:cxn modelId="{AE236741-5984-41F6-A244-7904AF3A14D6}" type="presParOf" srcId="{6AEB746A-100A-4E10-91B5-5C23BD862293}" destId="{35A4B00B-A8AB-4371-BF67-097417409331}" srcOrd="1" destOrd="0" presId="urn:microsoft.com/office/officeart/2005/8/layout/orgChart1"/>
    <dgm:cxn modelId="{12450A25-ECE6-48F5-A122-C77619B2F5F5}" type="presParOf" srcId="{33943C2C-1CA8-48BC-A998-90B4293960BF}" destId="{ED3B5D74-C974-4524-95AD-9D5B77D12B52}" srcOrd="1" destOrd="0" presId="urn:microsoft.com/office/officeart/2005/8/layout/orgChart1"/>
    <dgm:cxn modelId="{C343D29C-DEB4-494E-9DFA-606F07DA42C8}" type="presParOf" srcId="{33943C2C-1CA8-48BC-A998-90B4293960BF}" destId="{C6E7A0B5-DEDE-4B6A-A1CC-40475F849CCD}" srcOrd="2" destOrd="0" presId="urn:microsoft.com/office/officeart/2005/8/layout/orgChart1"/>
    <dgm:cxn modelId="{3C5A8186-3FCE-41E6-AF28-3F7CA4185F55}" type="presParOf" srcId="{5BE1E691-54C9-4615-AAEE-FA9BF878D549}" destId="{8CCAE464-87C9-45BA-AD82-653D9258DFFD}" srcOrd="2" destOrd="0" presId="urn:microsoft.com/office/officeart/2005/8/layout/orgChart1"/>
    <dgm:cxn modelId="{80E7AE41-E092-43CD-AB99-1A0136619BEF}" type="presParOf" srcId="{5BE1E691-54C9-4615-AAEE-FA9BF878D549}" destId="{2C339837-7120-4EC1-8A42-05418191A1E6}" srcOrd="3" destOrd="0" presId="urn:microsoft.com/office/officeart/2005/8/layout/orgChart1"/>
    <dgm:cxn modelId="{D83BE040-3EA8-4320-97AA-61E38178C4E3}" type="presParOf" srcId="{2C339837-7120-4EC1-8A42-05418191A1E6}" destId="{65391F16-51E6-4C75-8E72-E65176018FD8}" srcOrd="0" destOrd="0" presId="urn:microsoft.com/office/officeart/2005/8/layout/orgChart1"/>
    <dgm:cxn modelId="{EC28EB09-2135-483F-B7AE-F44A2BDDB541}" type="presParOf" srcId="{65391F16-51E6-4C75-8E72-E65176018FD8}" destId="{8C5278DF-5E42-4C5A-B558-02A585E16672}" srcOrd="0" destOrd="0" presId="urn:microsoft.com/office/officeart/2005/8/layout/orgChart1"/>
    <dgm:cxn modelId="{B02FC1FF-1B66-411E-A514-EBB5B3066DA0}" type="presParOf" srcId="{65391F16-51E6-4C75-8E72-E65176018FD8}" destId="{5A582C1C-5CB1-4E6A-A2E9-547F054D3F9D}" srcOrd="1" destOrd="0" presId="urn:microsoft.com/office/officeart/2005/8/layout/orgChart1"/>
    <dgm:cxn modelId="{0EEDCD18-1961-4B31-973F-53944F561EE2}" type="presParOf" srcId="{2C339837-7120-4EC1-8A42-05418191A1E6}" destId="{D475CE35-9326-40DE-B038-594BE88AF682}" srcOrd="1" destOrd="0" presId="urn:microsoft.com/office/officeart/2005/8/layout/orgChart1"/>
    <dgm:cxn modelId="{0DBD7EDE-9ECF-4074-A33E-3DF38CDBDB84}" type="presParOf" srcId="{2C339837-7120-4EC1-8A42-05418191A1E6}" destId="{ED3D67CC-EA2B-4603-90F4-F75C9EB1D3D4}" srcOrd="2" destOrd="0" presId="urn:microsoft.com/office/officeart/2005/8/layout/orgChart1"/>
    <dgm:cxn modelId="{C9BA5369-B9E6-43A9-829B-7E72D4306EBD}" type="presParOf" srcId="{5BE1E691-54C9-4615-AAEE-FA9BF878D549}" destId="{7E9A401D-2B00-4C43-8BC6-3C978196AE20}" srcOrd="4" destOrd="0" presId="urn:microsoft.com/office/officeart/2005/8/layout/orgChart1"/>
    <dgm:cxn modelId="{9C9EFE8B-2E1E-412D-AE8F-4F4680E41999}" type="presParOf" srcId="{5BE1E691-54C9-4615-AAEE-FA9BF878D549}" destId="{98AFC7B5-F803-45BB-B280-5E56A42049B9}" srcOrd="5" destOrd="0" presId="urn:microsoft.com/office/officeart/2005/8/layout/orgChart1"/>
    <dgm:cxn modelId="{A991DC5C-0CBD-476C-A93C-B25DE776F295}" type="presParOf" srcId="{98AFC7B5-F803-45BB-B280-5E56A42049B9}" destId="{E92D1FC1-C27E-441C-809F-65A0DA6CF24E}" srcOrd="0" destOrd="0" presId="urn:microsoft.com/office/officeart/2005/8/layout/orgChart1"/>
    <dgm:cxn modelId="{849796FE-89FD-484E-BA83-C565D9B8D920}" type="presParOf" srcId="{E92D1FC1-C27E-441C-809F-65A0DA6CF24E}" destId="{5112195C-C0FF-4DA6-ABCF-5092B7EEA438}" srcOrd="0" destOrd="0" presId="urn:microsoft.com/office/officeart/2005/8/layout/orgChart1"/>
    <dgm:cxn modelId="{A60D0A2F-EFE0-4E8D-9879-E342AC165239}" type="presParOf" srcId="{E92D1FC1-C27E-441C-809F-65A0DA6CF24E}" destId="{B4133878-9687-482F-B08C-E0979E0EB784}" srcOrd="1" destOrd="0" presId="urn:microsoft.com/office/officeart/2005/8/layout/orgChart1"/>
    <dgm:cxn modelId="{0561C3D0-F129-477F-9E7D-6F73144663F4}" type="presParOf" srcId="{98AFC7B5-F803-45BB-B280-5E56A42049B9}" destId="{FAF3D037-5D91-450A-BEDD-3F09BE720D05}" srcOrd="1" destOrd="0" presId="urn:microsoft.com/office/officeart/2005/8/layout/orgChart1"/>
    <dgm:cxn modelId="{FAB52F65-2218-474B-9734-FC374DD54D6A}" type="presParOf" srcId="{98AFC7B5-F803-45BB-B280-5E56A42049B9}" destId="{5F41AAA0-AD4A-4E94-9F08-8C01F8B3B1FE}" srcOrd="2" destOrd="0" presId="urn:microsoft.com/office/officeart/2005/8/layout/orgChart1"/>
    <dgm:cxn modelId="{849107AC-5CED-4BE3-B2E1-E4C692FB0664}" type="presParOf" srcId="{EE5E3B7F-A511-4994-BA92-506720364ADA}" destId="{5B7CB5AE-1D0C-4890-A36C-00C9B8D8118F}" srcOrd="2" destOrd="0" presId="urn:microsoft.com/office/officeart/2005/8/layout/orgChart1"/>
    <dgm:cxn modelId="{EAF538F0-8C8C-4A64-BC2B-D8942ECDCF17}" type="presParOf" srcId="{3777D4D7-F9B8-4F25-BC86-49C824EEF156}" destId="{5D426411-D682-403E-94ED-8649C6AD7D97}" srcOrd="4" destOrd="0" presId="urn:microsoft.com/office/officeart/2005/8/layout/orgChart1"/>
    <dgm:cxn modelId="{9144400D-A679-4BF7-9E2A-15B84C0DECE4}" type="presParOf" srcId="{3777D4D7-F9B8-4F25-BC86-49C824EEF156}" destId="{B2805AE1-700C-491B-8122-9B9162B7A229}" srcOrd="5" destOrd="0" presId="urn:microsoft.com/office/officeart/2005/8/layout/orgChart1"/>
    <dgm:cxn modelId="{05128C59-7D77-4934-AE1A-36E799937D30}" type="presParOf" srcId="{B2805AE1-700C-491B-8122-9B9162B7A229}" destId="{14FAFA86-C348-4AA9-B7DC-DA8D816C4C1D}" srcOrd="0" destOrd="0" presId="urn:microsoft.com/office/officeart/2005/8/layout/orgChart1"/>
    <dgm:cxn modelId="{103ECC60-9243-4A0B-8B28-3309155D737B}" type="presParOf" srcId="{14FAFA86-C348-4AA9-B7DC-DA8D816C4C1D}" destId="{5821D769-0911-4034-8AFA-26A137F8EA8E}" srcOrd="0" destOrd="0" presId="urn:microsoft.com/office/officeart/2005/8/layout/orgChart1"/>
    <dgm:cxn modelId="{5B320EF0-C327-478A-A646-7C4A24D947AD}" type="presParOf" srcId="{14FAFA86-C348-4AA9-B7DC-DA8D816C4C1D}" destId="{0F47BDBB-B094-4A11-9FA1-E4EC4FAD39A9}" srcOrd="1" destOrd="0" presId="urn:microsoft.com/office/officeart/2005/8/layout/orgChart1"/>
    <dgm:cxn modelId="{1A0709FE-2BFA-426C-87D9-288AFD7744B1}" type="presParOf" srcId="{B2805AE1-700C-491B-8122-9B9162B7A229}" destId="{1ED7C080-A2C0-4ADA-A793-F818036EAD2E}" srcOrd="1" destOrd="0" presId="urn:microsoft.com/office/officeart/2005/8/layout/orgChart1"/>
    <dgm:cxn modelId="{5992DB09-3F5B-4AC5-A672-DFD5820D3C83}" type="presParOf" srcId="{1ED7C080-A2C0-4ADA-A793-F818036EAD2E}" destId="{BFA7F4A0-44CA-4EEF-B21B-320BF1A262C0}" srcOrd="0" destOrd="0" presId="urn:microsoft.com/office/officeart/2005/8/layout/orgChart1"/>
    <dgm:cxn modelId="{99E6ADC0-678B-46BC-AE5F-2396AE116D47}" type="presParOf" srcId="{1ED7C080-A2C0-4ADA-A793-F818036EAD2E}" destId="{85155C46-5A31-4200-A915-3E76914D7299}" srcOrd="1" destOrd="0" presId="urn:microsoft.com/office/officeart/2005/8/layout/orgChart1"/>
    <dgm:cxn modelId="{F65630E3-1483-408A-8E85-7D11568244FE}" type="presParOf" srcId="{85155C46-5A31-4200-A915-3E76914D7299}" destId="{0F8D3127-B727-4589-9666-CA39DB73E4A2}" srcOrd="0" destOrd="0" presId="urn:microsoft.com/office/officeart/2005/8/layout/orgChart1"/>
    <dgm:cxn modelId="{43FE5F6F-9016-4C7C-BAD7-FFDB253399E7}" type="presParOf" srcId="{0F8D3127-B727-4589-9666-CA39DB73E4A2}" destId="{3B7E3CDD-9A75-4380-A997-7FC9337C686F}" srcOrd="0" destOrd="0" presId="urn:microsoft.com/office/officeart/2005/8/layout/orgChart1"/>
    <dgm:cxn modelId="{7C246858-A812-4822-B06E-67C4E25F002A}" type="presParOf" srcId="{0F8D3127-B727-4589-9666-CA39DB73E4A2}" destId="{081F8B1E-13F9-4565-A677-1023653181FA}" srcOrd="1" destOrd="0" presId="urn:microsoft.com/office/officeart/2005/8/layout/orgChart1"/>
    <dgm:cxn modelId="{9398B08F-F056-4962-8818-FDD85DD92D6F}" type="presParOf" srcId="{85155C46-5A31-4200-A915-3E76914D7299}" destId="{B38D20E6-5371-4166-B236-DF08CE375FAF}" srcOrd="1" destOrd="0" presId="urn:microsoft.com/office/officeart/2005/8/layout/orgChart1"/>
    <dgm:cxn modelId="{DC7AD3EB-F5EF-4ADB-AAD8-DB073EA33417}" type="presParOf" srcId="{85155C46-5A31-4200-A915-3E76914D7299}" destId="{D692C9FB-DFC8-4447-BD09-069260A6667F}" srcOrd="2" destOrd="0" presId="urn:microsoft.com/office/officeart/2005/8/layout/orgChart1"/>
    <dgm:cxn modelId="{504BEE4B-5901-43F6-962D-86B332F5848B}" type="presParOf" srcId="{1ED7C080-A2C0-4ADA-A793-F818036EAD2E}" destId="{8434C693-10E9-46E4-9747-3AFFA65EAE09}" srcOrd="2" destOrd="0" presId="urn:microsoft.com/office/officeart/2005/8/layout/orgChart1"/>
    <dgm:cxn modelId="{0DB55BCA-D017-41AA-A0F3-94D0C852D665}" type="presParOf" srcId="{1ED7C080-A2C0-4ADA-A793-F818036EAD2E}" destId="{58F089DE-E1D6-445D-BA4A-B826561D6597}" srcOrd="3" destOrd="0" presId="urn:microsoft.com/office/officeart/2005/8/layout/orgChart1"/>
    <dgm:cxn modelId="{7C68194E-2BC7-46B9-835B-A79BBCDE02B6}" type="presParOf" srcId="{58F089DE-E1D6-445D-BA4A-B826561D6597}" destId="{01A626FF-C96D-4D9B-8E18-B13F632D9FEC}" srcOrd="0" destOrd="0" presId="urn:microsoft.com/office/officeart/2005/8/layout/orgChart1"/>
    <dgm:cxn modelId="{B0F9F202-5EB9-408A-84E9-E268DC779395}" type="presParOf" srcId="{01A626FF-C96D-4D9B-8E18-B13F632D9FEC}" destId="{A8FD3AEE-F670-4D21-A2B7-6DCAE1146DCA}" srcOrd="0" destOrd="0" presId="urn:microsoft.com/office/officeart/2005/8/layout/orgChart1"/>
    <dgm:cxn modelId="{3CF6B611-194A-42D8-A0AD-652C0EC1E6C9}" type="presParOf" srcId="{01A626FF-C96D-4D9B-8E18-B13F632D9FEC}" destId="{FDA754B5-A227-4224-9DBE-E25F15DC2E64}" srcOrd="1" destOrd="0" presId="urn:microsoft.com/office/officeart/2005/8/layout/orgChart1"/>
    <dgm:cxn modelId="{A3E2714B-54A8-4F8C-9B41-6F02EA88548D}" type="presParOf" srcId="{58F089DE-E1D6-445D-BA4A-B826561D6597}" destId="{6B8E93AB-BBA5-430F-BF5F-F86E651F5D8A}" srcOrd="1" destOrd="0" presId="urn:microsoft.com/office/officeart/2005/8/layout/orgChart1"/>
    <dgm:cxn modelId="{325F63F2-43C9-4FFE-9FC3-1F251627E8CE}" type="presParOf" srcId="{58F089DE-E1D6-445D-BA4A-B826561D6597}" destId="{BCA2BF5F-C9E7-4711-A637-2C2450ED283C}" srcOrd="2" destOrd="0" presId="urn:microsoft.com/office/officeart/2005/8/layout/orgChart1"/>
    <dgm:cxn modelId="{C7B0C442-9C25-4E8A-8F05-3F71B5BDABE2}" type="presParOf" srcId="{1ED7C080-A2C0-4ADA-A793-F818036EAD2E}" destId="{6B953DE4-D18C-48E7-A0CE-9E5A4F868030}" srcOrd="4" destOrd="0" presId="urn:microsoft.com/office/officeart/2005/8/layout/orgChart1"/>
    <dgm:cxn modelId="{30C911D1-F3DA-443D-8A27-6B8927E03E16}" type="presParOf" srcId="{1ED7C080-A2C0-4ADA-A793-F818036EAD2E}" destId="{C5E39CA2-ED51-4AE6-8CAF-34B5517F1DD3}" srcOrd="5" destOrd="0" presId="urn:microsoft.com/office/officeart/2005/8/layout/orgChart1"/>
    <dgm:cxn modelId="{EEBEAA05-481C-4A82-A5F0-DFB7DC8062C6}" type="presParOf" srcId="{C5E39CA2-ED51-4AE6-8CAF-34B5517F1DD3}" destId="{87940A25-1CC7-47CE-A0A3-1979E5505334}" srcOrd="0" destOrd="0" presId="urn:microsoft.com/office/officeart/2005/8/layout/orgChart1"/>
    <dgm:cxn modelId="{F5A3B373-14A2-4E8A-B1C6-F725CA2363A5}" type="presParOf" srcId="{87940A25-1CC7-47CE-A0A3-1979E5505334}" destId="{09891546-A375-4F5B-91E0-59D6E86B5C80}" srcOrd="0" destOrd="0" presId="urn:microsoft.com/office/officeart/2005/8/layout/orgChart1"/>
    <dgm:cxn modelId="{003E52BB-B34D-4825-B27A-66622E2480EB}" type="presParOf" srcId="{87940A25-1CC7-47CE-A0A3-1979E5505334}" destId="{8F04E9A3-D31A-4715-9B7D-F6C3BE1A878F}" srcOrd="1" destOrd="0" presId="urn:microsoft.com/office/officeart/2005/8/layout/orgChart1"/>
    <dgm:cxn modelId="{1D4E9FCC-5EDE-4B5B-9E2D-8C29376E5E14}" type="presParOf" srcId="{C5E39CA2-ED51-4AE6-8CAF-34B5517F1DD3}" destId="{A667A375-D96A-47E3-8DBC-30F4FFC8C005}" srcOrd="1" destOrd="0" presId="urn:microsoft.com/office/officeart/2005/8/layout/orgChart1"/>
    <dgm:cxn modelId="{F2B7B459-FD84-441A-A51C-0194EFDC9FD2}" type="presParOf" srcId="{C5E39CA2-ED51-4AE6-8CAF-34B5517F1DD3}" destId="{9933A505-4ACA-442E-9F15-997DBA82EBD6}" srcOrd="2" destOrd="0" presId="urn:microsoft.com/office/officeart/2005/8/layout/orgChart1"/>
    <dgm:cxn modelId="{7E173E10-B953-41B8-88C3-680BF618F95C}" type="presParOf" srcId="{B2805AE1-700C-491B-8122-9B9162B7A229}" destId="{C924B7C1-A8B6-4C70-BA5A-CB53C6B2000B}" srcOrd="2" destOrd="0" presId="urn:microsoft.com/office/officeart/2005/8/layout/orgChart1"/>
    <dgm:cxn modelId="{CD6AE48A-729F-4D59-A87B-CEC440A1818B}" type="presParOf" srcId="{3777D4D7-F9B8-4F25-BC86-49C824EEF156}" destId="{C58F033D-3104-47F7-900C-6D6D7E62E3BE}" srcOrd="6" destOrd="0" presId="urn:microsoft.com/office/officeart/2005/8/layout/orgChart1"/>
    <dgm:cxn modelId="{8DCDC392-51A4-4A88-A9D8-55996AE38010}" type="presParOf" srcId="{3777D4D7-F9B8-4F25-BC86-49C824EEF156}" destId="{1BC46796-12C5-40B7-B0EB-0B7D8EDB24FA}" srcOrd="7" destOrd="0" presId="urn:microsoft.com/office/officeart/2005/8/layout/orgChart1"/>
    <dgm:cxn modelId="{1EB01E8E-6574-4037-9C5E-B573E35FBA4F}" type="presParOf" srcId="{1BC46796-12C5-40B7-B0EB-0B7D8EDB24FA}" destId="{D9EB5558-5F82-4EDF-84C3-3172C5632EBE}" srcOrd="0" destOrd="0" presId="urn:microsoft.com/office/officeart/2005/8/layout/orgChart1"/>
    <dgm:cxn modelId="{B9443BAC-0024-460E-84B7-A8522A51A257}" type="presParOf" srcId="{D9EB5558-5F82-4EDF-84C3-3172C5632EBE}" destId="{10354A83-A75D-4EA4-B6BB-789BD6420BFB}" srcOrd="0" destOrd="0" presId="urn:microsoft.com/office/officeart/2005/8/layout/orgChart1"/>
    <dgm:cxn modelId="{DBDBD461-A26E-4D01-99CE-6A26E0D4D824}" type="presParOf" srcId="{D9EB5558-5F82-4EDF-84C3-3172C5632EBE}" destId="{559B798F-3CAF-4D3B-91B8-CEF4CD761472}" srcOrd="1" destOrd="0" presId="urn:microsoft.com/office/officeart/2005/8/layout/orgChart1"/>
    <dgm:cxn modelId="{717DACAE-9ED2-4EC7-8CEF-EF9F92FA0A97}" type="presParOf" srcId="{1BC46796-12C5-40B7-B0EB-0B7D8EDB24FA}" destId="{A5AD7034-0F6D-4FF0-8FAE-5CBA41CDE90F}" srcOrd="1" destOrd="0" presId="urn:microsoft.com/office/officeart/2005/8/layout/orgChart1"/>
    <dgm:cxn modelId="{3A489575-14AE-4F24-AB76-A4F63B71E4F7}" type="presParOf" srcId="{A5AD7034-0F6D-4FF0-8FAE-5CBA41CDE90F}" destId="{C8352596-984E-444E-B095-062267A8D3E7}" srcOrd="0" destOrd="0" presId="urn:microsoft.com/office/officeart/2005/8/layout/orgChart1"/>
    <dgm:cxn modelId="{2EFBD007-4B0C-45ED-A36B-FE9855303441}" type="presParOf" srcId="{A5AD7034-0F6D-4FF0-8FAE-5CBA41CDE90F}" destId="{9FEC1826-8950-41E8-9F61-E1AFB70975F1}" srcOrd="1" destOrd="0" presId="urn:microsoft.com/office/officeart/2005/8/layout/orgChart1"/>
    <dgm:cxn modelId="{4CC1BB37-1ECA-4472-A757-FA4E09F1F8F7}" type="presParOf" srcId="{9FEC1826-8950-41E8-9F61-E1AFB70975F1}" destId="{115D2614-A2FF-4BC9-BBC8-7A441D66BC56}" srcOrd="0" destOrd="0" presId="urn:microsoft.com/office/officeart/2005/8/layout/orgChart1"/>
    <dgm:cxn modelId="{23C6B0E2-3669-4A7E-BF77-FC19AF7785B1}" type="presParOf" srcId="{115D2614-A2FF-4BC9-BBC8-7A441D66BC56}" destId="{DA3E8A28-CF50-4A65-8EC5-649C5B1020B5}" srcOrd="0" destOrd="0" presId="urn:microsoft.com/office/officeart/2005/8/layout/orgChart1"/>
    <dgm:cxn modelId="{C4962846-F431-48F5-BA16-EF5F9075D466}" type="presParOf" srcId="{115D2614-A2FF-4BC9-BBC8-7A441D66BC56}" destId="{F47E7A14-F23B-48FC-A70E-A91BDB757693}" srcOrd="1" destOrd="0" presId="urn:microsoft.com/office/officeart/2005/8/layout/orgChart1"/>
    <dgm:cxn modelId="{BD6FE477-CD28-46A8-959E-EC28EA28E177}" type="presParOf" srcId="{9FEC1826-8950-41E8-9F61-E1AFB70975F1}" destId="{C7202B72-483C-4EC8-8876-3CB8B6D94B3F}" srcOrd="1" destOrd="0" presId="urn:microsoft.com/office/officeart/2005/8/layout/orgChart1"/>
    <dgm:cxn modelId="{E564B22F-DF7A-4C66-8CE6-A5BC514A3831}" type="presParOf" srcId="{9FEC1826-8950-41E8-9F61-E1AFB70975F1}" destId="{316DFC98-A205-44EF-8686-CF4E9F5EB4AB}" srcOrd="2" destOrd="0" presId="urn:microsoft.com/office/officeart/2005/8/layout/orgChart1"/>
    <dgm:cxn modelId="{57957284-0010-43C1-AFA8-ABF49832F2D6}" type="presParOf" srcId="{A5AD7034-0F6D-4FF0-8FAE-5CBA41CDE90F}" destId="{03F1568D-9A42-48A5-9AF8-87E16E4E1B3D}" srcOrd="2" destOrd="0" presId="urn:microsoft.com/office/officeart/2005/8/layout/orgChart1"/>
    <dgm:cxn modelId="{B4676F27-3E53-4A5E-8BE3-1BF91CB37354}" type="presParOf" srcId="{A5AD7034-0F6D-4FF0-8FAE-5CBA41CDE90F}" destId="{A29C127E-7758-46C8-9022-4ADA32A6AEB9}" srcOrd="3" destOrd="0" presId="urn:microsoft.com/office/officeart/2005/8/layout/orgChart1"/>
    <dgm:cxn modelId="{CB4DDB98-D893-4619-89C3-17DD829B6EF4}" type="presParOf" srcId="{A29C127E-7758-46C8-9022-4ADA32A6AEB9}" destId="{0F03425F-32B0-4764-B34C-83097B0A12AD}" srcOrd="0" destOrd="0" presId="urn:microsoft.com/office/officeart/2005/8/layout/orgChart1"/>
    <dgm:cxn modelId="{DE10E437-1323-4D59-8E42-D8F8D0C8C3FF}" type="presParOf" srcId="{0F03425F-32B0-4764-B34C-83097B0A12AD}" destId="{0495BD75-5436-4B71-ADC6-B098733AC7B9}" srcOrd="0" destOrd="0" presId="urn:microsoft.com/office/officeart/2005/8/layout/orgChart1"/>
    <dgm:cxn modelId="{30238CB9-04B0-4179-8E7C-1BD0406C2595}" type="presParOf" srcId="{0F03425F-32B0-4764-B34C-83097B0A12AD}" destId="{5C4F8F0C-F3F1-4A7A-B3B8-47092B3D17E4}" srcOrd="1" destOrd="0" presId="urn:microsoft.com/office/officeart/2005/8/layout/orgChart1"/>
    <dgm:cxn modelId="{30B7B53C-B651-45E2-800B-6D2215B362A5}" type="presParOf" srcId="{A29C127E-7758-46C8-9022-4ADA32A6AEB9}" destId="{174206DC-43AD-483E-93DE-2171D18102E7}" srcOrd="1" destOrd="0" presId="urn:microsoft.com/office/officeart/2005/8/layout/orgChart1"/>
    <dgm:cxn modelId="{8C5C0BAE-0E01-4EC6-90D8-18FA4CFB07A6}" type="presParOf" srcId="{A29C127E-7758-46C8-9022-4ADA32A6AEB9}" destId="{B4AD724D-1A3F-4294-AD83-C5C47DD06AE0}" srcOrd="2" destOrd="0" presId="urn:microsoft.com/office/officeart/2005/8/layout/orgChart1"/>
    <dgm:cxn modelId="{9967F720-00D8-460B-87F3-7628F1E5B528}" type="presParOf" srcId="{A5AD7034-0F6D-4FF0-8FAE-5CBA41CDE90F}" destId="{32EAD6A5-AAB8-4BB7-A9E6-DCD0E4AF449B}" srcOrd="4" destOrd="0" presId="urn:microsoft.com/office/officeart/2005/8/layout/orgChart1"/>
    <dgm:cxn modelId="{CF646491-C92D-40BD-9FCC-9B947B53030E}" type="presParOf" srcId="{A5AD7034-0F6D-4FF0-8FAE-5CBA41CDE90F}" destId="{6BAB5434-2A79-4736-9F1C-6DF095FC89D3}" srcOrd="5" destOrd="0" presId="urn:microsoft.com/office/officeart/2005/8/layout/orgChart1"/>
    <dgm:cxn modelId="{E4DE0F66-9F01-495E-9B5E-0EEB6920244A}" type="presParOf" srcId="{6BAB5434-2A79-4736-9F1C-6DF095FC89D3}" destId="{FB1B688B-2832-416C-8FFA-2105ED19E087}" srcOrd="0" destOrd="0" presId="urn:microsoft.com/office/officeart/2005/8/layout/orgChart1"/>
    <dgm:cxn modelId="{61DBDD4C-1867-4798-A6C0-0A558AC6201B}" type="presParOf" srcId="{FB1B688B-2832-416C-8FFA-2105ED19E087}" destId="{63BAACB1-0D6F-4EDB-BB28-389B0091EE28}" srcOrd="0" destOrd="0" presId="urn:microsoft.com/office/officeart/2005/8/layout/orgChart1"/>
    <dgm:cxn modelId="{E29C3CAA-8C7A-45D5-B44B-03EC420D670D}" type="presParOf" srcId="{FB1B688B-2832-416C-8FFA-2105ED19E087}" destId="{E1763755-BC85-488D-AB18-8FC1112116BE}" srcOrd="1" destOrd="0" presId="urn:microsoft.com/office/officeart/2005/8/layout/orgChart1"/>
    <dgm:cxn modelId="{26ED63E1-8DB8-4449-A3CF-0A0B482D24AD}" type="presParOf" srcId="{6BAB5434-2A79-4736-9F1C-6DF095FC89D3}" destId="{AA2D62F4-1096-45B5-ABCB-5613F7260BA8}" srcOrd="1" destOrd="0" presId="urn:microsoft.com/office/officeart/2005/8/layout/orgChart1"/>
    <dgm:cxn modelId="{DFD9191E-7B6D-4655-9F67-0578AF617F67}" type="presParOf" srcId="{6BAB5434-2A79-4736-9F1C-6DF095FC89D3}" destId="{628B94D7-A169-41F2-9A9C-73932B74B6D8}" srcOrd="2" destOrd="0" presId="urn:microsoft.com/office/officeart/2005/8/layout/orgChart1"/>
    <dgm:cxn modelId="{9D90E88C-A0C6-4DB8-B4EB-DEFA624577DF}" type="presParOf" srcId="{1BC46796-12C5-40B7-B0EB-0B7D8EDB24FA}" destId="{03293C8A-8263-48CC-998C-453642E07482}" srcOrd="2" destOrd="0" presId="urn:microsoft.com/office/officeart/2005/8/layout/orgChart1"/>
    <dgm:cxn modelId="{5B955463-532D-4663-98F7-34510A6B3F0D}" type="presParOf" srcId="{B9584BCC-3996-47CF-98EB-EBEC8770CD27}" destId="{7DD0A9AB-999C-416A-A891-D52FF8384EFB}" srcOrd="2" destOrd="0" presId="urn:microsoft.com/office/officeart/2005/8/layout/orgChart1"/>
    <dgm:cxn modelId="{9B2AE8F1-B731-4139-99FA-A0F9610D25E0}" type="presParOf" srcId="{61F5C7EA-5BF1-417D-8AE9-83AD207E1B15}" destId="{2971EE82-BCF6-4D6E-A372-052D606724A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AD6A5-AAB8-4BB7-A9E6-DCD0E4AF449B}">
      <dsp:nvSpPr>
        <dsp:cNvPr id="0" name=""/>
        <dsp:cNvSpPr/>
      </dsp:nvSpPr>
      <dsp:spPr>
        <a:xfrm>
          <a:off x="9164063" y="3054466"/>
          <a:ext cx="238621" cy="2990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0716"/>
              </a:lnTo>
              <a:lnTo>
                <a:pt x="238621" y="299071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1568D-9A42-48A5-9AF8-87E16E4E1B3D}">
      <dsp:nvSpPr>
        <dsp:cNvPr id="0" name=""/>
        <dsp:cNvSpPr/>
      </dsp:nvSpPr>
      <dsp:spPr>
        <a:xfrm>
          <a:off x="9164063" y="3054466"/>
          <a:ext cx="238621" cy="1861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1243"/>
              </a:lnTo>
              <a:lnTo>
                <a:pt x="238621" y="1861243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52596-984E-444E-B095-062267A8D3E7}">
      <dsp:nvSpPr>
        <dsp:cNvPr id="0" name=""/>
        <dsp:cNvSpPr/>
      </dsp:nvSpPr>
      <dsp:spPr>
        <a:xfrm>
          <a:off x="9164063" y="3054466"/>
          <a:ext cx="238621" cy="73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771"/>
              </a:lnTo>
              <a:lnTo>
                <a:pt x="238621" y="73177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F033D-3104-47F7-900C-6D6D7E62E3BE}">
      <dsp:nvSpPr>
        <dsp:cNvPr id="0" name=""/>
        <dsp:cNvSpPr/>
      </dsp:nvSpPr>
      <dsp:spPr>
        <a:xfrm>
          <a:off x="6913072" y="1924994"/>
          <a:ext cx="2887314" cy="334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34"/>
              </a:lnTo>
              <a:lnTo>
                <a:pt x="2887314" y="167034"/>
              </a:lnTo>
              <a:lnTo>
                <a:pt x="2887314" y="33406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53DE4-D18C-48E7-A0CE-9E5A4F868030}">
      <dsp:nvSpPr>
        <dsp:cNvPr id="0" name=""/>
        <dsp:cNvSpPr/>
      </dsp:nvSpPr>
      <dsp:spPr>
        <a:xfrm>
          <a:off x="7239187" y="3054466"/>
          <a:ext cx="238621" cy="2990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0716"/>
              </a:lnTo>
              <a:lnTo>
                <a:pt x="238621" y="299071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4C693-10E9-46E4-9747-3AFFA65EAE09}">
      <dsp:nvSpPr>
        <dsp:cNvPr id="0" name=""/>
        <dsp:cNvSpPr/>
      </dsp:nvSpPr>
      <dsp:spPr>
        <a:xfrm>
          <a:off x="7239187" y="3054466"/>
          <a:ext cx="238621" cy="1861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1243"/>
              </a:lnTo>
              <a:lnTo>
                <a:pt x="238621" y="1861243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7F4A0-44CA-4EEF-B21B-320BF1A262C0}">
      <dsp:nvSpPr>
        <dsp:cNvPr id="0" name=""/>
        <dsp:cNvSpPr/>
      </dsp:nvSpPr>
      <dsp:spPr>
        <a:xfrm>
          <a:off x="7239187" y="3054466"/>
          <a:ext cx="238621" cy="73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771"/>
              </a:lnTo>
              <a:lnTo>
                <a:pt x="238621" y="73177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26411-D682-403E-94ED-8649C6AD7D97}">
      <dsp:nvSpPr>
        <dsp:cNvPr id="0" name=""/>
        <dsp:cNvSpPr/>
      </dsp:nvSpPr>
      <dsp:spPr>
        <a:xfrm>
          <a:off x="6913072" y="1924994"/>
          <a:ext cx="962438" cy="334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34"/>
              </a:lnTo>
              <a:lnTo>
                <a:pt x="962438" y="167034"/>
              </a:lnTo>
              <a:lnTo>
                <a:pt x="962438" y="33406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A401D-2B00-4C43-8BC6-3C978196AE20}">
      <dsp:nvSpPr>
        <dsp:cNvPr id="0" name=""/>
        <dsp:cNvSpPr/>
      </dsp:nvSpPr>
      <dsp:spPr>
        <a:xfrm>
          <a:off x="5314311" y="3054466"/>
          <a:ext cx="238621" cy="2990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0716"/>
              </a:lnTo>
              <a:lnTo>
                <a:pt x="238621" y="299071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AE464-87C9-45BA-AD82-653D9258DFFD}">
      <dsp:nvSpPr>
        <dsp:cNvPr id="0" name=""/>
        <dsp:cNvSpPr/>
      </dsp:nvSpPr>
      <dsp:spPr>
        <a:xfrm>
          <a:off x="5314311" y="3054466"/>
          <a:ext cx="238621" cy="1861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1243"/>
              </a:lnTo>
              <a:lnTo>
                <a:pt x="238621" y="1861243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3999A-EFCC-4B7F-8FC5-6FFBA634C751}">
      <dsp:nvSpPr>
        <dsp:cNvPr id="0" name=""/>
        <dsp:cNvSpPr/>
      </dsp:nvSpPr>
      <dsp:spPr>
        <a:xfrm>
          <a:off x="5314311" y="3054466"/>
          <a:ext cx="238621" cy="73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771"/>
              </a:lnTo>
              <a:lnTo>
                <a:pt x="238621" y="73177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1EA7B-2144-404F-A840-D1ACE0AF7155}">
      <dsp:nvSpPr>
        <dsp:cNvPr id="0" name=""/>
        <dsp:cNvSpPr/>
      </dsp:nvSpPr>
      <dsp:spPr>
        <a:xfrm>
          <a:off x="5950633" y="1924994"/>
          <a:ext cx="962438" cy="334069"/>
        </a:xfrm>
        <a:custGeom>
          <a:avLst/>
          <a:gdLst/>
          <a:ahLst/>
          <a:cxnLst/>
          <a:rect l="0" t="0" r="0" b="0"/>
          <a:pathLst>
            <a:path>
              <a:moveTo>
                <a:pt x="962438" y="0"/>
              </a:moveTo>
              <a:lnTo>
                <a:pt x="962438" y="167034"/>
              </a:lnTo>
              <a:lnTo>
                <a:pt x="0" y="167034"/>
              </a:lnTo>
              <a:lnTo>
                <a:pt x="0" y="33406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EEFFF-CFD2-4D12-99E8-7383FED46E6B}">
      <dsp:nvSpPr>
        <dsp:cNvPr id="0" name=""/>
        <dsp:cNvSpPr/>
      </dsp:nvSpPr>
      <dsp:spPr>
        <a:xfrm>
          <a:off x="3389435" y="3054466"/>
          <a:ext cx="238621" cy="2990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0716"/>
              </a:lnTo>
              <a:lnTo>
                <a:pt x="238621" y="299071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9699A2-FBD0-4C3B-99F1-A2319A54DE18}">
      <dsp:nvSpPr>
        <dsp:cNvPr id="0" name=""/>
        <dsp:cNvSpPr/>
      </dsp:nvSpPr>
      <dsp:spPr>
        <a:xfrm>
          <a:off x="3389435" y="3054466"/>
          <a:ext cx="238621" cy="1861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1243"/>
              </a:lnTo>
              <a:lnTo>
                <a:pt x="238621" y="1861243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08DDD-D354-4833-A4F8-508F6840C518}">
      <dsp:nvSpPr>
        <dsp:cNvPr id="0" name=""/>
        <dsp:cNvSpPr/>
      </dsp:nvSpPr>
      <dsp:spPr>
        <a:xfrm>
          <a:off x="3389435" y="3054466"/>
          <a:ext cx="238621" cy="73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771"/>
              </a:lnTo>
              <a:lnTo>
                <a:pt x="238621" y="73177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A8A12-FDF9-4D91-ABB7-69CC90A34F4D}">
      <dsp:nvSpPr>
        <dsp:cNvPr id="0" name=""/>
        <dsp:cNvSpPr/>
      </dsp:nvSpPr>
      <dsp:spPr>
        <a:xfrm>
          <a:off x="4025757" y="1924994"/>
          <a:ext cx="2887314" cy="334069"/>
        </a:xfrm>
        <a:custGeom>
          <a:avLst/>
          <a:gdLst/>
          <a:ahLst/>
          <a:cxnLst/>
          <a:rect l="0" t="0" r="0" b="0"/>
          <a:pathLst>
            <a:path>
              <a:moveTo>
                <a:pt x="2887314" y="0"/>
              </a:moveTo>
              <a:lnTo>
                <a:pt x="2887314" y="167034"/>
              </a:lnTo>
              <a:lnTo>
                <a:pt x="0" y="167034"/>
              </a:lnTo>
              <a:lnTo>
                <a:pt x="0" y="33406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E685A-8B9E-43D4-8AFE-3683B4CC887B}">
      <dsp:nvSpPr>
        <dsp:cNvPr id="0" name=""/>
        <dsp:cNvSpPr/>
      </dsp:nvSpPr>
      <dsp:spPr>
        <a:xfrm>
          <a:off x="4308126" y="795521"/>
          <a:ext cx="2604945" cy="334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34"/>
              </a:lnTo>
              <a:lnTo>
                <a:pt x="2604945" y="167034"/>
              </a:lnTo>
              <a:lnTo>
                <a:pt x="2604945" y="33406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67BBF-5ED0-4103-AF02-89B8ED6B5044}">
      <dsp:nvSpPr>
        <dsp:cNvPr id="0" name=""/>
        <dsp:cNvSpPr/>
      </dsp:nvSpPr>
      <dsp:spPr>
        <a:xfrm>
          <a:off x="1066857" y="1924994"/>
          <a:ext cx="238621" cy="4120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0189"/>
              </a:lnTo>
              <a:lnTo>
                <a:pt x="238621" y="412018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1C22C-3BCB-4868-B9B3-879891B15B9F}">
      <dsp:nvSpPr>
        <dsp:cNvPr id="0" name=""/>
        <dsp:cNvSpPr/>
      </dsp:nvSpPr>
      <dsp:spPr>
        <a:xfrm>
          <a:off x="1066857" y="1924994"/>
          <a:ext cx="238621" cy="2990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0716"/>
              </a:lnTo>
              <a:lnTo>
                <a:pt x="238621" y="299071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CC607-D094-4E07-B3E5-DEB61A7C8199}">
      <dsp:nvSpPr>
        <dsp:cNvPr id="0" name=""/>
        <dsp:cNvSpPr/>
      </dsp:nvSpPr>
      <dsp:spPr>
        <a:xfrm>
          <a:off x="1066857" y="1924994"/>
          <a:ext cx="238621" cy="1861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1243"/>
              </a:lnTo>
              <a:lnTo>
                <a:pt x="238621" y="1861243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0CAA6-EF65-40C8-8F04-E34D40ABB1A7}">
      <dsp:nvSpPr>
        <dsp:cNvPr id="0" name=""/>
        <dsp:cNvSpPr/>
      </dsp:nvSpPr>
      <dsp:spPr>
        <a:xfrm>
          <a:off x="1066857" y="1924994"/>
          <a:ext cx="238621" cy="73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771"/>
              </a:lnTo>
              <a:lnTo>
                <a:pt x="238621" y="73177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408FF-7F84-4FCC-94F8-E8768870F5B5}">
      <dsp:nvSpPr>
        <dsp:cNvPr id="0" name=""/>
        <dsp:cNvSpPr/>
      </dsp:nvSpPr>
      <dsp:spPr>
        <a:xfrm>
          <a:off x="1703180" y="795521"/>
          <a:ext cx="2604945" cy="334069"/>
        </a:xfrm>
        <a:custGeom>
          <a:avLst/>
          <a:gdLst/>
          <a:ahLst/>
          <a:cxnLst/>
          <a:rect l="0" t="0" r="0" b="0"/>
          <a:pathLst>
            <a:path>
              <a:moveTo>
                <a:pt x="2604945" y="0"/>
              </a:moveTo>
              <a:lnTo>
                <a:pt x="2604945" y="167034"/>
              </a:lnTo>
              <a:lnTo>
                <a:pt x="0" y="167034"/>
              </a:lnTo>
              <a:lnTo>
                <a:pt x="0" y="334069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6B7FF-1155-480C-B1B1-292088980F4B}">
      <dsp:nvSpPr>
        <dsp:cNvPr id="0" name=""/>
        <dsp:cNvSpPr/>
      </dsp:nvSpPr>
      <dsp:spPr>
        <a:xfrm>
          <a:off x="3512722" y="117"/>
          <a:ext cx="1590806" cy="7954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Características del contexto productivo inmediato</a:t>
          </a:r>
          <a:endParaRPr lang="es-CO" sz="1100" kern="1200" dirty="0"/>
        </a:p>
      </dsp:txBody>
      <dsp:txXfrm>
        <a:off x="3512722" y="117"/>
        <a:ext cx="1590806" cy="795403"/>
      </dsp:txXfrm>
    </dsp:sp>
    <dsp:sp modelId="{CDCBA036-6B16-4125-AE55-5E693D8FCB68}">
      <dsp:nvSpPr>
        <dsp:cNvPr id="0" name=""/>
        <dsp:cNvSpPr/>
      </dsp:nvSpPr>
      <dsp:spPr>
        <a:xfrm>
          <a:off x="907776" y="1129590"/>
          <a:ext cx="1590806" cy="79540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Ramas principales:</a:t>
          </a:r>
          <a:endParaRPr lang="es-CO" sz="1100" kern="1200"/>
        </a:p>
      </dsp:txBody>
      <dsp:txXfrm>
        <a:off x="907776" y="1129590"/>
        <a:ext cx="1590806" cy="795403"/>
      </dsp:txXfrm>
    </dsp:sp>
    <dsp:sp modelId="{407AEDAE-5190-4F7F-B773-CF3E3C7733ED}">
      <dsp:nvSpPr>
        <dsp:cNvPr id="0" name=""/>
        <dsp:cNvSpPr/>
      </dsp:nvSpPr>
      <dsp:spPr>
        <a:xfrm>
          <a:off x="1305478" y="2259063"/>
          <a:ext cx="1590806" cy="79540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Socioeconómicas</a:t>
          </a:r>
          <a:endParaRPr lang="es-CO" sz="1100" kern="1200"/>
        </a:p>
      </dsp:txBody>
      <dsp:txXfrm>
        <a:off x="1305478" y="2259063"/>
        <a:ext cx="1590806" cy="795403"/>
      </dsp:txXfrm>
    </dsp:sp>
    <dsp:sp modelId="{1A6E4AE0-13FC-4416-87B9-291AB5BD162A}">
      <dsp:nvSpPr>
        <dsp:cNvPr id="0" name=""/>
        <dsp:cNvSpPr/>
      </dsp:nvSpPr>
      <dsp:spPr>
        <a:xfrm>
          <a:off x="1305478" y="3388536"/>
          <a:ext cx="1590806" cy="79540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Tecnológicas</a:t>
          </a:r>
          <a:endParaRPr lang="es-CO" sz="1100" kern="1200"/>
        </a:p>
      </dsp:txBody>
      <dsp:txXfrm>
        <a:off x="1305478" y="3388536"/>
        <a:ext cx="1590806" cy="795403"/>
      </dsp:txXfrm>
    </dsp:sp>
    <dsp:sp modelId="{E9851377-C2C4-4717-8736-A7269ED40C7F}">
      <dsp:nvSpPr>
        <dsp:cNvPr id="0" name=""/>
        <dsp:cNvSpPr/>
      </dsp:nvSpPr>
      <dsp:spPr>
        <a:xfrm>
          <a:off x="1305478" y="4518008"/>
          <a:ext cx="1590806" cy="79540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Políticas</a:t>
          </a:r>
          <a:endParaRPr lang="es-CO" sz="1100" kern="1200"/>
        </a:p>
      </dsp:txBody>
      <dsp:txXfrm>
        <a:off x="1305478" y="4518008"/>
        <a:ext cx="1590806" cy="795403"/>
      </dsp:txXfrm>
    </dsp:sp>
    <dsp:sp modelId="{F7F98F68-8BB4-428C-BCAC-0B4DD684B39C}">
      <dsp:nvSpPr>
        <dsp:cNvPr id="0" name=""/>
        <dsp:cNvSpPr/>
      </dsp:nvSpPr>
      <dsp:spPr>
        <a:xfrm>
          <a:off x="1305478" y="5647481"/>
          <a:ext cx="1590806" cy="79540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Culturales</a:t>
          </a:r>
          <a:endParaRPr lang="es-CO" sz="1100" kern="1200"/>
        </a:p>
      </dsp:txBody>
      <dsp:txXfrm>
        <a:off x="1305478" y="5647481"/>
        <a:ext cx="1590806" cy="795403"/>
      </dsp:txXfrm>
    </dsp:sp>
    <dsp:sp modelId="{467AC8CD-1F7A-4D7D-BA32-BDAED86018E7}">
      <dsp:nvSpPr>
        <dsp:cNvPr id="0" name=""/>
        <dsp:cNvSpPr/>
      </dsp:nvSpPr>
      <dsp:spPr>
        <a:xfrm>
          <a:off x="6117668" y="1129590"/>
          <a:ext cx="1590806" cy="79540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Ramas secundarias:</a:t>
          </a:r>
          <a:endParaRPr lang="es-CO" sz="1100" kern="1200"/>
        </a:p>
      </dsp:txBody>
      <dsp:txXfrm>
        <a:off x="6117668" y="1129590"/>
        <a:ext cx="1590806" cy="795403"/>
      </dsp:txXfrm>
    </dsp:sp>
    <dsp:sp modelId="{0DA770A9-EE8E-42C2-ADBC-B167554FB08B}">
      <dsp:nvSpPr>
        <dsp:cNvPr id="0" name=""/>
        <dsp:cNvSpPr/>
      </dsp:nvSpPr>
      <dsp:spPr>
        <a:xfrm>
          <a:off x="3230354" y="2259063"/>
          <a:ext cx="1590806" cy="79540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Socioeconómicas:</a:t>
          </a:r>
          <a:endParaRPr lang="es-CO" sz="1100" kern="1200"/>
        </a:p>
      </dsp:txBody>
      <dsp:txXfrm>
        <a:off x="3230354" y="2259063"/>
        <a:ext cx="1590806" cy="795403"/>
      </dsp:txXfrm>
    </dsp:sp>
    <dsp:sp modelId="{078AECFB-E522-41A7-A60D-A4D6427C506D}">
      <dsp:nvSpPr>
        <dsp:cNvPr id="0" name=""/>
        <dsp:cNvSpPr/>
      </dsp:nvSpPr>
      <dsp:spPr>
        <a:xfrm>
          <a:off x="3628056" y="3388536"/>
          <a:ext cx="1590806" cy="79540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Población: edad, género, nivel educativo, ingresos, ocupación</a:t>
          </a:r>
          <a:endParaRPr lang="es-CO" sz="1100" kern="1200"/>
        </a:p>
      </dsp:txBody>
      <dsp:txXfrm>
        <a:off x="3628056" y="3388536"/>
        <a:ext cx="1590806" cy="795403"/>
      </dsp:txXfrm>
    </dsp:sp>
    <dsp:sp modelId="{A24903B8-E834-415F-BBBF-F006F9DBCE9D}">
      <dsp:nvSpPr>
        <dsp:cNvPr id="0" name=""/>
        <dsp:cNvSpPr/>
      </dsp:nvSpPr>
      <dsp:spPr>
        <a:xfrm>
          <a:off x="3628056" y="4518008"/>
          <a:ext cx="1590806" cy="79540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Infraestructura: vías de comunicación, servicios básicos, transporte</a:t>
          </a:r>
          <a:endParaRPr lang="es-CO" sz="1100" kern="1200"/>
        </a:p>
      </dsp:txBody>
      <dsp:txXfrm>
        <a:off x="3628056" y="4518008"/>
        <a:ext cx="1590806" cy="795403"/>
      </dsp:txXfrm>
    </dsp:sp>
    <dsp:sp modelId="{AEEA9CC0-C17E-46C4-B0D3-747BF2D4116F}">
      <dsp:nvSpPr>
        <dsp:cNvPr id="0" name=""/>
        <dsp:cNvSpPr/>
      </dsp:nvSpPr>
      <dsp:spPr>
        <a:xfrm>
          <a:off x="3628056" y="5647481"/>
          <a:ext cx="1590806" cy="79540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Economía: sector primario, secundario, terciario, PIB, desempleo</a:t>
          </a:r>
          <a:endParaRPr lang="es-CO" sz="1100" kern="1200"/>
        </a:p>
      </dsp:txBody>
      <dsp:txXfrm>
        <a:off x="3628056" y="5647481"/>
        <a:ext cx="1590806" cy="795403"/>
      </dsp:txXfrm>
    </dsp:sp>
    <dsp:sp modelId="{0DB7F713-20AC-4817-BD8C-9AA0D3EFCFB2}">
      <dsp:nvSpPr>
        <dsp:cNvPr id="0" name=""/>
        <dsp:cNvSpPr/>
      </dsp:nvSpPr>
      <dsp:spPr>
        <a:xfrm>
          <a:off x="5155230" y="2259063"/>
          <a:ext cx="1590806" cy="79540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Tecnológicas:</a:t>
          </a:r>
          <a:endParaRPr lang="es-CO" sz="1100" kern="1200"/>
        </a:p>
      </dsp:txBody>
      <dsp:txXfrm>
        <a:off x="5155230" y="2259063"/>
        <a:ext cx="1590806" cy="795403"/>
      </dsp:txXfrm>
    </dsp:sp>
    <dsp:sp modelId="{A38E048F-FFDF-4DA7-843E-E277513F97B2}">
      <dsp:nvSpPr>
        <dsp:cNvPr id="0" name=""/>
        <dsp:cNvSpPr/>
      </dsp:nvSpPr>
      <dsp:spPr>
        <a:xfrm>
          <a:off x="5552932" y="3388536"/>
          <a:ext cx="1590806" cy="79540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Tecnologías disponibles: hardware, software, dispositivos móviles</a:t>
          </a:r>
          <a:endParaRPr lang="es-CO" sz="1100" kern="1200"/>
        </a:p>
      </dsp:txBody>
      <dsp:txXfrm>
        <a:off x="5552932" y="3388536"/>
        <a:ext cx="1590806" cy="795403"/>
      </dsp:txXfrm>
    </dsp:sp>
    <dsp:sp modelId="{8C5278DF-5E42-4C5A-B558-02A585E16672}">
      <dsp:nvSpPr>
        <dsp:cNvPr id="0" name=""/>
        <dsp:cNvSpPr/>
      </dsp:nvSpPr>
      <dsp:spPr>
        <a:xfrm>
          <a:off x="5552932" y="4518008"/>
          <a:ext cx="1590806" cy="79540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Innovación: patentes, investigaciones, proyectos tecnológicos</a:t>
          </a:r>
          <a:endParaRPr lang="es-CO" sz="1100" kern="1200"/>
        </a:p>
      </dsp:txBody>
      <dsp:txXfrm>
        <a:off x="5552932" y="4518008"/>
        <a:ext cx="1590806" cy="795403"/>
      </dsp:txXfrm>
    </dsp:sp>
    <dsp:sp modelId="{5112195C-C0FF-4DA6-ABCF-5092B7EEA438}">
      <dsp:nvSpPr>
        <dsp:cNvPr id="0" name=""/>
        <dsp:cNvSpPr/>
      </dsp:nvSpPr>
      <dsp:spPr>
        <a:xfrm>
          <a:off x="5552932" y="5647481"/>
          <a:ext cx="1590806" cy="79540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Nuevas tendencias: inteligencia artificial, blockchain, IoT</a:t>
          </a:r>
          <a:endParaRPr lang="es-CO" sz="1100" kern="1200"/>
        </a:p>
      </dsp:txBody>
      <dsp:txXfrm>
        <a:off x="5552932" y="5647481"/>
        <a:ext cx="1590806" cy="795403"/>
      </dsp:txXfrm>
    </dsp:sp>
    <dsp:sp modelId="{5821D769-0911-4034-8AFA-26A137F8EA8E}">
      <dsp:nvSpPr>
        <dsp:cNvPr id="0" name=""/>
        <dsp:cNvSpPr/>
      </dsp:nvSpPr>
      <dsp:spPr>
        <a:xfrm>
          <a:off x="7080106" y="2259063"/>
          <a:ext cx="1590806" cy="79540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Políticas:</a:t>
          </a:r>
          <a:endParaRPr lang="es-CO" sz="1100" kern="1200"/>
        </a:p>
      </dsp:txBody>
      <dsp:txXfrm>
        <a:off x="7080106" y="2259063"/>
        <a:ext cx="1590806" cy="795403"/>
      </dsp:txXfrm>
    </dsp:sp>
    <dsp:sp modelId="{3B7E3CDD-9A75-4380-A997-7FC9337C686F}">
      <dsp:nvSpPr>
        <dsp:cNvPr id="0" name=""/>
        <dsp:cNvSpPr/>
      </dsp:nvSpPr>
      <dsp:spPr>
        <a:xfrm>
          <a:off x="7477808" y="3388536"/>
          <a:ext cx="1590806" cy="79540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Normativas: leyes, reglamentos, políticas públicas</a:t>
          </a:r>
          <a:endParaRPr lang="es-CO" sz="1100" kern="1200"/>
        </a:p>
      </dsp:txBody>
      <dsp:txXfrm>
        <a:off x="7477808" y="3388536"/>
        <a:ext cx="1590806" cy="795403"/>
      </dsp:txXfrm>
    </dsp:sp>
    <dsp:sp modelId="{A8FD3AEE-F670-4D21-A2B7-6DCAE1146DCA}">
      <dsp:nvSpPr>
        <dsp:cNvPr id="0" name=""/>
        <dsp:cNvSpPr/>
      </dsp:nvSpPr>
      <dsp:spPr>
        <a:xfrm>
          <a:off x="7477808" y="4518008"/>
          <a:ext cx="1590806" cy="79540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Instituciones: entidades gubernamentales, partidos políticos, organizaciones internacionales</a:t>
          </a:r>
          <a:endParaRPr lang="es-CO" sz="1100" kern="1200"/>
        </a:p>
      </dsp:txBody>
      <dsp:txXfrm>
        <a:off x="7477808" y="4518008"/>
        <a:ext cx="1590806" cy="795403"/>
      </dsp:txXfrm>
    </dsp:sp>
    <dsp:sp modelId="{09891546-A375-4F5B-91E0-59D6E86B5C80}">
      <dsp:nvSpPr>
        <dsp:cNvPr id="0" name=""/>
        <dsp:cNvSpPr/>
      </dsp:nvSpPr>
      <dsp:spPr>
        <a:xfrm>
          <a:off x="7477808" y="5647481"/>
          <a:ext cx="1590806" cy="79540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Ideologías: conservadores, liberales, socialistas, ecologistas</a:t>
          </a:r>
          <a:endParaRPr lang="es-CO" sz="1100" kern="1200"/>
        </a:p>
      </dsp:txBody>
      <dsp:txXfrm>
        <a:off x="7477808" y="5647481"/>
        <a:ext cx="1590806" cy="795403"/>
      </dsp:txXfrm>
    </dsp:sp>
    <dsp:sp modelId="{10354A83-A75D-4EA4-B6BB-789BD6420BFB}">
      <dsp:nvSpPr>
        <dsp:cNvPr id="0" name=""/>
        <dsp:cNvSpPr/>
      </dsp:nvSpPr>
      <dsp:spPr>
        <a:xfrm>
          <a:off x="9004982" y="2259063"/>
          <a:ext cx="1590806" cy="79540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Culturales:</a:t>
          </a:r>
          <a:endParaRPr lang="es-CO" sz="1100" kern="1200"/>
        </a:p>
      </dsp:txBody>
      <dsp:txXfrm>
        <a:off x="9004982" y="2259063"/>
        <a:ext cx="1590806" cy="795403"/>
      </dsp:txXfrm>
    </dsp:sp>
    <dsp:sp modelId="{DA3E8A28-CF50-4A65-8EC5-649C5B1020B5}">
      <dsp:nvSpPr>
        <dsp:cNvPr id="0" name=""/>
        <dsp:cNvSpPr/>
      </dsp:nvSpPr>
      <dsp:spPr>
        <a:xfrm>
          <a:off x="9402684" y="3388536"/>
          <a:ext cx="1590806" cy="79540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Identidad cultural: tradiciones, costumbres, valores</a:t>
          </a:r>
          <a:endParaRPr lang="es-CO" sz="1100" kern="1200"/>
        </a:p>
      </dsp:txBody>
      <dsp:txXfrm>
        <a:off x="9402684" y="3388536"/>
        <a:ext cx="1590806" cy="795403"/>
      </dsp:txXfrm>
    </dsp:sp>
    <dsp:sp modelId="{0495BD75-5436-4B71-ADC6-B098733AC7B9}">
      <dsp:nvSpPr>
        <dsp:cNvPr id="0" name=""/>
        <dsp:cNvSpPr/>
      </dsp:nvSpPr>
      <dsp:spPr>
        <a:xfrm>
          <a:off x="9402684" y="4518008"/>
          <a:ext cx="1590806" cy="79540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Religión: creencias, prácticas religiosas</a:t>
          </a:r>
          <a:endParaRPr lang="es-CO" sz="1100" kern="1200"/>
        </a:p>
      </dsp:txBody>
      <dsp:txXfrm>
        <a:off x="9402684" y="4518008"/>
        <a:ext cx="1590806" cy="795403"/>
      </dsp:txXfrm>
    </dsp:sp>
    <dsp:sp modelId="{63BAACB1-0D6F-4EDB-BB28-389B0091EE28}">
      <dsp:nvSpPr>
        <dsp:cNvPr id="0" name=""/>
        <dsp:cNvSpPr/>
      </dsp:nvSpPr>
      <dsp:spPr>
        <a:xfrm>
          <a:off x="9402684" y="5647481"/>
          <a:ext cx="1590806" cy="79540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Arte y cultura: literatura, música, cine, teatro</a:t>
          </a:r>
          <a:endParaRPr lang="es-CO" sz="1100" kern="1200"/>
        </a:p>
      </dsp:txBody>
      <dsp:txXfrm>
        <a:off x="9402684" y="5647481"/>
        <a:ext cx="1590806" cy="795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8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11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8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17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22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97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5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33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839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2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22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FDB5A-BB1D-4C35-8F3B-F017B7312597}" type="datetimeFigureOut">
              <a:rPr lang="es-CO" smtClean="0"/>
              <a:t>4/03/2023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C8F2F38-3426-4FD7-A50D-E356E69F1D5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14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65CCE-A5EC-C4E3-FDDA-B669E957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Actividad: 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 </a:t>
            </a:r>
          </a:p>
          <a:p>
            <a:pPr marL="0" indent="0" algn="ctr">
              <a:buNone/>
            </a:pPr>
            <a: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Mapa mental - características socioeconómicas, tecnológicas, políticas y culturales del contexto productivo inmediato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 </a:t>
            </a:r>
          </a:p>
          <a:p>
            <a:pPr marL="0" indent="0" algn="ctr">
              <a:buNone/>
            </a:pPr>
            <a: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GA5-240201064-AA1-EV01</a:t>
            </a: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 algn="ctr">
              <a:buNone/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C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Aprendiz: </a:t>
            </a: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Wilmer Jair Espinosa Silva</a:t>
            </a:r>
            <a:endParaRPr lang="es-CO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CC: 1.095.910.391 </a:t>
            </a:r>
            <a:endParaRPr lang="es-CO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Instructor: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ISRAEL ARBONA GUERRERO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Servicio </a:t>
            </a:r>
            <a:r>
              <a:rPr lang="es-CO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Nacional</a:t>
            </a: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aprendizaje-SENA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Curso: TECNOLOGÍA EN ANÁLISIS Y DESARROLLO DE SOFTWARE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Ficha: 2455285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910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FED29EA-D34E-2A32-150A-4CB57A479B8E}"/>
              </a:ext>
            </a:extLst>
          </p:cNvPr>
          <p:cNvSpPr txBox="1"/>
          <p:nvPr/>
        </p:nvSpPr>
        <p:spPr>
          <a:xfrm>
            <a:off x="0" y="0"/>
            <a:ext cx="10522634" cy="597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A142A24F-024D-DFED-8C26-0A31CDF11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294861"/>
              </p:ext>
            </p:extLst>
          </p:nvPr>
        </p:nvGraphicFramePr>
        <p:xfrm>
          <a:off x="0" y="207498"/>
          <a:ext cx="11901268" cy="6443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74954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</TotalTime>
  <Words>186</Words>
  <Application>Microsoft Office PowerPoint</Application>
  <PresentationFormat>Panorámica</PresentationFormat>
  <Paragraphs>37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 MT</vt:lpstr>
      <vt:lpstr>Times New Roman</vt:lpstr>
      <vt:lpstr>Galería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Wilmer jair Espinosa silva</dc:creator>
  <cp:lastModifiedBy>Wilmer jair Espinosa silva</cp:lastModifiedBy>
  <cp:revision>1</cp:revision>
  <dcterms:created xsi:type="dcterms:W3CDTF">2023-03-04T15:06:47Z</dcterms:created>
  <dcterms:modified xsi:type="dcterms:W3CDTF">2023-03-04T15:24:27Z</dcterms:modified>
</cp:coreProperties>
</file>