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DFB62-004F-4636-AF6F-B4B1182D5639}" v="1" dt="2023-03-04T15:23:56.511"/>
    <p1510:client id="{95E88E98-6133-432F-ACF6-60E6E6E2819A}" v="5" dt="2023-03-05T02:48:52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mer jair Espinosa silva" userId="4235b24b-0820-471e-89cd-28e87e413800" providerId="ADAL" clId="{95E88E98-6133-432F-ACF6-60E6E6E2819A}"/>
    <pc:docChg chg="undo custSel addSld delSld modSld">
      <pc:chgData name="Wilmer jair Espinosa silva" userId="4235b24b-0820-471e-89cd-28e87e413800" providerId="ADAL" clId="{95E88E98-6133-432F-ACF6-60E6E6E2819A}" dt="2023-03-05T02:48:52.207" v="38" actId="12100"/>
      <pc:docMkLst>
        <pc:docMk/>
      </pc:docMkLst>
      <pc:sldChg chg="del">
        <pc:chgData name="Wilmer jair Espinosa silva" userId="4235b24b-0820-471e-89cd-28e87e413800" providerId="ADAL" clId="{95E88E98-6133-432F-ACF6-60E6E6E2819A}" dt="2023-03-05T02:33:46.219" v="10" actId="47"/>
        <pc:sldMkLst>
          <pc:docMk/>
          <pc:sldMk cId="2586749545" sldId="256"/>
        </pc:sldMkLst>
      </pc:sldChg>
      <pc:sldChg chg="modSp mod">
        <pc:chgData name="Wilmer jair Espinosa silva" userId="4235b24b-0820-471e-89cd-28e87e413800" providerId="ADAL" clId="{95E88E98-6133-432F-ACF6-60E6E6E2819A}" dt="2023-03-05T02:33:39.963" v="9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95E88E98-6133-432F-ACF6-60E6E6E2819A}" dt="2023-03-05T02:33:39.963" v="9" actId="27636"/>
          <ac:spMkLst>
            <pc:docMk/>
            <pc:sldMk cId="679102548" sldId="257"/>
            <ac:spMk id="3" creationId="{71265CCE-A5EC-C4E3-FDDA-B669E957057C}"/>
          </ac:spMkLst>
        </pc:spChg>
      </pc:sldChg>
      <pc:sldChg chg="addSp delSp modSp new mod">
        <pc:chgData name="Wilmer jair Espinosa silva" userId="4235b24b-0820-471e-89cd-28e87e413800" providerId="ADAL" clId="{95E88E98-6133-432F-ACF6-60E6E6E2819A}" dt="2023-03-05T02:48:52.207" v="38" actId="12100"/>
        <pc:sldMkLst>
          <pc:docMk/>
          <pc:sldMk cId="2820093617" sldId="258"/>
        </pc:sldMkLst>
        <pc:spChg chg="del">
          <ac:chgData name="Wilmer jair Espinosa silva" userId="4235b24b-0820-471e-89cd-28e87e413800" providerId="ADAL" clId="{95E88E98-6133-432F-ACF6-60E6E6E2819A}" dt="2023-03-05T02:34:07.038" v="12" actId="478"/>
          <ac:spMkLst>
            <pc:docMk/>
            <pc:sldMk cId="2820093617" sldId="258"/>
            <ac:spMk id="2" creationId="{23665ED3-59E7-39D4-2EE3-DAFB7601E82A}"/>
          </ac:spMkLst>
        </pc:spChg>
        <pc:spChg chg="del mod">
          <ac:chgData name="Wilmer jair Espinosa silva" userId="4235b24b-0820-471e-89cd-28e87e413800" providerId="ADAL" clId="{95E88E98-6133-432F-ACF6-60E6E6E2819A}" dt="2023-03-05T02:48:22.849" v="32" actId="12084"/>
          <ac:spMkLst>
            <pc:docMk/>
            <pc:sldMk cId="2820093617" sldId="258"/>
            <ac:spMk id="3" creationId="{F3353DBE-A620-A08E-55F8-F34C3B41C4BB}"/>
          </ac:spMkLst>
        </pc:spChg>
        <pc:graphicFrameChg chg="add mod">
          <ac:chgData name="Wilmer jair Espinosa silva" userId="4235b24b-0820-471e-89cd-28e87e413800" providerId="ADAL" clId="{95E88E98-6133-432F-ACF6-60E6E6E2819A}" dt="2023-03-05T02:48:52.207" v="38" actId="12100"/>
          <ac:graphicFrameMkLst>
            <pc:docMk/>
            <pc:sldMk cId="2820093617" sldId="258"/>
            <ac:graphicFrameMk id="4" creationId="{23F8B832-86B6-15FD-BFEA-9B2A686DF0ED}"/>
          </ac:graphicFrameMkLst>
        </pc:graphicFrameChg>
      </pc:sldChg>
    </pc:docChg>
  </pc:docChgLst>
  <pc:docChgLst>
    <pc:chgData name="Wilmer jair Espinosa silva" userId="4235b24b-0820-471e-89cd-28e87e413800" providerId="ADAL" clId="{233DFB62-004F-4636-AF6F-B4B1182D5639}"/>
    <pc:docChg chg="custSel modSld">
      <pc:chgData name="Wilmer jair Espinosa silva" userId="4235b24b-0820-471e-89cd-28e87e413800" providerId="ADAL" clId="{233DFB62-004F-4636-AF6F-B4B1182D5639}" dt="2023-03-04T15:24:27.014" v="2" actId="1076"/>
      <pc:docMkLst>
        <pc:docMk/>
      </pc:docMkLst>
      <pc:sldChg chg="modSp mod">
        <pc:chgData name="Wilmer jair Espinosa silva" userId="4235b24b-0820-471e-89cd-28e87e413800" providerId="ADAL" clId="{233DFB62-004F-4636-AF6F-B4B1182D5639}" dt="2023-03-04T15:24:27.014" v="2" actId="1076"/>
        <pc:sldMkLst>
          <pc:docMk/>
          <pc:sldMk cId="2586749545" sldId="256"/>
        </pc:sldMkLst>
        <pc:graphicFrameChg chg="mod">
          <ac:chgData name="Wilmer jair Espinosa silva" userId="4235b24b-0820-471e-89cd-28e87e413800" providerId="ADAL" clId="{233DFB62-004F-4636-AF6F-B4B1182D5639}" dt="2023-03-04T15:24:27.014" v="2" actId="1076"/>
          <ac:graphicFrameMkLst>
            <pc:docMk/>
            <pc:sldMk cId="2586749545" sldId="256"/>
            <ac:graphicFrameMk id="8" creationId="{A142A24F-024D-DFED-8C26-0A31CDF11F0B}"/>
          </ac:graphicFrameMkLst>
        </pc:graphicFrameChg>
      </pc:sldChg>
      <pc:sldChg chg="modSp mod">
        <pc:chgData name="Wilmer jair Espinosa silva" userId="4235b24b-0820-471e-89cd-28e87e413800" providerId="ADAL" clId="{233DFB62-004F-4636-AF6F-B4B1182D5639}" dt="2023-03-04T15:23:56.769" v="0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233DFB62-004F-4636-AF6F-B4B1182D5639}" dt="2023-03-04T15:23:56.769" v="0" actId="27636"/>
          <ac:spMkLst>
            <pc:docMk/>
            <pc:sldMk cId="679102548" sldId="257"/>
            <ac:spMk id="3" creationId="{71265CCE-A5EC-C4E3-FDDA-B669E957057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1BBCD-F7FD-4BAD-B818-534BFC66EDBC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s-CO"/>
        </a:p>
      </dgm:t>
    </dgm:pt>
    <dgm:pt modelId="{1218A20E-18C6-4C1E-AFD3-A5E812924C00}">
      <dgm:prSet/>
      <dgm:spPr/>
      <dgm:t>
        <a:bodyPr/>
        <a:lstStyle/>
        <a:p>
          <a:r>
            <a:rPr lang="es-MX"/>
            <a:t>Mapa de navegación de la aplicación</a:t>
          </a:r>
          <a:endParaRPr lang="es-CO"/>
        </a:p>
      </dgm:t>
    </dgm:pt>
    <dgm:pt modelId="{35E57F3E-20F1-481A-9704-D932DE3848C0}" type="parTrans" cxnId="{6491FFB7-BB76-4A6E-AE14-8502ABAA7BEB}">
      <dgm:prSet/>
      <dgm:spPr/>
      <dgm:t>
        <a:bodyPr/>
        <a:lstStyle/>
        <a:p>
          <a:endParaRPr lang="es-CO"/>
        </a:p>
      </dgm:t>
    </dgm:pt>
    <dgm:pt modelId="{58E6E7B6-55C3-4B8A-AB3A-F0CADA877045}" type="sibTrans" cxnId="{6491FFB7-BB76-4A6E-AE14-8502ABAA7BEB}">
      <dgm:prSet/>
      <dgm:spPr/>
      <dgm:t>
        <a:bodyPr/>
        <a:lstStyle/>
        <a:p>
          <a:endParaRPr lang="es-CO"/>
        </a:p>
      </dgm:t>
    </dgm:pt>
    <dgm:pt modelId="{8C8E0E1B-A415-4AF0-AD8C-09D146AD411C}">
      <dgm:prSet/>
      <dgm:spPr/>
      <dgm:t>
        <a:bodyPr/>
        <a:lstStyle/>
        <a:p>
          <a:r>
            <a:rPr lang="es-MX"/>
            <a:t>a. Estructura de la aplicación</a:t>
          </a:r>
          <a:endParaRPr lang="es-CO"/>
        </a:p>
      </dgm:t>
    </dgm:pt>
    <dgm:pt modelId="{F6EED083-547A-4C31-BDAD-8C260DA3BBEB}" type="parTrans" cxnId="{30D75E99-A357-440C-911C-67144B1C7329}">
      <dgm:prSet/>
      <dgm:spPr/>
      <dgm:t>
        <a:bodyPr/>
        <a:lstStyle/>
        <a:p>
          <a:endParaRPr lang="es-CO"/>
        </a:p>
      </dgm:t>
    </dgm:pt>
    <dgm:pt modelId="{160710B9-35AC-43B7-B9F6-6CF02C0320EC}" type="sibTrans" cxnId="{30D75E99-A357-440C-911C-67144B1C7329}">
      <dgm:prSet/>
      <dgm:spPr/>
      <dgm:t>
        <a:bodyPr/>
        <a:lstStyle/>
        <a:p>
          <a:endParaRPr lang="es-CO"/>
        </a:p>
      </dgm:t>
    </dgm:pt>
    <dgm:pt modelId="{C6B4F85E-F6C2-4228-9793-17DA42028A40}">
      <dgm:prSet/>
      <dgm:spPr/>
      <dgm:t>
        <a:bodyPr/>
        <a:lstStyle/>
        <a:p>
          <a:r>
            <a:rPr lang="es-MX"/>
            <a:t>i. Página de inicio</a:t>
          </a:r>
          <a:endParaRPr lang="es-CO"/>
        </a:p>
      </dgm:t>
    </dgm:pt>
    <dgm:pt modelId="{67792585-13AE-4D90-A29F-95F6801615D5}" type="parTrans" cxnId="{93DC8116-1B9D-4C1F-BB09-EBDF440A3559}">
      <dgm:prSet/>
      <dgm:spPr/>
      <dgm:t>
        <a:bodyPr/>
        <a:lstStyle/>
        <a:p>
          <a:endParaRPr lang="es-CO"/>
        </a:p>
      </dgm:t>
    </dgm:pt>
    <dgm:pt modelId="{65FF7F20-EFF6-4B4D-A80B-982C3E49DDC8}" type="sibTrans" cxnId="{93DC8116-1B9D-4C1F-BB09-EBDF440A3559}">
      <dgm:prSet/>
      <dgm:spPr/>
      <dgm:t>
        <a:bodyPr/>
        <a:lstStyle/>
        <a:p>
          <a:endParaRPr lang="es-CO"/>
        </a:p>
      </dgm:t>
    </dgm:pt>
    <dgm:pt modelId="{BA853C8F-5389-4D48-A4E5-AE49BDDC945C}">
      <dgm:prSet/>
      <dgm:spPr/>
      <dgm:t>
        <a:bodyPr/>
        <a:lstStyle/>
        <a:p>
          <a:r>
            <a:rPr lang="es-MX"/>
            <a:t>ii. Sección de productos</a:t>
          </a:r>
          <a:endParaRPr lang="es-CO"/>
        </a:p>
      </dgm:t>
    </dgm:pt>
    <dgm:pt modelId="{7E1695E1-34ED-4CA1-99DC-BB6AE575BD57}" type="parTrans" cxnId="{14EF85C0-CAE9-4B1E-BF9E-905A51DAB9FD}">
      <dgm:prSet/>
      <dgm:spPr/>
      <dgm:t>
        <a:bodyPr/>
        <a:lstStyle/>
        <a:p>
          <a:endParaRPr lang="es-CO"/>
        </a:p>
      </dgm:t>
    </dgm:pt>
    <dgm:pt modelId="{3C205AB8-7B14-4933-96AF-34EDD2002D1A}" type="sibTrans" cxnId="{14EF85C0-CAE9-4B1E-BF9E-905A51DAB9FD}">
      <dgm:prSet/>
      <dgm:spPr/>
      <dgm:t>
        <a:bodyPr/>
        <a:lstStyle/>
        <a:p>
          <a:endParaRPr lang="es-CO"/>
        </a:p>
      </dgm:t>
    </dgm:pt>
    <dgm:pt modelId="{B2948FC9-707E-4726-868F-3C419F5D280C}">
      <dgm:prSet/>
      <dgm:spPr/>
      <dgm:t>
        <a:bodyPr/>
        <a:lstStyle/>
        <a:p>
          <a:r>
            <a:rPr lang="es-MX"/>
            <a:t>1. Subcategoría 1</a:t>
          </a:r>
          <a:endParaRPr lang="es-CO"/>
        </a:p>
      </dgm:t>
    </dgm:pt>
    <dgm:pt modelId="{04C08767-9859-4C09-9E19-EB8F2BAEE864}" type="parTrans" cxnId="{3651BA4D-F3E6-4321-B516-F810EE475A54}">
      <dgm:prSet/>
      <dgm:spPr/>
      <dgm:t>
        <a:bodyPr/>
        <a:lstStyle/>
        <a:p>
          <a:endParaRPr lang="es-CO"/>
        </a:p>
      </dgm:t>
    </dgm:pt>
    <dgm:pt modelId="{92A9A8B6-2F80-48B3-A3B9-8082FAEC4455}" type="sibTrans" cxnId="{3651BA4D-F3E6-4321-B516-F810EE475A54}">
      <dgm:prSet/>
      <dgm:spPr/>
      <dgm:t>
        <a:bodyPr/>
        <a:lstStyle/>
        <a:p>
          <a:endParaRPr lang="es-CO"/>
        </a:p>
      </dgm:t>
    </dgm:pt>
    <dgm:pt modelId="{3F9FF02E-6619-4D9E-BDCD-C764FAAD89D1}">
      <dgm:prSet/>
      <dgm:spPr/>
      <dgm:t>
        <a:bodyPr/>
        <a:lstStyle/>
        <a:p>
          <a:r>
            <a:rPr lang="es-MX"/>
            <a:t>2. Subcategoría 2</a:t>
          </a:r>
          <a:endParaRPr lang="es-CO"/>
        </a:p>
      </dgm:t>
    </dgm:pt>
    <dgm:pt modelId="{F59F04C6-10C3-4305-A2AB-3369021105F3}" type="parTrans" cxnId="{47FCF5D5-11DE-498C-B03E-A3D9C601A8EF}">
      <dgm:prSet/>
      <dgm:spPr/>
      <dgm:t>
        <a:bodyPr/>
        <a:lstStyle/>
        <a:p>
          <a:endParaRPr lang="es-CO"/>
        </a:p>
      </dgm:t>
    </dgm:pt>
    <dgm:pt modelId="{B3A76364-1A22-4F89-93DC-644FDD522553}" type="sibTrans" cxnId="{47FCF5D5-11DE-498C-B03E-A3D9C601A8EF}">
      <dgm:prSet/>
      <dgm:spPr/>
      <dgm:t>
        <a:bodyPr/>
        <a:lstStyle/>
        <a:p>
          <a:endParaRPr lang="es-CO"/>
        </a:p>
      </dgm:t>
    </dgm:pt>
    <dgm:pt modelId="{2C1841B6-BACB-4DFB-9A66-7B6DDC9C9BBB}">
      <dgm:prSet/>
      <dgm:spPr/>
      <dgm:t>
        <a:bodyPr/>
        <a:lstStyle/>
        <a:p>
          <a:r>
            <a:rPr lang="es-MX"/>
            <a:t>3. Subcategoría 3</a:t>
          </a:r>
          <a:endParaRPr lang="es-CO"/>
        </a:p>
      </dgm:t>
    </dgm:pt>
    <dgm:pt modelId="{3C4DFE31-0DC3-478D-A73B-48B3005D35C9}" type="parTrans" cxnId="{CD97614C-1A6E-4A41-9DB8-50D3339C1B11}">
      <dgm:prSet/>
      <dgm:spPr/>
      <dgm:t>
        <a:bodyPr/>
        <a:lstStyle/>
        <a:p>
          <a:endParaRPr lang="es-CO"/>
        </a:p>
      </dgm:t>
    </dgm:pt>
    <dgm:pt modelId="{1DF20980-FED5-408C-B04F-8A63344EAC36}" type="sibTrans" cxnId="{CD97614C-1A6E-4A41-9DB8-50D3339C1B11}">
      <dgm:prSet/>
      <dgm:spPr/>
      <dgm:t>
        <a:bodyPr/>
        <a:lstStyle/>
        <a:p>
          <a:endParaRPr lang="es-CO"/>
        </a:p>
      </dgm:t>
    </dgm:pt>
    <dgm:pt modelId="{E6B6ED09-225D-4491-946F-798D59720EA6}">
      <dgm:prSet/>
      <dgm:spPr/>
      <dgm:t>
        <a:bodyPr/>
        <a:lstStyle/>
        <a:p>
          <a:r>
            <a:rPr lang="es-MX"/>
            <a:t>a. Producto 1</a:t>
          </a:r>
          <a:endParaRPr lang="es-CO"/>
        </a:p>
      </dgm:t>
    </dgm:pt>
    <dgm:pt modelId="{3E657951-1187-47D0-815C-698EDFCFEFD0}" type="parTrans" cxnId="{79F3B80B-93C5-48FE-8CD3-BF2D19F4FF5A}">
      <dgm:prSet/>
      <dgm:spPr/>
      <dgm:t>
        <a:bodyPr/>
        <a:lstStyle/>
        <a:p>
          <a:endParaRPr lang="es-CO"/>
        </a:p>
      </dgm:t>
    </dgm:pt>
    <dgm:pt modelId="{149B5E4E-C528-483D-A661-7828893374D4}" type="sibTrans" cxnId="{79F3B80B-93C5-48FE-8CD3-BF2D19F4FF5A}">
      <dgm:prSet/>
      <dgm:spPr/>
      <dgm:t>
        <a:bodyPr/>
        <a:lstStyle/>
        <a:p>
          <a:endParaRPr lang="es-CO"/>
        </a:p>
      </dgm:t>
    </dgm:pt>
    <dgm:pt modelId="{99D26BEB-8364-461E-ADCC-43E34B313A70}">
      <dgm:prSet/>
      <dgm:spPr/>
      <dgm:t>
        <a:bodyPr/>
        <a:lstStyle/>
        <a:p>
          <a:r>
            <a:rPr lang="es-MX"/>
            <a:t>b. Producto 2</a:t>
          </a:r>
          <a:endParaRPr lang="es-CO"/>
        </a:p>
      </dgm:t>
    </dgm:pt>
    <dgm:pt modelId="{03E3E687-95CF-49B7-8D16-4820E20A0122}" type="parTrans" cxnId="{4B4BFE47-7AC3-41B6-BEA1-6A000091A0AB}">
      <dgm:prSet/>
      <dgm:spPr/>
      <dgm:t>
        <a:bodyPr/>
        <a:lstStyle/>
        <a:p>
          <a:endParaRPr lang="es-CO"/>
        </a:p>
      </dgm:t>
    </dgm:pt>
    <dgm:pt modelId="{926E81B8-DBF3-400F-829A-A54AA757807E}" type="sibTrans" cxnId="{4B4BFE47-7AC3-41B6-BEA1-6A000091A0AB}">
      <dgm:prSet/>
      <dgm:spPr/>
      <dgm:t>
        <a:bodyPr/>
        <a:lstStyle/>
        <a:p>
          <a:endParaRPr lang="es-CO"/>
        </a:p>
      </dgm:t>
    </dgm:pt>
    <dgm:pt modelId="{5AC40919-0D87-41A2-969D-0EB2D428C5CD}">
      <dgm:prSet/>
      <dgm:spPr/>
      <dgm:t>
        <a:bodyPr/>
        <a:lstStyle/>
        <a:p>
          <a:r>
            <a:rPr lang="es-MX"/>
            <a:t>c. Producto 3</a:t>
          </a:r>
          <a:endParaRPr lang="es-CO"/>
        </a:p>
      </dgm:t>
    </dgm:pt>
    <dgm:pt modelId="{582674E5-CF33-4290-A88B-964482BDF7E6}" type="parTrans" cxnId="{AEEF358D-2CBE-48B2-B0BC-49C1AE7BB951}">
      <dgm:prSet/>
      <dgm:spPr/>
      <dgm:t>
        <a:bodyPr/>
        <a:lstStyle/>
        <a:p>
          <a:endParaRPr lang="es-CO"/>
        </a:p>
      </dgm:t>
    </dgm:pt>
    <dgm:pt modelId="{1C405611-89F5-41E6-8363-C60D42450972}" type="sibTrans" cxnId="{AEEF358D-2CBE-48B2-B0BC-49C1AE7BB951}">
      <dgm:prSet/>
      <dgm:spPr/>
      <dgm:t>
        <a:bodyPr/>
        <a:lstStyle/>
        <a:p>
          <a:endParaRPr lang="es-CO"/>
        </a:p>
      </dgm:t>
    </dgm:pt>
    <dgm:pt modelId="{EDC7035E-D76F-485C-9BBB-F9A39BE03E5D}">
      <dgm:prSet/>
      <dgm:spPr/>
      <dgm:t>
        <a:bodyPr/>
        <a:lstStyle/>
        <a:p>
          <a:r>
            <a:rPr lang="es-MX"/>
            <a:t>iii. Sección de servicios</a:t>
          </a:r>
          <a:endParaRPr lang="es-CO"/>
        </a:p>
      </dgm:t>
    </dgm:pt>
    <dgm:pt modelId="{E763629C-607A-4DD5-B492-64A8D6C82E43}" type="parTrans" cxnId="{7851B19A-F332-4966-9A9A-BF52CB30ED60}">
      <dgm:prSet/>
      <dgm:spPr/>
      <dgm:t>
        <a:bodyPr/>
        <a:lstStyle/>
        <a:p>
          <a:endParaRPr lang="es-CO"/>
        </a:p>
      </dgm:t>
    </dgm:pt>
    <dgm:pt modelId="{36B9A216-1171-4567-8832-2C9CE604E42C}" type="sibTrans" cxnId="{7851B19A-F332-4966-9A9A-BF52CB30ED60}">
      <dgm:prSet/>
      <dgm:spPr/>
      <dgm:t>
        <a:bodyPr/>
        <a:lstStyle/>
        <a:p>
          <a:endParaRPr lang="es-CO"/>
        </a:p>
      </dgm:t>
    </dgm:pt>
    <dgm:pt modelId="{ADFEDF34-AD56-45E2-8915-5C68D8AA3252}">
      <dgm:prSet/>
      <dgm:spPr/>
      <dgm:t>
        <a:bodyPr/>
        <a:lstStyle/>
        <a:p>
          <a:r>
            <a:rPr lang="es-MX"/>
            <a:t>1. Subcategoría 1</a:t>
          </a:r>
          <a:endParaRPr lang="es-CO"/>
        </a:p>
      </dgm:t>
    </dgm:pt>
    <dgm:pt modelId="{95FABF55-98BD-4BBC-ADD4-144F276C4FB9}" type="parTrans" cxnId="{5CA9FDBE-6EF6-4972-B6AD-703BE30BA976}">
      <dgm:prSet/>
      <dgm:spPr/>
      <dgm:t>
        <a:bodyPr/>
        <a:lstStyle/>
        <a:p>
          <a:endParaRPr lang="es-CO"/>
        </a:p>
      </dgm:t>
    </dgm:pt>
    <dgm:pt modelId="{830C58D9-A364-4C2C-BA77-08B5536C43D8}" type="sibTrans" cxnId="{5CA9FDBE-6EF6-4972-B6AD-703BE30BA976}">
      <dgm:prSet/>
      <dgm:spPr/>
      <dgm:t>
        <a:bodyPr/>
        <a:lstStyle/>
        <a:p>
          <a:endParaRPr lang="es-CO"/>
        </a:p>
      </dgm:t>
    </dgm:pt>
    <dgm:pt modelId="{C73DE763-E130-4F9D-8508-1DCD0E7E3690}">
      <dgm:prSet/>
      <dgm:spPr/>
      <dgm:t>
        <a:bodyPr/>
        <a:lstStyle/>
        <a:p>
          <a:r>
            <a:rPr lang="es-MX"/>
            <a:t>2. Subcategoría 2</a:t>
          </a:r>
          <a:endParaRPr lang="es-CO"/>
        </a:p>
      </dgm:t>
    </dgm:pt>
    <dgm:pt modelId="{09E173D1-CB23-468B-9669-54A31F959431}" type="parTrans" cxnId="{B97245BB-D10D-488C-989B-EFBB7AC3EEB3}">
      <dgm:prSet/>
      <dgm:spPr/>
      <dgm:t>
        <a:bodyPr/>
        <a:lstStyle/>
        <a:p>
          <a:endParaRPr lang="es-CO"/>
        </a:p>
      </dgm:t>
    </dgm:pt>
    <dgm:pt modelId="{9EA29E81-CB19-4AA4-A473-0DB56E8CB0E8}" type="sibTrans" cxnId="{B97245BB-D10D-488C-989B-EFBB7AC3EEB3}">
      <dgm:prSet/>
      <dgm:spPr/>
      <dgm:t>
        <a:bodyPr/>
        <a:lstStyle/>
        <a:p>
          <a:endParaRPr lang="es-CO"/>
        </a:p>
      </dgm:t>
    </dgm:pt>
    <dgm:pt modelId="{AF3337F5-E110-485A-96F1-8C4F8F08FDBC}">
      <dgm:prSet/>
      <dgm:spPr/>
      <dgm:t>
        <a:bodyPr/>
        <a:lstStyle/>
        <a:p>
          <a:r>
            <a:rPr lang="es-MX"/>
            <a:t>3. Subcategoría 3</a:t>
          </a:r>
          <a:endParaRPr lang="es-CO"/>
        </a:p>
      </dgm:t>
    </dgm:pt>
    <dgm:pt modelId="{4170E312-1387-429B-8C47-179A16DB4912}" type="parTrans" cxnId="{3C516BF8-3670-497A-B98E-877FD4C6C6DA}">
      <dgm:prSet/>
      <dgm:spPr/>
      <dgm:t>
        <a:bodyPr/>
        <a:lstStyle/>
        <a:p>
          <a:endParaRPr lang="es-CO"/>
        </a:p>
      </dgm:t>
    </dgm:pt>
    <dgm:pt modelId="{2E55AEA7-3448-4C7A-A8AA-3A3429E9A9EC}" type="sibTrans" cxnId="{3C516BF8-3670-497A-B98E-877FD4C6C6DA}">
      <dgm:prSet/>
      <dgm:spPr/>
      <dgm:t>
        <a:bodyPr/>
        <a:lstStyle/>
        <a:p>
          <a:endParaRPr lang="es-CO"/>
        </a:p>
      </dgm:t>
    </dgm:pt>
    <dgm:pt modelId="{5E1C0197-45A1-43FA-A51D-BA2EDA0DDE0A}">
      <dgm:prSet/>
      <dgm:spPr/>
      <dgm:t>
        <a:bodyPr/>
        <a:lstStyle/>
        <a:p>
          <a:r>
            <a:rPr lang="es-MX"/>
            <a:t>a. Servicio 1</a:t>
          </a:r>
          <a:endParaRPr lang="es-CO"/>
        </a:p>
      </dgm:t>
    </dgm:pt>
    <dgm:pt modelId="{074A4336-0FCF-42E7-917A-E5DDD6297FF0}" type="parTrans" cxnId="{85D09FBD-ED1E-488D-BAD1-001B959F6295}">
      <dgm:prSet/>
      <dgm:spPr/>
      <dgm:t>
        <a:bodyPr/>
        <a:lstStyle/>
        <a:p>
          <a:endParaRPr lang="es-CO"/>
        </a:p>
      </dgm:t>
    </dgm:pt>
    <dgm:pt modelId="{0117DD6A-8E0C-4F38-9068-6F1505865A4B}" type="sibTrans" cxnId="{85D09FBD-ED1E-488D-BAD1-001B959F6295}">
      <dgm:prSet/>
      <dgm:spPr/>
      <dgm:t>
        <a:bodyPr/>
        <a:lstStyle/>
        <a:p>
          <a:endParaRPr lang="es-CO"/>
        </a:p>
      </dgm:t>
    </dgm:pt>
    <dgm:pt modelId="{F4B5BC33-60ED-44C9-96F7-9EBE0298DFB4}">
      <dgm:prSet/>
      <dgm:spPr/>
      <dgm:t>
        <a:bodyPr/>
        <a:lstStyle/>
        <a:p>
          <a:r>
            <a:rPr lang="es-MX"/>
            <a:t>b. Servicio 2</a:t>
          </a:r>
          <a:endParaRPr lang="es-CO"/>
        </a:p>
      </dgm:t>
    </dgm:pt>
    <dgm:pt modelId="{CEC34128-5DFB-4A94-B9A9-B7B570EE46C0}" type="parTrans" cxnId="{A152C48A-0E57-40B6-ABFC-7B33F0B10913}">
      <dgm:prSet/>
      <dgm:spPr/>
      <dgm:t>
        <a:bodyPr/>
        <a:lstStyle/>
        <a:p>
          <a:endParaRPr lang="es-CO"/>
        </a:p>
      </dgm:t>
    </dgm:pt>
    <dgm:pt modelId="{A911C285-1BE7-441E-9416-EFF73B1EC739}" type="sibTrans" cxnId="{A152C48A-0E57-40B6-ABFC-7B33F0B10913}">
      <dgm:prSet/>
      <dgm:spPr/>
      <dgm:t>
        <a:bodyPr/>
        <a:lstStyle/>
        <a:p>
          <a:endParaRPr lang="es-CO"/>
        </a:p>
      </dgm:t>
    </dgm:pt>
    <dgm:pt modelId="{E819FEC8-78F7-4A82-B63C-2DD4FE82F79F}">
      <dgm:prSet/>
      <dgm:spPr/>
      <dgm:t>
        <a:bodyPr/>
        <a:lstStyle/>
        <a:p>
          <a:r>
            <a:rPr lang="es-MX"/>
            <a:t>c. Servicio 3</a:t>
          </a:r>
          <a:endParaRPr lang="es-CO"/>
        </a:p>
      </dgm:t>
    </dgm:pt>
    <dgm:pt modelId="{E7CAA3EF-C776-47F6-A476-26AD6C290BDA}" type="parTrans" cxnId="{1FA4ED96-BA0F-495A-9145-ECC4939AD5B0}">
      <dgm:prSet/>
      <dgm:spPr/>
      <dgm:t>
        <a:bodyPr/>
        <a:lstStyle/>
        <a:p>
          <a:endParaRPr lang="es-CO"/>
        </a:p>
      </dgm:t>
    </dgm:pt>
    <dgm:pt modelId="{4CE63275-22FA-41F5-AAA9-A471BDAE30F6}" type="sibTrans" cxnId="{1FA4ED96-BA0F-495A-9145-ECC4939AD5B0}">
      <dgm:prSet/>
      <dgm:spPr/>
      <dgm:t>
        <a:bodyPr/>
        <a:lstStyle/>
        <a:p>
          <a:endParaRPr lang="es-CO"/>
        </a:p>
      </dgm:t>
    </dgm:pt>
    <dgm:pt modelId="{6888FFA8-BBD0-4491-8121-0C7D45DCB220}">
      <dgm:prSet/>
      <dgm:spPr/>
      <dgm:t>
        <a:bodyPr/>
        <a:lstStyle/>
        <a:p>
          <a:r>
            <a:rPr lang="es-MX"/>
            <a:t>iv. Página de contacto</a:t>
          </a:r>
          <a:endParaRPr lang="es-CO"/>
        </a:p>
      </dgm:t>
    </dgm:pt>
    <dgm:pt modelId="{C1B1B1BA-EEA5-4E63-82D5-9B380ABAE3A9}" type="parTrans" cxnId="{214EE817-AC8E-4CE9-8F1B-1EFDEF796A05}">
      <dgm:prSet/>
      <dgm:spPr/>
      <dgm:t>
        <a:bodyPr/>
        <a:lstStyle/>
        <a:p>
          <a:endParaRPr lang="es-CO"/>
        </a:p>
      </dgm:t>
    </dgm:pt>
    <dgm:pt modelId="{208875EE-4680-4C3B-91BF-AA3B79045AC7}" type="sibTrans" cxnId="{214EE817-AC8E-4CE9-8F1B-1EFDEF796A05}">
      <dgm:prSet/>
      <dgm:spPr/>
      <dgm:t>
        <a:bodyPr/>
        <a:lstStyle/>
        <a:p>
          <a:endParaRPr lang="es-CO"/>
        </a:p>
      </dgm:t>
    </dgm:pt>
    <dgm:pt modelId="{94CF3321-6204-4B2A-B225-F26B1DAA1040}">
      <dgm:prSet/>
      <dgm:spPr/>
      <dgm:t>
        <a:bodyPr/>
        <a:lstStyle/>
        <a:p>
          <a:r>
            <a:rPr lang="es-MX"/>
            <a:t>b. Enlaces entre páginas</a:t>
          </a:r>
          <a:endParaRPr lang="es-CO"/>
        </a:p>
      </dgm:t>
    </dgm:pt>
    <dgm:pt modelId="{85452287-A798-4D07-B5BE-D3912E94B432}" type="parTrans" cxnId="{860C904F-A6AE-470E-A2D0-6CDE0E19EFE9}">
      <dgm:prSet/>
      <dgm:spPr/>
      <dgm:t>
        <a:bodyPr/>
        <a:lstStyle/>
        <a:p>
          <a:endParaRPr lang="es-CO"/>
        </a:p>
      </dgm:t>
    </dgm:pt>
    <dgm:pt modelId="{71DBBAEB-081A-4B75-9256-46D6065BC527}" type="sibTrans" cxnId="{860C904F-A6AE-470E-A2D0-6CDE0E19EFE9}">
      <dgm:prSet/>
      <dgm:spPr/>
      <dgm:t>
        <a:bodyPr/>
        <a:lstStyle/>
        <a:p>
          <a:endParaRPr lang="es-CO"/>
        </a:p>
      </dgm:t>
    </dgm:pt>
    <dgm:pt modelId="{ABD2631B-EC5E-4BF1-8ADE-82D724C9CEC2}">
      <dgm:prSet/>
      <dgm:spPr/>
      <dgm:t>
        <a:bodyPr/>
        <a:lstStyle/>
        <a:p>
          <a:r>
            <a:rPr lang="es-MX"/>
            <a:t>i. Enlace de la página de inicio a la sección de productos</a:t>
          </a:r>
          <a:endParaRPr lang="es-CO"/>
        </a:p>
      </dgm:t>
    </dgm:pt>
    <dgm:pt modelId="{A96E1E1B-DF52-4C8F-A4DE-628B90F32D9B}" type="parTrans" cxnId="{3C775308-8D84-4B71-B515-15E3E981C38B}">
      <dgm:prSet/>
      <dgm:spPr/>
      <dgm:t>
        <a:bodyPr/>
        <a:lstStyle/>
        <a:p>
          <a:endParaRPr lang="es-CO"/>
        </a:p>
      </dgm:t>
    </dgm:pt>
    <dgm:pt modelId="{57CFE93A-6B74-4FA4-B905-F2AFF836161C}" type="sibTrans" cxnId="{3C775308-8D84-4B71-B515-15E3E981C38B}">
      <dgm:prSet/>
      <dgm:spPr/>
      <dgm:t>
        <a:bodyPr/>
        <a:lstStyle/>
        <a:p>
          <a:endParaRPr lang="es-CO"/>
        </a:p>
      </dgm:t>
    </dgm:pt>
    <dgm:pt modelId="{70A58110-CEF5-4926-B35C-01128362B2DE}">
      <dgm:prSet/>
      <dgm:spPr/>
      <dgm:t>
        <a:bodyPr/>
        <a:lstStyle/>
        <a:p>
          <a:r>
            <a:rPr lang="es-MX"/>
            <a:t>ii. Enlace de la página de inicio a la sección de servicios</a:t>
          </a:r>
          <a:endParaRPr lang="es-CO"/>
        </a:p>
      </dgm:t>
    </dgm:pt>
    <dgm:pt modelId="{F6B688E0-861D-493D-B429-59E3C282B96C}" type="parTrans" cxnId="{FF531DB8-A995-48FD-BFB5-EDCAF6199D01}">
      <dgm:prSet/>
      <dgm:spPr/>
      <dgm:t>
        <a:bodyPr/>
        <a:lstStyle/>
        <a:p>
          <a:endParaRPr lang="es-CO"/>
        </a:p>
      </dgm:t>
    </dgm:pt>
    <dgm:pt modelId="{6D81EE79-C5D2-40BE-B547-63BA1DE647B3}" type="sibTrans" cxnId="{FF531DB8-A995-48FD-BFB5-EDCAF6199D01}">
      <dgm:prSet/>
      <dgm:spPr/>
      <dgm:t>
        <a:bodyPr/>
        <a:lstStyle/>
        <a:p>
          <a:endParaRPr lang="es-CO"/>
        </a:p>
      </dgm:t>
    </dgm:pt>
    <dgm:pt modelId="{AAA743AE-BD82-4630-A553-BECAFE4A571D}">
      <dgm:prSet/>
      <dgm:spPr/>
      <dgm:t>
        <a:bodyPr/>
        <a:lstStyle/>
        <a:p>
          <a:r>
            <a:rPr lang="es-MX"/>
            <a:t>iii. Enlace de la página de inicio a la página de contacto</a:t>
          </a:r>
          <a:endParaRPr lang="es-CO"/>
        </a:p>
      </dgm:t>
    </dgm:pt>
    <dgm:pt modelId="{C5E803D8-51F4-49DF-9501-FD9A167E2460}" type="parTrans" cxnId="{DE8CE8CD-BBBC-4695-9B2B-E8AFF1B473F7}">
      <dgm:prSet/>
      <dgm:spPr/>
      <dgm:t>
        <a:bodyPr/>
        <a:lstStyle/>
        <a:p>
          <a:endParaRPr lang="es-CO"/>
        </a:p>
      </dgm:t>
    </dgm:pt>
    <dgm:pt modelId="{AC4435EF-4135-472B-A07A-B3CCD02F4B09}" type="sibTrans" cxnId="{DE8CE8CD-BBBC-4695-9B2B-E8AFF1B473F7}">
      <dgm:prSet/>
      <dgm:spPr/>
      <dgm:t>
        <a:bodyPr/>
        <a:lstStyle/>
        <a:p>
          <a:endParaRPr lang="es-CO"/>
        </a:p>
      </dgm:t>
    </dgm:pt>
    <dgm:pt modelId="{4D2EE624-D74D-426B-9C6C-0EE17AB47824}">
      <dgm:prSet/>
      <dgm:spPr/>
      <dgm:t>
        <a:bodyPr/>
        <a:lstStyle/>
        <a:p>
          <a:r>
            <a:rPr lang="es-MX"/>
            <a:t>iv. Enlace de la sección de productos a las subcategorías</a:t>
          </a:r>
          <a:endParaRPr lang="es-CO"/>
        </a:p>
      </dgm:t>
    </dgm:pt>
    <dgm:pt modelId="{FB72FE9E-33F9-4B2E-828B-5335BC5F0406}" type="parTrans" cxnId="{E7D5D0A8-5C50-4AA0-AF51-0E2CEDB2B7C8}">
      <dgm:prSet/>
      <dgm:spPr/>
      <dgm:t>
        <a:bodyPr/>
        <a:lstStyle/>
        <a:p>
          <a:endParaRPr lang="es-CO"/>
        </a:p>
      </dgm:t>
    </dgm:pt>
    <dgm:pt modelId="{33E00318-E4EB-4EE3-9915-4F1C235363D8}" type="sibTrans" cxnId="{E7D5D0A8-5C50-4AA0-AF51-0E2CEDB2B7C8}">
      <dgm:prSet/>
      <dgm:spPr/>
      <dgm:t>
        <a:bodyPr/>
        <a:lstStyle/>
        <a:p>
          <a:endParaRPr lang="es-CO"/>
        </a:p>
      </dgm:t>
    </dgm:pt>
    <dgm:pt modelId="{A60E4A2C-8E79-461E-ACF0-CFC017E1A233}">
      <dgm:prSet/>
      <dgm:spPr/>
      <dgm:t>
        <a:bodyPr/>
        <a:lstStyle/>
        <a:p>
          <a:r>
            <a:rPr lang="es-MX"/>
            <a:t>v. Enlace de las subcategorías a los productos</a:t>
          </a:r>
          <a:endParaRPr lang="es-CO"/>
        </a:p>
      </dgm:t>
    </dgm:pt>
    <dgm:pt modelId="{6419AE04-7927-49D4-B843-10E17DA53E11}" type="parTrans" cxnId="{D18FABCE-E83B-4FB0-805D-5C6E67AEBC6F}">
      <dgm:prSet/>
      <dgm:spPr/>
      <dgm:t>
        <a:bodyPr/>
        <a:lstStyle/>
        <a:p>
          <a:endParaRPr lang="es-CO"/>
        </a:p>
      </dgm:t>
    </dgm:pt>
    <dgm:pt modelId="{4CC62537-460B-4A95-A32A-EEFB228D1B64}" type="sibTrans" cxnId="{D18FABCE-E83B-4FB0-805D-5C6E67AEBC6F}">
      <dgm:prSet/>
      <dgm:spPr/>
      <dgm:t>
        <a:bodyPr/>
        <a:lstStyle/>
        <a:p>
          <a:endParaRPr lang="es-CO"/>
        </a:p>
      </dgm:t>
    </dgm:pt>
    <dgm:pt modelId="{F50C65FA-B522-44A7-BEC0-2127ED5BB695}">
      <dgm:prSet/>
      <dgm:spPr/>
      <dgm:t>
        <a:bodyPr/>
        <a:lstStyle/>
        <a:p>
          <a:r>
            <a:rPr lang="es-MX"/>
            <a:t>vi. Enlace de la sección de servicios a las subcategorías</a:t>
          </a:r>
          <a:endParaRPr lang="es-CO"/>
        </a:p>
      </dgm:t>
    </dgm:pt>
    <dgm:pt modelId="{85E1371E-E3AD-4EE7-AF75-0BFB05ADACD1}" type="parTrans" cxnId="{C85E4AD4-330D-4A51-B929-CA81FC546F8F}">
      <dgm:prSet/>
      <dgm:spPr/>
      <dgm:t>
        <a:bodyPr/>
        <a:lstStyle/>
        <a:p>
          <a:endParaRPr lang="es-CO"/>
        </a:p>
      </dgm:t>
    </dgm:pt>
    <dgm:pt modelId="{37B03397-968B-4977-A9BE-3BC7BE36D984}" type="sibTrans" cxnId="{C85E4AD4-330D-4A51-B929-CA81FC546F8F}">
      <dgm:prSet/>
      <dgm:spPr/>
      <dgm:t>
        <a:bodyPr/>
        <a:lstStyle/>
        <a:p>
          <a:endParaRPr lang="es-CO"/>
        </a:p>
      </dgm:t>
    </dgm:pt>
    <dgm:pt modelId="{16004FB7-D39B-4E5C-B4EA-67E3859B97E6}">
      <dgm:prSet/>
      <dgm:spPr/>
      <dgm:t>
        <a:bodyPr/>
        <a:lstStyle/>
        <a:p>
          <a:r>
            <a:rPr lang="es-MX"/>
            <a:t>vii. Enlace de las subcategorías a los servicios</a:t>
          </a:r>
          <a:endParaRPr lang="es-CO"/>
        </a:p>
      </dgm:t>
    </dgm:pt>
    <dgm:pt modelId="{53C0A0C2-2DB2-4F08-928C-B42180FF2F22}" type="parTrans" cxnId="{06A4CE04-4A48-4706-BB9C-35D151832CEB}">
      <dgm:prSet/>
      <dgm:spPr/>
      <dgm:t>
        <a:bodyPr/>
        <a:lstStyle/>
        <a:p>
          <a:endParaRPr lang="es-CO"/>
        </a:p>
      </dgm:t>
    </dgm:pt>
    <dgm:pt modelId="{EB0EEB4B-6A09-4E7F-B701-5E5D299173EC}" type="sibTrans" cxnId="{06A4CE04-4A48-4706-BB9C-35D151832CEB}">
      <dgm:prSet/>
      <dgm:spPr/>
      <dgm:t>
        <a:bodyPr/>
        <a:lstStyle/>
        <a:p>
          <a:endParaRPr lang="es-CO"/>
        </a:p>
      </dgm:t>
    </dgm:pt>
    <dgm:pt modelId="{D71F18D2-4E91-4EC4-9037-54035497FC1A}">
      <dgm:prSet/>
      <dgm:spPr/>
      <dgm:t>
        <a:bodyPr/>
        <a:lstStyle/>
        <a:p>
          <a:r>
            <a:rPr lang="es-MX"/>
            <a:t>viii. Enlace de la página de contacto a la página de inicio</a:t>
          </a:r>
          <a:endParaRPr lang="es-CO"/>
        </a:p>
      </dgm:t>
    </dgm:pt>
    <dgm:pt modelId="{244C8B39-5DA5-425E-85DE-3D9818D2CEBF}" type="parTrans" cxnId="{CE1925C9-DCF3-45F0-B4F6-E1E0D658D616}">
      <dgm:prSet/>
      <dgm:spPr/>
      <dgm:t>
        <a:bodyPr/>
        <a:lstStyle/>
        <a:p>
          <a:endParaRPr lang="es-CO"/>
        </a:p>
      </dgm:t>
    </dgm:pt>
    <dgm:pt modelId="{46D0F1E9-CA14-4140-809D-898017CD5EE1}" type="sibTrans" cxnId="{CE1925C9-DCF3-45F0-B4F6-E1E0D658D616}">
      <dgm:prSet/>
      <dgm:spPr/>
      <dgm:t>
        <a:bodyPr/>
        <a:lstStyle/>
        <a:p>
          <a:endParaRPr lang="es-CO"/>
        </a:p>
      </dgm:t>
    </dgm:pt>
    <dgm:pt modelId="{123A0A32-97E9-456B-A842-10CB32C9B95F}" type="pres">
      <dgm:prSet presAssocID="{5FB1BBCD-F7FD-4BAD-B818-534BFC66ED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8FC1B3-F1B0-42CC-8AAE-4FA7E44564D2}" type="pres">
      <dgm:prSet presAssocID="{1218A20E-18C6-4C1E-AFD3-A5E812924C00}" presName="hierRoot1" presStyleCnt="0">
        <dgm:presLayoutVars>
          <dgm:hierBranch val="init"/>
        </dgm:presLayoutVars>
      </dgm:prSet>
      <dgm:spPr/>
    </dgm:pt>
    <dgm:pt modelId="{DD2B1C03-317B-4EF8-BDB9-5DC196DC0A1E}" type="pres">
      <dgm:prSet presAssocID="{1218A20E-18C6-4C1E-AFD3-A5E812924C00}" presName="rootComposite1" presStyleCnt="0"/>
      <dgm:spPr/>
    </dgm:pt>
    <dgm:pt modelId="{7D6D57E6-C9B8-4866-AEBA-A8CF2BE956E1}" type="pres">
      <dgm:prSet presAssocID="{1218A20E-18C6-4C1E-AFD3-A5E812924C00}" presName="rootText1" presStyleLbl="node0" presStyleIdx="0" presStyleCnt="1">
        <dgm:presLayoutVars>
          <dgm:chPref val="3"/>
        </dgm:presLayoutVars>
      </dgm:prSet>
      <dgm:spPr/>
    </dgm:pt>
    <dgm:pt modelId="{9C77DA9D-45DB-437D-BC9B-2B1420A995CA}" type="pres">
      <dgm:prSet presAssocID="{1218A20E-18C6-4C1E-AFD3-A5E812924C00}" presName="rootConnector1" presStyleLbl="node1" presStyleIdx="0" presStyleCnt="0"/>
      <dgm:spPr/>
    </dgm:pt>
    <dgm:pt modelId="{31EFC6D8-44EE-4EF7-B5DE-307517E92720}" type="pres">
      <dgm:prSet presAssocID="{1218A20E-18C6-4C1E-AFD3-A5E812924C00}" presName="hierChild2" presStyleCnt="0"/>
      <dgm:spPr/>
    </dgm:pt>
    <dgm:pt modelId="{463CF219-1F18-4716-BB38-1C71AC7EC789}" type="pres">
      <dgm:prSet presAssocID="{F6EED083-547A-4C31-BDAD-8C260DA3BBEB}" presName="Name37" presStyleLbl="parChTrans1D2" presStyleIdx="0" presStyleCnt="1"/>
      <dgm:spPr/>
    </dgm:pt>
    <dgm:pt modelId="{EDC49F9F-3388-40FC-94D6-53F8DC932D17}" type="pres">
      <dgm:prSet presAssocID="{8C8E0E1B-A415-4AF0-AD8C-09D146AD411C}" presName="hierRoot2" presStyleCnt="0">
        <dgm:presLayoutVars>
          <dgm:hierBranch val="init"/>
        </dgm:presLayoutVars>
      </dgm:prSet>
      <dgm:spPr/>
    </dgm:pt>
    <dgm:pt modelId="{5A80820D-EF85-4AFD-8812-20ABCC888964}" type="pres">
      <dgm:prSet presAssocID="{8C8E0E1B-A415-4AF0-AD8C-09D146AD411C}" presName="rootComposite" presStyleCnt="0"/>
      <dgm:spPr/>
    </dgm:pt>
    <dgm:pt modelId="{C7302F85-BFD5-4E86-9607-426BC5BDE437}" type="pres">
      <dgm:prSet presAssocID="{8C8E0E1B-A415-4AF0-AD8C-09D146AD411C}" presName="rootText" presStyleLbl="node2" presStyleIdx="0" presStyleCnt="1">
        <dgm:presLayoutVars>
          <dgm:chPref val="3"/>
        </dgm:presLayoutVars>
      </dgm:prSet>
      <dgm:spPr/>
    </dgm:pt>
    <dgm:pt modelId="{9F0BC717-275A-4A7C-9179-1B9E7888F3B3}" type="pres">
      <dgm:prSet presAssocID="{8C8E0E1B-A415-4AF0-AD8C-09D146AD411C}" presName="rootConnector" presStyleLbl="node2" presStyleIdx="0" presStyleCnt="1"/>
      <dgm:spPr/>
    </dgm:pt>
    <dgm:pt modelId="{35898AF5-C446-4D2C-8FCC-E3184A509609}" type="pres">
      <dgm:prSet presAssocID="{8C8E0E1B-A415-4AF0-AD8C-09D146AD411C}" presName="hierChild4" presStyleCnt="0"/>
      <dgm:spPr/>
    </dgm:pt>
    <dgm:pt modelId="{670BC928-125B-46BF-AD0A-0E93F154841A}" type="pres">
      <dgm:prSet presAssocID="{67792585-13AE-4D90-A29F-95F6801615D5}" presName="Name37" presStyleLbl="parChTrans1D3" presStyleIdx="0" presStyleCnt="4"/>
      <dgm:spPr/>
    </dgm:pt>
    <dgm:pt modelId="{7FF60E69-458F-4A52-BFE5-17860ECAC643}" type="pres">
      <dgm:prSet presAssocID="{C6B4F85E-F6C2-4228-9793-17DA42028A40}" presName="hierRoot2" presStyleCnt="0">
        <dgm:presLayoutVars>
          <dgm:hierBranch val="init"/>
        </dgm:presLayoutVars>
      </dgm:prSet>
      <dgm:spPr/>
    </dgm:pt>
    <dgm:pt modelId="{35A1788D-BA27-4330-88FB-6117989C2531}" type="pres">
      <dgm:prSet presAssocID="{C6B4F85E-F6C2-4228-9793-17DA42028A40}" presName="rootComposite" presStyleCnt="0"/>
      <dgm:spPr/>
    </dgm:pt>
    <dgm:pt modelId="{67C7637F-EAD7-4303-A761-066A6EC3B6A1}" type="pres">
      <dgm:prSet presAssocID="{C6B4F85E-F6C2-4228-9793-17DA42028A40}" presName="rootText" presStyleLbl="node3" presStyleIdx="0" presStyleCnt="4">
        <dgm:presLayoutVars>
          <dgm:chPref val="3"/>
        </dgm:presLayoutVars>
      </dgm:prSet>
      <dgm:spPr/>
    </dgm:pt>
    <dgm:pt modelId="{89CDCDF1-DA6F-48DF-935E-63332B7AA5FD}" type="pres">
      <dgm:prSet presAssocID="{C6B4F85E-F6C2-4228-9793-17DA42028A40}" presName="rootConnector" presStyleLbl="node3" presStyleIdx="0" presStyleCnt="4"/>
      <dgm:spPr/>
    </dgm:pt>
    <dgm:pt modelId="{A282A40F-19DA-46F7-9CF1-DD295AF889DF}" type="pres">
      <dgm:prSet presAssocID="{C6B4F85E-F6C2-4228-9793-17DA42028A40}" presName="hierChild4" presStyleCnt="0"/>
      <dgm:spPr/>
    </dgm:pt>
    <dgm:pt modelId="{995DBDE9-2186-45C7-A60D-D9FE6372C7CC}" type="pres">
      <dgm:prSet presAssocID="{C6B4F85E-F6C2-4228-9793-17DA42028A40}" presName="hierChild5" presStyleCnt="0"/>
      <dgm:spPr/>
    </dgm:pt>
    <dgm:pt modelId="{6F0327F6-F299-471D-A54F-55DD3D5C06BA}" type="pres">
      <dgm:prSet presAssocID="{7E1695E1-34ED-4CA1-99DC-BB6AE575BD57}" presName="Name37" presStyleLbl="parChTrans1D3" presStyleIdx="1" presStyleCnt="4"/>
      <dgm:spPr/>
    </dgm:pt>
    <dgm:pt modelId="{81686299-1D6D-4BC9-B955-9015D0CC2698}" type="pres">
      <dgm:prSet presAssocID="{BA853C8F-5389-4D48-A4E5-AE49BDDC945C}" presName="hierRoot2" presStyleCnt="0">
        <dgm:presLayoutVars>
          <dgm:hierBranch val="init"/>
        </dgm:presLayoutVars>
      </dgm:prSet>
      <dgm:spPr/>
    </dgm:pt>
    <dgm:pt modelId="{D4F62883-5C0E-417A-AA61-CAC31BD1E95F}" type="pres">
      <dgm:prSet presAssocID="{BA853C8F-5389-4D48-A4E5-AE49BDDC945C}" presName="rootComposite" presStyleCnt="0"/>
      <dgm:spPr/>
    </dgm:pt>
    <dgm:pt modelId="{CFA33ADC-AFBD-4660-A62C-058B4DBEAAEC}" type="pres">
      <dgm:prSet presAssocID="{BA853C8F-5389-4D48-A4E5-AE49BDDC945C}" presName="rootText" presStyleLbl="node3" presStyleIdx="1" presStyleCnt="4">
        <dgm:presLayoutVars>
          <dgm:chPref val="3"/>
        </dgm:presLayoutVars>
      </dgm:prSet>
      <dgm:spPr/>
    </dgm:pt>
    <dgm:pt modelId="{66955B3E-22BF-43F9-B7D6-AF8EBD7355C8}" type="pres">
      <dgm:prSet presAssocID="{BA853C8F-5389-4D48-A4E5-AE49BDDC945C}" presName="rootConnector" presStyleLbl="node3" presStyleIdx="1" presStyleCnt="4"/>
      <dgm:spPr/>
    </dgm:pt>
    <dgm:pt modelId="{CB6BB3C4-EEC7-4A4F-9F5B-A138453BEE10}" type="pres">
      <dgm:prSet presAssocID="{BA853C8F-5389-4D48-A4E5-AE49BDDC945C}" presName="hierChild4" presStyleCnt="0"/>
      <dgm:spPr/>
    </dgm:pt>
    <dgm:pt modelId="{0F6ED307-91B3-4131-B321-CDB719180019}" type="pres">
      <dgm:prSet presAssocID="{04C08767-9859-4C09-9E19-EB8F2BAEE864}" presName="Name37" presStyleLbl="parChTrans1D4" presStyleIdx="0" presStyleCnt="21"/>
      <dgm:spPr/>
    </dgm:pt>
    <dgm:pt modelId="{B1ADDB8A-C535-42F5-A5B4-C59D0926E2CA}" type="pres">
      <dgm:prSet presAssocID="{B2948FC9-707E-4726-868F-3C419F5D280C}" presName="hierRoot2" presStyleCnt="0">
        <dgm:presLayoutVars>
          <dgm:hierBranch val="init"/>
        </dgm:presLayoutVars>
      </dgm:prSet>
      <dgm:spPr/>
    </dgm:pt>
    <dgm:pt modelId="{88C5CB50-F4FE-43EA-835E-96D19BB36040}" type="pres">
      <dgm:prSet presAssocID="{B2948FC9-707E-4726-868F-3C419F5D280C}" presName="rootComposite" presStyleCnt="0"/>
      <dgm:spPr/>
    </dgm:pt>
    <dgm:pt modelId="{06585339-6469-48B9-BC5F-3F4AFE9D5744}" type="pres">
      <dgm:prSet presAssocID="{B2948FC9-707E-4726-868F-3C419F5D280C}" presName="rootText" presStyleLbl="node4" presStyleIdx="0" presStyleCnt="21">
        <dgm:presLayoutVars>
          <dgm:chPref val="3"/>
        </dgm:presLayoutVars>
      </dgm:prSet>
      <dgm:spPr/>
    </dgm:pt>
    <dgm:pt modelId="{91E3CF0C-D0F9-4505-B25F-B0869A3BEFCD}" type="pres">
      <dgm:prSet presAssocID="{B2948FC9-707E-4726-868F-3C419F5D280C}" presName="rootConnector" presStyleLbl="node4" presStyleIdx="0" presStyleCnt="21"/>
      <dgm:spPr/>
    </dgm:pt>
    <dgm:pt modelId="{8C59AB89-9021-487D-94E2-D02EFEDC24D8}" type="pres">
      <dgm:prSet presAssocID="{B2948FC9-707E-4726-868F-3C419F5D280C}" presName="hierChild4" presStyleCnt="0"/>
      <dgm:spPr/>
    </dgm:pt>
    <dgm:pt modelId="{F8507C1C-DC53-4114-82C1-60DECC3CB8AF}" type="pres">
      <dgm:prSet presAssocID="{B2948FC9-707E-4726-868F-3C419F5D280C}" presName="hierChild5" presStyleCnt="0"/>
      <dgm:spPr/>
    </dgm:pt>
    <dgm:pt modelId="{3B66BB23-D640-4196-AD30-6AD34E01359E}" type="pres">
      <dgm:prSet presAssocID="{F59F04C6-10C3-4305-A2AB-3369021105F3}" presName="Name37" presStyleLbl="parChTrans1D4" presStyleIdx="1" presStyleCnt="21"/>
      <dgm:spPr/>
    </dgm:pt>
    <dgm:pt modelId="{7A72A3C9-2B2A-4031-A0EE-93E7469A2CC3}" type="pres">
      <dgm:prSet presAssocID="{3F9FF02E-6619-4D9E-BDCD-C764FAAD89D1}" presName="hierRoot2" presStyleCnt="0">
        <dgm:presLayoutVars>
          <dgm:hierBranch val="init"/>
        </dgm:presLayoutVars>
      </dgm:prSet>
      <dgm:spPr/>
    </dgm:pt>
    <dgm:pt modelId="{F5ACEF31-F65B-4052-9E10-386120F023A5}" type="pres">
      <dgm:prSet presAssocID="{3F9FF02E-6619-4D9E-BDCD-C764FAAD89D1}" presName="rootComposite" presStyleCnt="0"/>
      <dgm:spPr/>
    </dgm:pt>
    <dgm:pt modelId="{4BA263A7-B943-4C8B-AB16-02F281AF7032}" type="pres">
      <dgm:prSet presAssocID="{3F9FF02E-6619-4D9E-BDCD-C764FAAD89D1}" presName="rootText" presStyleLbl="node4" presStyleIdx="1" presStyleCnt="21">
        <dgm:presLayoutVars>
          <dgm:chPref val="3"/>
        </dgm:presLayoutVars>
      </dgm:prSet>
      <dgm:spPr/>
    </dgm:pt>
    <dgm:pt modelId="{38D37127-5F59-4877-89A1-6E85C809A117}" type="pres">
      <dgm:prSet presAssocID="{3F9FF02E-6619-4D9E-BDCD-C764FAAD89D1}" presName="rootConnector" presStyleLbl="node4" presStyleIdx="1" presStyleCnt="21"/>
      <dgm:spPr/>
    </dgm:pt>
    <dgm:pt modelId="{E41539BC-0A7F-4A15-87E1-0E67511BA765}" type="pres">
      <dgm:prSet presAssocID="{3F9FF02E-6619-4D9E-BDCD-C764FAAD89D1}" presName="hierChild4" presStyleCnt="0"/>
      <dgm:spPr/>
    </dgm:pt>
    <dgm:pt modelId="{FD7490B2-BDE2-43BC-BFD7-0C9C8A3875EC}" type="pres">
      <dgm:prSet presAssocID="{3F9FF02E-6619-4D9E-BDCD-C764FAAD89D1}" presName="hierChild5" presStyleCnt="0"/>
      <dgm:spPr/>
    </dgm:pt>
    <dgm:pt modelId="{3FC24142-C5E8-4C89-BACD-6D916E08571A}" type="pres">
      <dgm:prSet presAssocID="{3C4DFE31-0DC3-478D-A73B-48B3005D35C9}" presName="Name37" presStyleLbl="parChTrans1D4" presStyleIdx="2" presStyleCnt="21"/>
      <dgm:spPr/>
    </dgm:pt>
    <dgm:pt modelId="{A0B9C08A-C7D6-48B6-84F6-024B09F1826F}" type="pres">
      <dgm:prSet presAssocID="{2C1841B6-BACB-4DFB-9A66-7B6DDC9C9BBB}" presName="hierRoot2" presStyleCnt="0">
        <dgm:presLayoutVars>
          <dgm:hierBranch val="init"/>
        </dgm:presLayoutVars>
      </dgm:prSet>
      <dgm:spPr/>
    </dgm:pt>
    <dgm:pt modelId="{2928A5A8-D500-4958-ABB8-8B4FAC34ABF3}" type="pres">
      <dgm:prSet presAssocID="{2C1841B6-BACB-4DFB-9A66-7B6DDC9C9BBB}" presName="rootComposite" presStyleCnt="0"/>
      <dgm:spPr/>
    </dgm:pt>
    <dgm:pt modelId="{F53ECA40-2158-4A52-849C-91783C91D013}" type="pres">
      <dgm:prSet presAssocID="{2C1841B6-BACB-4DFB-9A66-7B6DDC9C9BBB}" presName="rootText" presStyleLbl="node4" presStyleIdx="2" presStyleCnt="21">
        <dgm:presLayoutVars>
          <dgm:chPref val="3"/>
        </dgm:presLayoutVars>
      </dgm:prSet>
      <dgm:spPr/>
    </dgm:pt>
    <dgm:pt modelId="{D829B79A-005E-4714-8D42-BE94464D19EB}" type="pres">
      <dgm:prSet presAssocID="{2C1841B6-BACB-4DFB-9A66-7B6DDC9C9BBB}" presName="rootConnector" presStyleLbl="node4" presStyleIdx="2" presStyleCnt="21"/>
      <dgm:spPr/>
    </dgm:pt>
    <dgm:pt modelId="{7165E199-19B0-4D04-91A0-4DBFAFE3E888}" type="pres">
      <dgm:prSet presAssocID="{2C1841B6-BACB-4DFB-9A66-7B6DDC9C9BBB}" presName="hierChild4" presStyleCnt="0"/>
      <dgm:spPr/>
    </dgm:pt>
    <dgm:pt modelId="{BB90C17B-9E46-4A50-9471-0DD8FDA41DBF}" type="pres">
      <dgm:prSet presAssocID="{2C1841B6-BACB-4DFB-9A66-7B6DDC9C9BBB}" presName="hierChild5" presStyleCnt="0"/>
      <dgm:spPr/>
    </dgm:pt>
    <dgm:pt modelId="{369EBF30-C713-41F8-AC37-15A1E605EEF3}" type="pres">
      <dgm:prSet presAssocID="{3E657951-1187-47D0-815C-698EDFCFEFD0}" presName="Name37" presStyleLbl="parChTrans1D4" presStyleIdx="3" presStyleCnt="21"/>
      <dgm:spPr/>
    </dgm:pt>
    <dgm:pt modelId="{192EC3F5-CF16-41B7-B1E7-2AFC7C0B5F79}" type="pres">
      <dgm:prSet presAssocID="{E6B6ED09-225D-4491-946F-798D59720EA6}" presName="hierRoot2" presStyleCnt="0">
        <dgm:presLayoutVars>
          <dgm:hierBranch val="init"/>
        </dgm:presLayoutVars>
      </dgm:prSet>
      <dgm:spPr/>
    </dgm:pt>
    <dgm:pt modelId="{C80B8304-B6A5-492B-A438-13A2933B7C23}" type="pres">
      <dgm:prSet presAssocID="{E6B6ED09-225D-4491-946F-798D59720EA6}" presName="rootComposite" presStyleCnt="0"/>
      <dgm:spPr/>
    </dgm:pt>
    <dgm:pt modelId="{D567F970-18F1-4759-BD14-40349313FC90}" type="pres">
      <dgm:prSet presAssocID="{E6B6ED09-225D-4491-946F-798D59720EA6}" presName="rootText" presStyleLbl="node4" presStyleIdx="3" presStyleCnt="21">
        <dgm:presLayoutVars>
          <dgm:chPref val="3"/>
        </dgm:presLayoutVars>
      </dgm:prSet>
      <dgm:spPr/>
    </dgm:pt>
    <dgm:pt modelId="{9260CCD4-F27D-4C80-9F8A-8E4C35DE958E}" type="pres">
      <dgm:prSet presAssocID="{E6B6ED09-225D-4491-946F-798D59720EA6}" presName="rootConnector" presStyleLbl="node4" presStyleIdx="3" presStyleCnt="21"/>
      <dgm:spPr/>
    </dgm:pt>
    <dgm:pt modelId="{3E981DEF-EB67-4352-A145-06AD6FDA2015}" type="pres">
      <dgm:prSet presAssocID="{E6B6ED09-225D-4491-946F-798D59720EA6}" presName="hierChild4" presStyleCnt="0"/>
      <dgm:spPr/>
    </dgm:pt>
    <dgm:pt modelId="{16FFBBD7-D343-4093-A1A8-0F3A5FFEA3E8}" type="pres">
      <dgm:prSet presAssocID="{E6B6ED09-225D-4491-946F-798D59720EA6}" presName="hierChild5" presStyleCnt="0"/>
      <dgm:spPr/>
    </dgm:pt>
    <dgm:pt modelId="{3B6CBC41-DDE6-49BB-A642-56C35D655B01}" type="pres">
      <dgm:prSet presAssocID="{03E3E687-95CF-49B7-8D16-4820E20A0122}" presName="Name37" presStyleLbl="parChTrans1D4" presStyleIdx="4" presStyleCnt="21"/>
      <dgm:spPr/>
    </dgm:pt>
    <dgm:pt modelId="{63667A4F-D1D7-43C1-8CC3-D9E7361E8669}" type="pres">
      <dgm:prSet presAssocID="{99D26BEB-8364-461E-ADCC-43E34B313A70}" presName="hierRoot2" presStyleCnt="0">
        <dgm:presLayoutVars>
          <dgm:hierBranch val="init"/>
        </dgm:presLayoutVars>
      </dgm:prSet>
      <dgm:spPr/>
    </dgm:pt>
    <dgm:pt modelId="{EFF9A877-6EF2-45EC-8229-71AD30DD9443}" type="pres">
      <dgm:prSet presAssocID="{99D26BEB-8364-461E-ADCC-43E34B313A70}" presName="rootComposite" presStyleCnt="0"/>
      <dgm:spPr/>
    </dgm:pt>
    <dgm:pt modelId="{CCA68B55-2B92-4241-8A45-EEE0C2DECC0D}" type="pres">
      <dgm:prSet presAssocID="{99D26BEB-8364-461E-ADCC-43E34B313A70}" presName="rootText" presStyleLbl="node4" presStyleIdx="4" presStyleCnt="21">
        <dgm:presLayoutVars>
          <dgm:chPref val="3"/>
        </dgm:presLayoutVars>
      </dgm:prSet>
      <dgm:spPr/>
    </dgm:pt>
    <dgm:pt modelId="{72AB8AD0-CB49-460E-8DF1-33437BB3C4AB}" type="pres">
      <dgm:prSet presAssocID="{99D26BEB-8364-461E-ADCC-43E34B313A70}" presName="rootConnector" presStyleLbl="node4" presStyleIdx="4" presStyleCnt="21"/>
      <dgm:spPr/>
    </dgm:pt>
    <dgm:pt modelId="{E4BFFE05-06D2-41F0-9779-D2C29387656C}" type="pres">
      <dgm:prSet presAssocID="{99D26BEB-8364-461E-ADCC-43E34B313A70}" presName="hierChild4" presStyleCnt="0"/>
      <dgm:spPr/>
    </dgm:pt>
    <dgm:pt modelId="{2D2E8F9D-4A4D-441C-BEFA-96A71F0479C7}" type="pres">
      <dgm:prSet presAssocID="{99D26BEB-8364-461E-ADCC-43E34B313A70}" presName="hierChild5" presStyleCnt="0"/>
      <dgm:spPr/>
    </dgm:pt>
    <dgm:pt modelId="{1628D2A2-2E5A-4678-BDB9-98049FDC1559}" type="pres">
      <dgm:prSet presAssocID="{582674E5-CF33-4290-A88B-964482BDF7E6}" presName="Name37" presStyleLbl="parChTrans1D4" presStyleIdx="5" presStyleCnt="21"/>
      <dgm:spPr/>
    </dgm:pt>
    <dgm:pt modelId="{4DF5D813-B33B-4384-9515-313B0B83FE10}" type="pres">
      <dgm:prSet presAssocID="{5AC40919-0D87-41A2-969D-0EB2D428C5CD}" presName="hierRoot2" presStyleCnt="0">
        <dgm:presLayoutVars>
          <dgm:hierBranch val="init"/>
        </dgm:presLayoutVars>
      </dgm:prSet>
      <dgm:spPr/>
    </dgm:pt>
    <dgm:pt modelId="{E1C08939-E7A7-4A54-92C7-DBF41287D3AE}" type="pres">
      <dgm:prSet presAssocID="{5AC40919-0D87-41A2-969D-0EB2D428C5CD}" presName="rootComposite" presStyleCnt="0"/>
      <dgm:spPr/>
    </dgm:pt>
    <dgm:pt modelId="{FAE5D2BA-FC3B-455F-83A9-C4FB6D2E30ED}" type="pres">
      <dgm:prSet presAssocID="{5AC40919-0D87-41A2-969D-0EB2D428C5CD}" presName="rootText" presStyleLbl="node4" presStyleIdx="5" presStyleCnt="21">
        <dgm:presLayoutVars>
          <dgm:chPref val="3"/>
        </dgm:presLayoutVars>
      </dgm:prSet>
      <dgm:spPr/>
    </dgm:pt>
    <dgm:pt modelId="{9314D07F-9D77-4C45-A9B8-FC3F5921473F}" type="pres">
      <dgm:prSet presAssocID="{5AC40919-0D87-41A2-969D-0EB2D428C5CD}" presName="rootConnector" presStyleLbl="node4" presStyleIdx="5" presStyleCnt="21"/>
      <dgm:spPr/>
    </dgm:pt>
    <dgm:pt modelId="{682EDE9B-B016-4B2F-B7F4-B7F8E24B9EB5}" type="pres">
      <dgm:prSet presAssocID="{5AC40919-0D87-41A2-969D-0EB2D428C5CD}" presName="hierChild4" presStyleCnt="0"/>
      <dgm:spPr/>
    </dgm:pt>
    <dgm:pt modelId="{9963C811-33C2-4628-A46E-814051C0D87D}" type="pres">
      <dgm:prSet presAssocID="{5AC40919-0D87-41A2-969D-0EB2D428C5CD}" presName="hierChild5" presStyleCnt="0"/>
      <dgm:spPr/>
    </dgm:pt>
    <dgm:pt modelId="{6BBA71FD-7736-4CE0-9661-A9E5C744AE20}" type="pres">
      <dgm:prSet presAssocID="{BA853C8F-5389-4D48-A4E5-AE49BDDC945C}" presName="hierChild5" presStyleCnt="0"/>
      <dgm:spPr/>
    </dgm:pt>
    <dgm:pt modelId="{33BD6DE9-196A-4F54-AE4B-C8F9FA780FFC}" type="pres">
      <dgm:prSet presAssocID="{E763629C-607A-4DD5-B492-64A8D6C82E43}" presName="Name37" presStyleLbl="parChTrans1D3" presStyleIdx="2" presStyleCnt="4"/>
      <dgm:spPr/>
    </dgm:pt>
    <dgm:pt modelId="{F035373B-C7FE-4057-BA4C-73A0F7126752}" type="pres">
      <dgm:prSet presAssocID="{EDC7035E-D76F-485C-9BBB-F9A39BE03E5D}" presName="hierRoot2" presStyleCnt="0">
        <dgm:presLayoutVars>
          <dgm:hierBranch val="init"/>
        </dgm:presLayoutVars>
      </dgm:prSet>
      <dgm:spPr/>
    </dgm:pt>
    <dgm:pt modelId="{0847B162-7127-46CD-B794-C5A3B9447D2F}" type="pres">
      <dgm:prSet presAssocID="{EDC7035E-D76F-485C-9BBB-F9A39BE03E5D}" presName="rootComposite" presStyleCnt="0"/>
      <dgm:spPr/>
    </dgm:pt>
    <dgm:pt modelId="{6927D4EB-7031-442D-BB43-1DE340717B00}" type="pres">
      <dgm:prSet presAssocID="{EDC7035E-D76F-485C-9BBB-F9A39BE03E5D}" presName="rootText" presStyleLbl="node3" presStyleIdx="2" presStyleCnt="4">
        <dgm:presLayoutVars>
          <dgm:chPref val="3"/>
        </dgm:presLayoutVars>
      </dgm:prSet>
      <dgm:spPr/>
    </dgm:pt>
    <dgm:pt modelId="{CB8EA922-0E74-425B-A5C2-30C8C75969FB}" type="pres">
      <dgm:prSet presAssocID="{EDC7035E-D76F-485C-9BBB-F9A39BE03E5D}" presName="rootConnector" presStyleLbl="node3" presStyleIdx="2" presStyleCnt="4"/>
      <dgm:spPr/>
    </dgm:pt>
    <dgm:pt modelId="{7EBA5373-76C1-4F64-A685-D5095DE32BDF}" type="pres">
      <dgm:prSet presAssocID="{EDC7035E-D76F-485C-9BBB-F9A39BE03E5D}" presName="hierChild4" presStyleCnt="0"/>
      <dgm:spPr/>
    </dgm:pt>
    <dgm:pt modelId="{C1DA7A27-12C5-450C-992F-13DFB1DC9AD1}" type="pres">
      <dgm:prSet presAssocID="{95FABF55-98BD-4BBC-ADD4-144F276C4FB9}" presName="Name37" presStyleLbl="parChTrans1D4" presStyleIdx="6" presStyleCnt="21"/>
      <dgm:spPr/>
    </dgm:pt>
    <dgm:pt modelId="{C7190D6C-5C17-4FDF-8A02-A0F679E14974}" type="pres">
      <dgm:prSet presAssocID="{ADFEDF34-AD56-45E2-8915-5C68D8AA3252}" presName="hierRoot2" presStyleCnt="0">
        <dgm:presLayoutVars>
          <dgm:hierBranch val="init"/>
        </dgm:presLayoutVars>
      </dgm:prSet>
      <dgm:spPr/>
    </dgm:pt>
    <dgm:pt modelId="{DD07DEB0-0D2B-43EA-9659-A76B64862E9C}" type="pres">
      <dgm:prSet presAssocID="{ADFEDF34-AD56-45E2-8915-5C68D8AA3252}" presName="rootComposite" presStyleCnt="0"/>
      <dgm:spPr/>
    </dgm:pt>
    <dgm:pt modelId="{A5A1E30D-7EE5-4CC4-BC78-D0324DEE9905}" type="pres">
      <dgm:prSet presAssocID="{ADFEDF34-AD56-45E2-8915-5C68D8AA3252}" presName="rootText" presStyleLbl="node4" presStyleIdx="6" presStyleCnt="21">
        <dgm:presLayoutVars>
          <dgm:chPref val="3"/>
        </dgm:presLayoutVars>
      </dgm:prSet>
      <dgm:spPr/>
    </dgm:pt>
    <dgm:pt modelId="{7F698467-B4A1-4324-91AE-D87FDFF0E280}" type="pres">
      <dgm:prSet presAssocID="{ADFEDF34-AD56-45E2-8915-5C68D8AA3252}" presName="rootConnector" presStyleLbl="node4" presStyleIdx="6" presStyleCnt="21"/>
      <dgm:spPr/>
    </dgm:pt>
    <dgm:pt modelId="{1A3E25BD-0D54-4F8C-B04E-B53BE0B83827}" type="pres">
      <dgm:prSet presAssocID="{ADFEDF34-AD56-45E2-8915-5C68D8AA3252}" presName="hierChild4" presStyleCnt="0"/>
      <dgm:spPr/>
    </dgm:pt>
    <dgm:pt modelId="{DD7B7090-710F-4B11-8E37-D8F552B90876}" type="pres">
      <dgm:prSet presAssocID="{ADFEDF34-AD56-45E2-8915-5C68D8AA3252}" presName="hierChild5" presStyleCnt="0"/>
      <dgm:spPr/>
    </dgm:pt>
    <dgm:pt modelId="{EA5C8A1C-9056-47AA-B99D-B18156285EED}" type="pres">
      <dgm:prSet presAssocID="{09E173D1-CB23-468B-9669-54A31F959431}" presName="Name37" presStyleLbl="parChTrans1D4" presStyleIdx="7" presStyleCnt="21"/>
      <dgm:spPr/>
    </dgm:pt>
    <dgm:pt modelId="{8997396B-4018-4755-823B-E13E01B9EE42}" type="pres">
      <dgm:prSet presAssocID="{C73DE763-E130-4F9D-8508-1DCD0E7E3690}" presName="hierRoot2" presStyleCnt="0">
        <dgm:presLayoutVars>
          <dgm:hierBranch val="init"/>
        </dgm:presLayoutVars>
      </dgm:prSet>
      <dgm:spPr/>
    </dgm:pt>
    <dgm:pt modelId="{BA8DE03C-52DD-43D1-8233-5936E9635D88}" type="pres">
      <dgm:prSet presAssocID="{C73DE763-E130-4F9D-8508-1DCD0E7E3690}" presName="rootComposite" presStyleCnt="0"/>
      <dgm:spPr/>
    </dgm:pt>
    <dgm:pt modelId="{F86CDA69-8DAD-4637-8415-70D8C5E0C54F}" type="pres">
      <dgm:prSet presAssocID="{C73DE763-E130-4F9D-8508-1DCD0E7E3690}" presName="rootText" presStyleLbl="node4" presStyleIdx="7" presStyleCnt="21">
        <dgm:presLayoutVars>
          <dgm:chPref val="3"/>
        </dgm:presLayoutVars>
      </dgm:prSet>
      <dgm:spPr/>
    </dgm:pt>
    <dgm:pt modelId="{21C0E7C3-A966-4F95-A741-D53B9F87AA60}" type="pres">
      <dgm:prSet presAssocID="{C73DE763-E130-4F9D-8508-1DCD0E7E3690}" presName="rootConnector" presStyleLbl="node4" presStyleIdx="7" presStyleCnt="21"/>
      <dgm:spPr/>
    </dgm:pt>
    <dgm:pt modelId="{D52C2A9B-FE9C-49C6-BFD1-ED0985270984}" type="pres">
      <dgm:prSet presAssocID="{C73DE763-E130-4F9D-8508-1DCD0E7E3690}" presName="hierChild4" presStyleCnt="0"/>
      <dgm:spPr/>
    </dgm:pt>
    <dgm:pt modelId="{106BABDE-8D9E-4A9C-95F9-A65531C86C88}" type="pres">
      <dgm:prSet presAssocID="{C73DE763-E130-4F9D-8508-1DCD0E7E3690}" presName="hierChild5" presStyleCnt="0"/>
      <dgm:spPr/>
    </dgm:pt>
    <dgm:pt modelId="{23C74D2C-0AE2-42F5-9A27-7120F3901C37}" type="pres">
      <dgm:prSet presAssocID="{4170E312-1387-429B-8C47-179A16DB4912}" presName="Name37" presStyleLbl="parChTrans1D4" presStyleIdx="8" presStyleCnt="21"/>
      <dgm:spPr/>
    </dgm:pt>
    <dgm:pt modelId="{E7836FAD-CFB7-4286-9545-EAB5CC412751}" type="pres">
      <dgm:prSet presAssocID="{AF3337F5-E110-485A-96F1-8C4F8F08FDBC}" presName="hierRoot2" presStyleCnt="0">
        <dgm:presLayoutVars>
          <dgm:hierBranch val="init"/>
        </dgm:presLayoutVars>
      </dgm:prSet>
      <dgm:spPr/>
    </dgm:pt>
    <dgm:pt modelId="{317AD90D-D9F6-42B2-833C-11BC5FA0ED43}" type="pres">
      <dgm:prSet presAssocID="{AF3337F5-E110-485A-96F1-8C4F8F08FDBC}" presName="rootComposite" presStyleCnt="0"/>
      <dgm:spPr/>
    </dgm:pt>
    <dgm:pt modelId="{5624F365-B317-41B5-83BB-A0932FEB65A3}" type="pres">
      <dgm:prSet presAssocID="{AF3337F5-E110-485A-96F1-8C4F8F08FDBC}" presName="rootText" presStyleLbl="node4" presStyleIdx="8" presStyleCnt="21">
        <dgm:presLayoutVars>
          <dgm:chPref val="3"/>
        </dgm:presLayoutVars>
      </dgm:prSet>
      <dgm:spPr/>
    </dgm:pt>
    <dgm:pt modelId="{B1B12F62-45E9-4B48-929D-C9B7ECD90206}" type="pres">
      <dgm:prSet presAssocID="{AF3337F5-E110-485A-96F1-8C4F8F08FDBC}" presName="rootConnector" presStyleLbl="node4" presStyleIdx="8" presStyleCnt="21"/>
      <dgm:spPr/>
    </dgm:pt>
    <dgm:pt modelId="{21168BEA-6008-42E2-90EB-B8F14C741B44}" type="pres">
      <dgm:prSet presAssocID="{AF3337F5-E110-485A-96F1-8C4F8F08FDBC}" presName="hierChild4" presStyleCnt="0"/>
      <dgm:spPr/>
    </dgm:pt>
    <dgm:pt modelId="{1CE652D1-06DB-4A93-B9E0-C66F04AEE0B6}" type="pres">
      <dgm:prSet presAssocID="{AF3337F5-E110-485A-96F1-8C4F8F08FDBC}" presName="hierChild5" presStyleCnt="0"/>
      <dgm:spPr/>
    </dgm:pt>
    <dgm:pt modelId="{511C478E-334C-40E6-AC5A-A8B8A8E7DCCE}" type="pres">
      <dgm:prSet presAssocID="{074A4336-0FCF-42E7-917A-E5DDD6297FF0}" presName="Name37" presStyleLbl="parChTrans1D4" presStyleIdx="9" presStyleCnt="21"/>
      <dgm:spPr/>
    </dgm:pt>
    <dgm:pt modelId="{186853C4-07A9-4FB7-BDB9-8DC204E0DE33}" type="pres">
      <dgm:prSet presAssocID="{5E1C0197-45A1-43FA-A51D-BA2EDA0DDE0A}" presName="hierRoot2" presStyleCnt="0">
        <dgm:presLayoutVars>
          <dgm:hierBranch val="init"/>
        </dgm:presLayoutVars>
      </dgm:prSet>
      <dgm:spPr/>
    </dgm:pt>
    <dgm:pt modelId="{EFED110F-457E-4CF5-9D7F-27A2A7ED9E47}" type="pres">
      <dgm:prSet presAssocID="{5E1C0197-45A1-43FA-A51D-BA2EDA0DDE0A}" presName="rootComposite" presStyleCnt="0"/>
      <dgm:spPr/>
    </dgm:pt>
    <dgm:pt modelId="{9CB70D32-AAAC-4B4B-8E06-063D54CDFA43}" type="pres">
      <dgm:prSet presAssocID="{5E1C0197-45A1-43FA-A51D-BA2EDA0DDE0A}" presName="rootText" presStyleLbl="node4" presStyleIdx="9" presStyleCnt="21">
        <dgm:presLayoutVars>
          <dgm:chPref val="3"/>
        </dgm:presLayoutVars>
      </dgm:prSet>
      <dgm:spPr/>
    </dgm:pt>
    <dgm:pt modelId="{E602E885-126E-43DB-85C2-0AF6450D3F09}" type="pres">
      <dgm:prSet presAssocID="{5E1C0197-45A1-43FA-A51D-BA2EDA0DDE0A}" presName="rootConnector" presStyleLbl="node4" presStyleIdx="9" presStyleCnt="21"/>
      <dgm:spPr/>
    </dgm:pt>
    <dgm:pt modelId="{276A6E77-C14E-40A6-BD55-DEA129ECD389}" type="pres">
      <dgm:prSet presAssocID="{5E1C0197-45A1-43FA-A51D-BA2EDA0DDE0A}" presName="hierChild4" presStyleCnt="0"/>
      <dgm:spPr/>
    </dgm:pt>
    <dgm:pt modelId="{1B0F84E9-F96A-49CF-A67F-31865FD7049A}" type="pres">
      <dgm:prSet presAssocID="{5E1C0197-45A1-43FA-A51D-BA2EDA0DDE0A}" presName="hierChild5" presStyleCnt="0"/>
      <dgm:spPr/>
    </dgm:pt>
    <dgm:pt modelId="{4D9BCC5D-7377-496C-9A4A-15BC483B986B}" type="pres">
      <dgm:prSet presAssocID="{CEC34128-5DFB-4A94-B9A9-B7B570EE46C0}" presName="Name37" presStyleLbl="parChTrans1D4" presStyleIdx="10" presStyleCnt="21"/>
      <dgm:spPr/>
    </dgm:pt>
    <dgm:pt modelId="{8BB66425-1B02-41B5-9C34-01E519F368AB}" type="pres">
      <dgm:prSet presAssocID="{F4B5BC33-60ED-44C9-96F7-9EBE0298DFB4}" presName="hierRoot2" presStyleCnt="0">
        <dgm:presLayoutVars>
          <dgm:hierBranch val="init"/>
        </dgm:presLayoutVars>
      </dgm:prSet>
      <dgm:spPr/>
    </dgm:pt>
    <dgm:pt modelId="{91735438-957E-4F81-8A96-0957E881528E}" type="pres">
      <dgm:prSet presAssocID="{F4B5BC33-60ED-44C9-96F7-9EBE0298DFB4}" presName="rootComposite" presStyleCnt="0"/>
      <dgm:spPr/>
    </dgm:pt>
    <dgm:pt modelId="{386BEF2E-061F-4822-A010-786A38C06B1C}" type="pres">
      <dgm:prSet presAssocID="{F4B5BC33-60ED-44C9-96F7-9EBE0298DFB4}" presName="rootText" presStyleLbl="node4" presStyleIdx="10" presStyleCnt="21">
        <dgm:presLayoutVars>
          <dgm:chPref val="3"/>
        </dgm:presLayoutVars>
      </dgm:prSet>
      <dgm:spPr/>
    </dgm:pt>
    <dgm:pt modelId="{2F392D46-C8DA-47FF-843F-A3927B50E480}" type="pres">
      <dgm:prSet presAssocID="{F4B5BC33-60ED-44C9-96F7-9EBE0298DFB4}" presName="rootConnector" presStyleLbl="node4" presStyleIdx="10" presStyleCnt="21"/>
      <dgm:spPr/>
    </dgm:pt>
    <dgm:pt modelId="{A160231C-7E3F-4FED-9C1D-D81A5A22FC58}" type="pres">
      <dgm:prSet presAssocID="{F4B5BC33-60ED-44C9-96F7-9EBE0298DFB4}" presName="hierChild4" presStyleCnt="0"/>
      <dgm:spPr/>
    </dgm:pt>
    <dgm:pt modelId="{C40FBBA9-6A3E-4A2C-BF9E-812AFFF13E68}" type="pres">
      <dgm:prSet presAssocID="{F4B5BC33-60ED-44C9-96F7-9EBE0298DFB4}" presName="hierChild5" presStyleCnt="0"/>
      <dgm:spPr/>
    </dgm:pt>
    <dgm:pt modelId="{3C841046-6504-4377-AE85-EB87DA111003}" type="pres">
      <dgm:prSet presAssocID="{E7CAA3EF-C776-47F6-A476-26AD6C290BDA}" presName="Name37" presStyleLbl="parChTrans1D4" presStyleIdx="11" presStyleCnt="21"/>
      <dgm:spPr/>
    </dgm:pt>
    <dgm:pt modelId="{02FB1C93-4AEC-47FC-9AD5-359B2C552B90}" type="pres">
      <dgm:prSet presAssocID="{E819FEC8-78F7-4A82-B63C-2DD4FE82F79F}" presName="hierRoot2" presStyleCnt="0">
        <dgm:presLayoutVars>
          <dgm:hierBranch val="init"/>
        </dgm:presLayoutVars>
      </dgm:prSet>
      <dgm:spPr/>
    </dgm:pt>
    <dgm:pt modelId="{54AA2083-3143-473E-BD47-95BF3B29010F}" type="pres">
      <dgm:prSet presAssocID="{E819FEC8-78F7-4A82-B63C-2DD4FE82F79F}" presName="rootComposite" presStyleCnt="0"/>
      <dgm:spPr/>
    </dgm:pt>
    <dgm:pt modelId="{8F933353-77B1-425E-83BC-CAA1958BA343}" type="pres">
      <dgm:prSet presAssocID="{E819FEC8-78F7-4A82-B63C-2DD4FE82F79F}" presName="rootText" presStyleLbl="node4" presStyleIdx="11" presStyleCnt="21">
        <dgm:presLayoutVars>
          <dgm:chPref val="3"/>
        </dgm:presLayoutVars>
      </dgm:prSet>
      <dgm:spPr/>
    </dgm:pt>
    <dgm:pt modelId="{93349F25-50D3-432B-BF5C-EE5019372C99}" type="pres">
      <dgm:prSet presAssocID="{E819FEC8-78F7-4A82-B63C-2DD4FE82F79F}" presName="rootConnector" presStyleLbl="node4" presStyleIdx="11" presStyleCnt="21"/>
      <dgm:spPr/>
    </dgm:pt>
    <dgm:pt modelId="{563B2CB4-8BF0-4253-A1DD-6B3D9B5BA362}" type="pres">
      <dgm:prSet presAssocID="{E819FEC8-78F7-4A82-B63C-2DD4FE82F79F}" presName="hierChild4" presStyleCnt="0"/>
      <dgm:spPr/>
    </dgm:pt>
    <dgm:pt modelId="{5177A1B8-B340-4E9F-92DA-F6B9BEF6D0C3}" type="pres">
      <dgm:prSet presAssocID="{E819FEC8-78F7-4A82-B63C-2DD4FE82F79F}" presName="hierChild5" presStyleCnt="0"/>
      <dgm:spPr/>
    </dgm:pt>
    <dgm:pt modelId="{B1F64E01-3AB3-46D6-AF31-A40F6B11CD4C}" type="pres">
      <dgm:prSet presAssocID="{EDC7035E-D76F-485C-9BBB-F9A39BE03E5D}" presName="hierChild5" presStyleCnt="0"/>
      <dgm:spPr/>
    </dgm:pt>
    <dgm:pt modelId="{86E18ECC-95E3-4D75-A4C5-14624D6EFF82}" type="pres">
      <dgm:prSet presAssocID="{C1B1B1BA-EEA5-4E63-82D5-9B380ABAE3A9}" presName="Name37" presStyleLbl="parChTrans1D3" presStyleIdx="3" presStyleCnt="4"/>
      <dgm:spPr/>
    </dgm:pt>
    <dgm:pt modelId="{5843C6AA-6CBA-4F5A-AEDB-A8CB9FA5C04F}" type="pres">
      <dgm:prSet presAssocID="{6888FFA8-BBD0-4491-8121-0C7D45DCB220}" presName="hierRoot2" presStyleCnt="0">
        <dgm:presLayoutVars>
          <dgm:hierBranch val="init"/>
        </dgm:presLayoutVars>
      </dgm:prSet>
      <dgm:spPr/>
    </dgm:pt>
    <dgm:pt modelId="{3FC2B314-E91F-4E67-9E31-C2A3BB2CCC60}" type="pres">
      <dgm:prSet presAssocID="{6888FFA8-BBD0-4491-8121-0C7D45DCB220}" presName="rootComposite" presStyleCnt="0"/>
      <dgm:spPr/>
    </dgm:pt>
    <dgm:pt modelId="{C3ACF7F6-2BCE-478E-A45E-9BEC5F7D5354}" type="pres">
      <dgm:prSet presAssocID="{6888FFA8-BBD0-4491-8121-0C7D45DCB220}" presName="rootText" presStyleLbl="node3" presStyleIdx="3" presStyleCnt="4">
        <dgm:presLayoutVars>
          <dgm:chPref val="3"/>
        </dgm:presLayoutVars>
      </dgm:prSet>
      <dgm:spPr/>
    </dgm:pt>
    <dgm:pt modelId="{BD27C89C-E4CA-4AD0-BD0C-EC57B136A250}" type="pres">
      <dgm:prSet presAssocID="{6888FFA8-BBD0-4491-8121-0C7D45DCB220}" presName="rootConnector" presStyleLbl="node3" presStyleIdx="3" presStyleCnt="4"/>
      <dgm:spPr/>
    </dgm:pt>
    <dgm:pt modelId="{F8AA936C-7EC4-40B2-B2C1-CE765DC97206}" type="pres">
      <dgm:prSet presAssocID="{6888FFA8-BBD0-4491-8121-0C7D45DCB220}" presName="hierChild4" presStyleCnt="0"/>
      <dgm:spPr/>
    </dgm:pt>
    <dgm:pt modelId="{5B61BCA2-0A74-48B0-BDB2-FE0C49FF7501}" type="pres">
      <dgm:prSet presAssocID="{85452287-A798-4D07-B5BE-D3912E94B432}" presName="Name37" presStyleLbl="parChTrans1D4" presStyleIdx="12" presStyleCnt="21"/>
      <dgm:spPr/>
    </dgm:pt>
    <dgm:pt modelId="{B719A516-7590-4713-A302-0FFFE89C4BA2}" type="pres">
      <dgm:prSet presAssocID="{94CF3321-6204-4B2A-B225-F26B1DAA1040}" presName="hierRoot2" presStyleCnt="0">
        <dgm:presLayoutVars>
          <dgm:hierBranch val="init"/>
        </dgm:presLayoutVars>
      </dgm:prSet>
      <dgm:spPr/>
    </dgm:pt>
    <dgm:pt modelId="{FBF3FF79-86E5-48D0-84C1-63993FE7E5DE}" type="pres">
      <dgm:prSet presAssocID="{94CF3321-6204-4B2A-B225-F26B1DAA1040}" presName="rootComposite" presStyleCnt="0"/>
      <dgm:spPr/>
    </dgm:pt>
    <dgm:pt modelId="{534CC703-BA3F-40F4-9409-56617DAAFF0D}" type="pres">
      <dgm:prSet presAssocID="{94CF3321-6204-4B2A-B225-F26B1DAA1040}" presName="rootText" presStyleLbl="node4" presStyleIdx="12" presStyleCnt="21">
        <dgm:presLayoutVars>
          <dgm:chPref val="3"/>
        </dgm:presLayoutVars>
      </dgm:prSet>
      <dgm:spPr/>
    </dgm:pt>
    <dgm:pt modelId="{AC921D98-ACED-4E7A-A9FF-FF34AFE0257E}" type="pres">
      <dgm:prSet presAssocID="{94CF3321-6204-4B2A-B225-F26B1DAA1040}" presName="rootConnector" presStyleLbl="node4" presStyleIdx="12" presStyleCnt="21"/>
      <dgm:spPr/>
    </dgm:pt>
    <dgm:pt modelId="{D1F0F776-45B6-46BE-A5B3-174FC47C34BA}" type="pres">
      <dgm:prSet presAssocID="{94CF3321-6204-4B2A-B225-F26B1DAA1040}" presName="hierChild4" presStyleCnt="0"/>
      <dgm:spPr/>
    </dgm:pt>
    <dgm:pt modelId="{A64F8B13-2F70-4CDD-9FB4-397CF65B61E3}" type="pres">
      <dgm:prSet presAssocID="{A96E1E1B-DF52-4C8F-A4DE-628B90F32D9B}" presName="Name37" presStyleLbl="parChTrans1D4" presStyleIdx="13" presStyleCnt="21"/>
      <dgm:spPr/>
    </dgm:pt>
    <dgm:pt modelId="{3CACE9EE-3A9D-4C03-B698-C893D1E58BBE}" type="pres">
      <dgm:prSet presAssocID="{ABD2631B-EC5E-4BF1-8ADE-82D724C9CEC2}" presName="hierRoot2" presStyleCnt="0">
        <dgm:presLayoutVars>
          <dgm:hierBranch val="init"/>
        </dgm:presLayoutVars>
      </dgm:prSet>
      <dgm:spPr/>
    </dgm:pt>
    <dgm:pt modelId="{55817C6F-FFFB-481B-BC38-E367D3DCC370}" type="pres">
      <dgm:prSet presAssocID="{ABD2631B-EC5E-4BF1-8ADE-82D724C9CEC2}" presName="rootComposite" presStyleCnt="0"/>
      <dgm:spPr/>
    </dgm:pt>
    <dgm:pt modelId="{559B3CE7-CC18-4D8E-9E80-E9DD29B89E47}" type="pres">
      <dgm:prSet presAssocID="{ABD2631B-EC5E-4BF1-8ADE-82D724C9CEC2}" presName="rootText" presStyleLbl="node4" presStyleIdx="13" presStyleCnt="21">
        <dgm:presLayoutVars>
          <dgm:chPref val="3"/>
        </dgm:presLayoutVars>
      </dgm:prSet>
      <dgm:spPr/>
    </dgm:pt>
    <dgm:pt modelId="{7AD8EDA3-1634-45D0-9DAB-A020ECD27712}" type="pres">
      <dgm:prSet presAssocID="{ABD2631B-EC5E-4BF1-8ADE-82D724C9CEC2}" presName="rootConnector" presStyleLbl="node4" presStyleIdx="13" presStyleCnt="21"/>
      <dgm:spPr/>
    </dgm:pt>
    <dgm:pt modelId="{A37E4DEA-1232-4E32-A290-E7BF77BDC01D}" type="pres">
      <dgm:prSet presAssocID="{ABD2631B-EC5E-4BF1-8ADE-82D724C9CEC2}" presName="hierChild4" presStyleCnt="0"/>
      <dgm:spPr/>
    </dgm:pt>
    <dgm:pt modelId="{A8F1E34D-8694-488D-8A7E-AD4C8C0045B5}" type="pres">
      <dgm:prSet presAssocID="{ABD2631B-EC5E-4BF1-8ADE-82D724C9CEC2}" presName="hierChild5" presStyleCnt="0"/>
      <dgm:spPr/>
    </dgm:pt>
    <dgm:pt modelId="{2F09139A-CEA8-4251-AD8B-6953BC1731C5}" type="pres">
      <dgm:prSet presAssocID="{F6B688E0-861D-493D-B429-59E3C282B96C}" presName="Name37" presStyleLbl="parChTrans1D4" presStyleIdx="14" presStyleCnt="21"/>
      <dgm:spPr/>
    </dgm:pt>
    <dgm:pt modelId="{E82EFAB2-1767-4D13-B168-1E822353C9EF}" type="pres">
      <dgm:prSet presAssocID="{70A58110-CEF5-4926-B35C-01128362B2DE}" presName="hierRoot2" presStyleCnt="0">
        <dgm:presLayoutVars>
          <dgm:hierBranch val="init"/>
        </dgm:presLayoutVars>
      </dgm:prSet>
      <dgm:spPr/>
    </dgm:pt>
    <dgm:pt modelId="{36B902FF-86E9-4091-86C3-3D57F940AA39}" type="pres">
      <dgm:prSet presAssocID="{70A58110-CEF5-4926-B35C-01128362B2DE}" presName="rootComposite" presStyleCnt="0"/>
      <dgm:spPr/>
    </dgm:pt>
    <dgm:pt modelId="{26365E96-552E-4D6F-9EBB-9B73B7A1FC39}" type="pres">
      <dgm:prSet presAssocID="{70A58110-CEF5-4926-B35C-01128362B2DE}" presName="rootText" presStyleLbl="node4" presStyleIdx="14" presStyleCnt="21">
        <dgm:presLayoutVars>
          <dgm:chPref val="3"/>
        </dgm:presLayoutVars>
      </dgm:prSet>
      <dgm:spPr/>
    </dgm:pt>
    <dgm:pt modelId="{04E4913B-54EE-4F05-803C-3EB6BFEFC2E7}" type="pres">
      <dgm:prSet presAssocID="{70A58110-CEF5-4926-B35C-01128362B2DE}" presName="rootConnector" presStyleLbl="node4" presStyleIdx="14" presStyleCnt="21"/>
      <dgm:spPr/>
    </dgm:pt>
    <dgm:pt modelId="{0AF1125F-D26E-407F-A2BA-135205028DE8}" type="pres">
      <dgm:prSet presAssocID="{70A58110-CEF5-4926-B35C-01128362B2DE}" presName="hierChild4" presStyleCnt="0"/>
      <dgm:spPr/>
    </dgm:pt>
    <dgm:pt modelId="{59438994-6688-4436-9DAE-DADDF9B8FCC9}" type="pres">
      <dgm:prSet presAssocID="{70A58110-CEF5-4926-B35C-01128362B2DE}" presName="hierChild5" presStyleCnt="0"/>
      <dgm:spPr/>
    </dgm:pt>
    <dgm:pt modelId="{B2A17FD4-1F04-4A87-BE3F-6A7B79DF9EA5}" type="pres">
      <dgm:prSet presAssocID="{C5E803D8-51F4-49DF-9501-FD9A167E2460}" presName="Name37" presStyleLbl="parChTrans1D4" presStyleIdx="15" presStyleCnt="21"/>
      <dgm:spPr/>
    </dgm:pt>
    <dgm:pt modelId="{0801A542-453A-4B4F-B5F5-2E616CD426B9}" type="pres">
      <dgm:prSet presAssocID="{AAA743AE-BD82-4630-A553-BECAFE4A571D}" presName="hierRoot2" presStyleCnt="0">
        <dgm:presLayoutVars>
          <dgm:hierBranch val="init"/>
        </dgm:presLayoutVars>
      </dgm:prSet>
      <dgm:spPr/>
    </dgm:pt>
    <dgm:pt modelId="{7774EFBE-4586-4CF5-AC3D-27CADB1A7F72}" type="pres">
      <dgm:prSet presAssocID="{AAA743AE-BD82-4630-A553-BECAFE4A571D}" presName="rootComposite" presStyleCnt="0"/>
      <dgm:spPr/>
    </dgm:pt>
    <dgm:pt modelId="{67BB219D-DBED-45A9-9435-588FA9BED725}" type="pres">
      <dgm:prSet presAssocID="{AAA743AE-BD82-4630-A553-BECAFE4A571D}" presName="rootText" presStyleLbl="node4" presStyleIdx="15" presStyleCnt="21">
        <dgm:presLayoutVars>
          <dgm:chPref val="3"/>
        </dgm:presLayoutVars>
      </dgm:prSet>
      <dgm:spPr/>
    </dgm:pt>
    <dgm:pt modelId="{E9454001-94E3-48B3-8AAC-543A187FECB2}" type="pres">
      <dgm:prSet presAssocID="{AAA743AE-BD82-4630-A553-BECAFE4A571D}" presName="rootConnector" presStyleLbl="node4" presStyleIdx="15" presStyleCnt="21"/>
      <dgm:spPr/>
    </dgm:pt>
    <dgm:pt modelId="{715DF4EF-F4A0-48A1-8D49-0147CCFFE88E}" type="pres">
      <dgm:prSet presAssocID="{AAA743AE-BD82-4630-A553-BECAFE4A571D}" presName="hierChild4" presStyleCnt="0"/>
      <dgm:spPr/>
    </dgm:pt>
    <dgm:pt modelId="{F3B47F6D-50A4-4F69-99F2-4624646582D6}" type="pres">
      <dgm:prSet presAssocID="{AAA743AE-BD82-4630-A553-BECAFE4A571D}" presName="hierChild5" presStyleCnt="0"/>
      <dgm:spPr/>
    </dgm:pt>
    <dgm:pt modelId="{E20CCBAB-0AF2-4985-9357-90C86C7016A7}" type="pres">
      <dgm:prSet presAssocID="{FB72FE9E-33F9-4B2E-828B-5335BC5F0406}" presName="Name37" presStyleLbl="parChTrans1D4" presStyleIdx="16" presStyleCnt="21"/>
      <dgm:spPr/>
    </dgm:pt>
    <dgm:pt modelId="{A954E280-AE9E-470E-8BB6-B3D7CCAD1726}" type="pres">
      <dgm:prSet presAssocID="{4D2EE624-D74D-426B-9C6C-0EE17AB47824}" presName="hierRoot2" presStyleCnt="0">
        <dgm:presLayoutVars>
          <dgm:hierBranch val="init"/>
        </dgm:presLayoutVars>
      </dgm:prSet>
      <dgm:spPr/>
    </dgm:pt>
    <dgm:pt modelId="{AFD12755-9AA4-47EF-AEDD-6521AE7E0FD4}" type="pres">
      <dgm:prSet presAssocID="{4D2EE624-D74D-426B-9C6C-0EE17AB47824}" presName="rootComposite" presStyleCnt="0"/>
      <dgm:spPr/>
    </dgm:pt>
    <dgm:pt modelId="{A9A8D9F5-A6A7-4392-9C38-D73B56398C43}" type="pres">
      <dgm:prSet presAssocID="{4D2EE624-D74D-426B-9C6C-0EE17AB47824}" presName="rootText" presStyleLbl="node4" presStyleIdx="16" presStyleCnt="21">
        <dgm:presLayoutVars>
          <dgm:chPref val="3"/>
        </dgm:presLayoutVars>
      </dgm:prSet>
      <dgm:spPr/>
    </dgm:pt>
    <dgm:pt modelId="{6BACFC8A-59CD-4100-9254-A9EA4E0CCEF4}" type="pres">
      <dgm:prSet presAssocID="{4D2EE624-D74D-426B-9C6C-0EE17AB47824}" presName="rootConnector" presStyleLbl="node4" presStyleIdx="16" presStyleCnt="21"/>
      <dgm:spPr/>
    </dgm:pt>
    <dgm:pt modelId="{A9AD5268-1DC1-4A88-81DB-D2943387E090}" type="pres">
      <dgm:prSet presAssocID="{4D2EE624-D74D-426B-9C6C-0EE17AB47824}" presName="hierChild4" presStyleCnt="0"/>
      <dgm:spPr/>
    </dgm:pt>
    <dgm:pt modelId="{AB57957A-35A4-4877-A1E8-5F027199A2A6}" type="pres">
      <dgm:prSet presAssocID="{4D2EE624-D74D-426B-9C6C-0EE17AB47824}" presName="hierChild5" presStyleCnt="0"/>
      <dgm:spPr/>
    </dgm:pt>
    <dgm:pt modelId="{4D5162BE-756C-4132-9119-4D4517E88352}" type="pres">
      <dgm:prSet presAssocID="{6419AE04-7927-49D4-B843-10E17DA53E11}" presName="Name37" presStyleLbl="parChTrans1D4" presStyleIdx="17" presStyleCnt="21"/>
      <dgm:spPr/>
    </dgm:pt>
    <dgm:pt modelId="{7B6E4B08-EADC-4EED-B9E9-4E9F65E831A1}" type="pres">
      <dgm:prSet presAssocID="{A60E4A2C-8E79-461E-ACF0-CFC017E1A233}" presName="hierRoot2" presStyleCnt="0">
        <dgm:presLayoutVars>
          <dgm:hierBranch val="init"/>
        </dgm:presLayoutVars>
      </dgm:prSet>
      <dgm:spPr/>
    </dgm:pt>
    <dgm:pt modelId="{C3018126-AF90-464F-BA81-DD60696D68B1}" type="pres">
      <dgm:prSet presAssocID="{A60E4A2C-8E79-461E-ACF0-CFC017E1A233}" presName="rootComposite" presStyleCnt="0"/>
      <dgm:spPr/>
    </dgm:pt>
    <dgm:pt modelId="{2E15AEEC-7BDC-4E1D-A2B2-335C30661599}" type="pres">
      <dgm:prSet presAssocID="{A60E4A2C-8E79-461E-ACF0-CFC017E1A233}" presName="rootText" presStyleLbl="node4" presStyleIdx="17" presStyleCnt="21">
        <dgm:presLayoutVars>
          <dgm:chPref val="3"/>
        </dgm:presLayoutVars>
      </dgm:prSet>
      <dgm:spPr/>
    </dgm:pt>
    <dgm:pt modelId="{309423EC-1263-4F60-884D-AB04A24F1F3C}" type="pres">
      <dgm:prSet presAssocID="{A60E4A2C-8E79-461E-ACF0-CFC017E1A233}" presName="rootConnector" presStyleLbl="node4" presStyleIdx="17" presStyleCnt="21"/>
      <dgm:spPr/>
    </dgm:pt>
    <dgm:pt modelId="{E424CC86-1ABC-45E8-A397-98DBE5B15F6E}" type="pres">
      <dgm:prSet presAssocID="{A60E4A2C-8E79-461E-ACF0-CFC017E1A233}" presName="hierChild4" presStyleCnt="0"/>
      <dgm:spPr/>
    </dgm:pt>
    <dgm:pt modelId="{6780E52D-F8B2-4E33-AAB9-81721F844D68}" type="pres">
      <dgm:prSet presAssocID="{A60E4A2C-8E79-461E-ACF0-CFC017E1A233}" presName="hierChild5" presStyleCnt="0"/>
      <dgm:spPr/>
    </dgm:pt>
    <dgm:pt modelId="{688E814B-DF7F-4E48-8785-B5E19C3794B0}" type="pres">
      <dgm:prSet presAssocID="{85E1371E-E3AD-4EE7-AF75-0BFB05ADACD1}" presName="Name37" presStyleLbl="parChTrans1D4" presStyleIdx="18" presStyleCnt="21"/>
      <dgm:spPr/>
    </dgm:pt>
    <dgm:pt modelId="{6868D994-CFB2-47C1-852D-5897349CC95D}" type="pres">
      <dgm:prSet presAssocID="{F50C65FA-B522-44A7-BEC0-2127ED5BB695}" presName="hierRoot2" presStyleCnt="0">
        <dgm:presLayoutVars>
          <dgm:hierBranch val="init"/>
        </dgm:presLayoutVars>
      </dgm:prSet>
      <dgm:spPr/>
    </dgm:pt>
    <dgm:pt modelId="{57B83914-1D67-4180-8F17-48538A13C2BC}" type="pres">
      <dgm:prSet presAssocID="{F50C65FA-B522-44A7-BEC0-2127ED5BB695}" presName="rootComposite" presStyleCnt="0"/>
      <dgm:spPr/>
    </dgm:pt>
    <dgm:pt modelId="{EFD9EA44-E3C7-4C9B-A0EA-08B3743D1EC9}" type="pres">
      <dgm:prSet presAssocID="{F50C65FA-B522-44A7-BEC0-2127ED5BB695}" presName="rootText" presStyleLbl="node4" presStyleIdx="18" presStyleCnt="21">
        <dgm:presLayoutVars>
          <dgm:chPref val="3"/>
        </dgm:presLayoutVars>
      </dgm:prSet>
      <dgm:spPr/>
    </dgm:pt>
    <dgm:pt modelId="{D215581E-AEE7-4053-940A-B8D2FFAA876F}" type="pres">
      <dgm:prSet presAssocID="{F50C65FA-B522-44A7-BEC0-2127ED5BB695}" presName="rootConnector" presStyleLbl="node4" presStyleIdx="18" presStyleCnt="21"/>
      <dgm:spPr/>
    </dgm:pt>
    <dgm:pt modelId="{D9D0A34B-1528-4447-882E-B4F88F97FF33}" type="pres">
      <dgm:prSet presAssocID="{F50C65FA-B522-44A7-BEC0-2127ED5BB695}" presName="hierChild4" presStyleCnt="0"/>
      <dgm:spPr/>
    </dgm:pt>
    <dgm:pt modelId="{623F0763-BC5C-40BF-AF1F-62A1D66529FB}" type="pres">
      <dgm:prSet presAssocID="{F50C65FA-B522-44A7-BEC0-2127ED5BB695}" presName="hierChild5" presStyleCnt="0"/>
      <dgm:spPr/>
    </dgm:pt>
    <dgm:pt modelId="{E9E9B6C5-8A84-4821-9959-B1B8CB7BAC4A}" type="pres">
      <dgm:prSet presAssocID="{53C0A0C2-2DB2-4F08-928C-B42180FF2F22}" presName="Name37" presStyleLbl="parChTrans1D4" presStyleIdx="19" presStyleCnt="21"/>
      <dgm:spPr/>
    </dgm:pt>
    <dgm:pt modelId="{FF03AF26-AA00-407C-9276-23ABA0DEB97A}" type="pres">
      <dgm:prSet presAssocID="{16004FB7-D39B-4E5C-B4EA-67E3859B97E6}" presName="hierRoot2" presStyleCnt="0">
        <dgm:presLayoutVars>
          <dgm:hierBranch val="init"/>
        </dgm:presLayoutVars>
      </dgm:prSet>
      <dgm:spPr/>
    </dgm:pt>
    <dgm:pt modelId="{B3B1554F-78AF-41AB-AA7F-9ADD8823066E}" type="pres">
      <dgm:prSet presAssocID="{16004FB7-D39B-4E5C-B4EA-67E3859B97E6}" presName="rootComposite" presStyleCnt="0"/>
      <dgm:spPr/>
    </dgm:pt>
    <dgm:pt modelId="{BAC9AC80-563B-4A9F-AAA1-146C11CCB39F}" type="pres">
      <dgm:prSet presAssocID="{16004FB7-D39B-4E5C-B4EA-67E3859B97E6}" presName="rootText" presStyleLbl="node4" presStyleIdx="19" presStyleCnt="21">
        <dgm:presLayoutVars>
          <dgm:chPref val="3"/>
        </dgm:presLayoutVars>
      </dgm:prSet>
      <dgm:spPr/>
    </dgm:pt>
    <dgm:pt modelId="{539A5B0B-A404-4D70-A21F-7B35047182E5}" type="pres">
      <dgm:prSet presAssocID="{16004FB7-D39B-4E5C-B4EA-67E3859B97E6}" presName="rootConnector" presStyleLbl="node4" presStyleIdx="19" presStyleCnt="21"/>
      <dgm:spPr/>
    </dgm:pt>
    <dgm:pt modelId="{AE942EE2-1A33-4E60-93F3-563932EC94C3}" type="pres">
      <dgm:prSet presAssocID="{16004FB7-D39B-4E5C-B4EA-67E3859B97E6}" presName="hierChild4" presStyleCnt="0"/>
      <dgm:spPr/>
    </dgm:pt>
    <dgm:pt modelId="{16AF67D3-FAC5-49DA-8BD0-5190F501A3B0}" type="pres">
      <dgm:prSet presAssocID="{16004FB7-D39B-4E5C-B4EA-67E3859B97E6}" presName="hierChild5" presStyleCnt="0"/>
      <dgm:spPr/>
    </dgm:pt>
    <dgm:pt modelId="{AC00260E-6902-41FE-BC74-2717F9FDE27E}" type="pres">
      <dgm:prSet presAssocID="{244C8B39-5DA5-425E-85DE-3D9818D2CEBF}" presName="Name37" presStyleLbl="parChTrans1D4" presStyleIdx="20" presStyleCnt="21"/>
      <dgm:spPr/>
    </dgm:pt>
    <dgm:pt modelId="{2C276256-FD85-4514-A2DE-A4145037FCEB}" type="pres">
      <dgm:prSet presAssocID="{D71F18D2-4E91-4EC4-9037-54035497FC1A}" presName="hierRoot2" presStyleCnt="0">
        <dgm:presLayoutVars>
          <dgm:hierBranch val="init"/>
        </dgm:presLayoutVars>
      </dgm:prSet>
      <dgm:spPr/>
    </dgm:pt>
    <dgm:pt modelId="{0C47FDC9-87D9-45E5-A2E7-DA3664377887}" type="pres">
      <dgm:prSet presAssocID="{D71F18D2-4E91-4EC4-9037-54035497FC1A}" presName="rootComposite" presStyleCnt="0"/>
      <dgm:spPr/>
    </dgm:pt>
    <dgm:pt modelId="{A157A406-BDC6-4024-A7ED-053D5A6A88C0}" type="pres">
      <dgm:prSet presAssocID="{D71F18D2-4E91-4EC4-9037-54035497FC1A}" presName="rootText" presStyleLbl="node4" presStyleIdx="20" presStyleCnt="21">
        <dgm:presLayoutVars>
          <dgm:chPref val="3"/>
        </dgm:presLayoutVars>
      </dgm:prSet>
      <dgm:spPr/>
    </dgm:pt>
    <dgm:pt modelId="{E0BA007D-EB28-4D48-BAC8-2D56FBC295D6}" type="pres">
      <dgm:prSet presAssocID="{D71F18D2-4E91-4EC4-9037-54035497FC1A}" presName="rootConnector" presStyleLbl="node4" presStyleIdx="20" presStyleCnt="21"/>
      <dgm:spPr/>
    </dgm:pt>
    <dgm:pt modelId="{68624C0D-74BA-45EF-B0E8-9709A3C31D8F}" type="pres">
      <dgm:prSet presAssocID="{D71F18D2-4E91-4EC4-9037-54035497FC1A}" presName="hierChild4" presStyleCnt="0"/>
      <dgm:spPr/>
    </dgm:pt>
    <dgm:pt modelId="{DEB7C5F1-942F-452B-8CE6-264113ED5112}" type="pres">
      <dgm:prSet presAssocID="{D71F18D2-4E91-4EC4-9037-54035497FC1A}" presName="hierChild5" presStyleCnt="0"/>
      <dgm:spPr/>
    </dgm:pt>
    <dgm:pt modelId="{F4B90819-D4FA-4DDF-A847-B5C062F198B3}" type="pres">
      <dgm:prSet presAssocID="{94CF3321-6204-4B2A-B225-F26B1DAA1040}" presName="hierChild5" presStyleCnt="0"/>
      <dgm:spPr/>
    </dgm:pt>
    <dgm:pt modelId="{9BB8A295-A89B-4286-B779-EC03419322CD}" type="pres">
      <dgm:prSet presAssocID="{6888FFA8-BBD0-4491-8121-0C7D45DCB220}" presName="hierChild5" presStyleCnt="0"/>
      <dgm:spPr/>
    </dgm:pt>
    <dgm:pt modelId="{99E77C48-0FDA-44C4-969F-399C32ACB6E4}" type="pres">
      <dgm:prSet presAssocID="{8C8E0E1B-A415-4AF0-AD8C-09D146AD411C}" presName="hierChild5" presStyleCnt="0"/>
      <dgm:spPr/>
    </dgm:pt>
    <dgm:pt modelId="{71D5A10C-A12E-48D9-8667-CB43F1A56AAD}" type="pres">
      <dgm:prSet presAssocID="{1218A20E-18C6-4C1E-AFD3-A5E812924C00}" presName="hierChild3" presStyleCnt="0"/>
      <dgm:spPr/>
    </dgm:pt>
  </dgm:ptLst>
  <dgm:cxnLst>
    <dgm:cxn modelId="{BD2CFC00-E936-4B49-AE29-2726CB42C401}" type="presOf" srcId="{5E1C0197-45A1-43FA-A51D-BA2EDA0DDE0A}" destId="{9CB70D32-AAAC-4B4B-8E06-063D54CDFA43}" srcOrd="0" destOrd="0" presId="urn:microsoft.com/office/officeart/2005/8/layout/orgChart1"/>
    <dgm:cxn modelId="{F9F07003-3B5E-42E8-941D-E3407F7B38CB}" type="presOf" srcId="{99D26BEB-8364-461E-ADCC-43E34B313A70}" destId="{CCA68B55-2B92-4241-8A45-EEE0C2DECC0D}" srcOrd="0" destOrd="0" presId="urn:microsoft.com/office/officeart/2005/8/layout/orgChart1"/>
    <dgm:cxn modelId="{30AE3B04-7A32-4BAD-AAF9-F5A6BB5F071C}" type="presOf" srcId="{03E3E687-95CF-49B7-8D16-4820E20A0122}" destId="{3B6CBC41-DDE6-49BB-A642-56C35D655B01}" srcOrd="0" destOrd="0" presId="urn:microsoft.com/office/officeart/2005/8/layout/orgChart1"/>
    <dgm:cxn modelId="{06A4CE04-4A48-4706-BB9C-35D151832CEB}" srcId="{94CF3321-6204-4B2A-B225-F26B1DAA1040}" destId="{16004FB7-D39B-4E5C-B4EA-67E3859B97E6}" srcOrd="6" destOrd="0" parTransId="{53C0A0C2-2DB2-4F08-928C-B42180FF2F22}" sibTransId="{EB0EEB4B-6A09-4E7F-B701-5E5D299173EC}"/>
    <dgm:cxn modelId="{077C1806-76DD-403F-9E2B-852DD98C4570}" type="presOf" srcId="{04C08767-9859-4C09-9E19-EB8F2BAEE864}" destId="{0F6ED307-91B3-4131-B321-CDB719180019}" srcOrd="0" destOrd="0" presId="urn:microsoft.com/office/officeart/2005/8/layout/orgChart1"/>
    <dgm:cxn modelId="{3C775308-8D84-4B71-B515-15E3E981C38B}" srcId="{94CF3321-6204-4B2A-B225-F26B1DAA1040}" destId="{ABD2631B-EC5E-4BF1-8ADE-82D724C9CEC2}" srcOrd="0" destOrd="0" parTransId="{A96E1E1B-DF52-4C8F-A4DE-628B90F32D9B}" sibTransId="{57CFE93A-6B74-4FA4-B905-F2AFF836161C}"/>
    <dgm:cxn modelId="{A826880A-8E6E-4060-B0D6-610AC36A755C}" type="presOf" srcId="{FB72FE9E-33F9-4B2E-828B-5335BC5F0406}" destId="{E20CCBAB-0AF2-4985-9357-90C86C7016A7}" srcOrd="0" destOrd="0" presId="urn:microsoft.com/office/officeart/2005/8/layout/orgChart1"/>
    <dgm:cxn modelId="{79F3B80B-93C5-48FE-8CD3-BF2D19F4FF5A}" srcId="{BA853C8F-5389-4D48-A4E5-AE49BDDC945C}" destId="{E6B6ED09-225D-4491-946F-798D59720EA6}" srcOrd="3" destOrd="0" parTransId="{3E657951-1187-47D0-815C-698EDFCFEFD0}" sibTransId="{149B5E4E-C528-483D-A661-7828893374D4}"/>
    <dgm:cxn modelId="{22B4600E-D2D3-4B75-8004-7B04D160FCC5}" type="presOf" srcId="{4D2EE624-D74D-426B-9C6C-0EE17AB47824}" destId="{A9A8D9F5-A6A7-4392-9C38-D73B56398C43}" srcOrd="0" destOrd="0" presId="urn:microsoft.com/office/officeart/2005/8/layout/orgChart1"/>
    <dgm:cxn modelId="{482E1912-3CF4-446C-8373-C2E0C66F8253}" type="presOf" srcId="{AAA743AE-BD82-4630-A553-BECAFE4A571D}" destId="{E9454001-94E3-48B3-8AAC-543A187FECB2}" srcOrd="1" destOrd="0" presId="urn:microsoft.com/office/officeart/2005/8/layout/orgChart1"/>
    <dgm:cxn modelId="{D394EA14-9370-436D-98C0-3BA1DBE85317}" type="presOf" srcId="{95FABF55-98BD-4BBC-ADD4-144F276C4FB9}" destId="{C1DA7A27-12C5-450C-992F-13DFB1DC9AD1}" srcOrd="0" destOrd="0" presId="urn:microsoft.com/office/officeart/2005/8/layout/orgChart1"/>
    <dgm:cxn modelId="{93DC8116-1B9D-4C1F-BB09-EBDF440A3559}" srcId="{8C8E0E1B-A415-4AF0-AD8C-09D146AD411C}" destId="{C6B4F85E-F6C2-4228-9793-17DA42028A40}" srcOrd="0" destOrd="0" parTransId="{67792585-13AE-4D90-A29F-95F6801615D5}" sibTransId="{65FF7F20-EFF6-4B4D-A80B-982C3E49DDC8}"/>
    <dgm:cxn modelId="{6E8D0117-A90F-4530-BB63-053E6D69EE61}" type="presOf" srcId="{8C8E0E1B-A415-4AF0-AD8C-09D146AD411C}" destId="{C7302F85-BFD5-4E86-9607-426BC5BDE437}" srcOrd="0" destOrd="0" presId="urn:microsoft.com/office/officeart/2005/8/layout/orgChart1"/>
    <dgm:cxn modelId="{214EE817-AC8E-4CE9-8F1B-1EFDEF796A05}" srcId="{8C8E0E1B-A415-4AF0-AD8C-09D146AD411C}" destId="{6888FFA8-BBD0-4491-8121-0C7D45DCB220}" srcOrd="3" destOrd="0" parTransId="{C1B1B1BA-EEA5-4E63-82D5-9B380ABAE3A9}" sibTransId="{208875EE-4680-4C3B-91BF-AA3B79045AC7}"/>
    <dgm:cxn modelId="{A5BC651D-0CF3-4EB7-BFB6-864FF332E7B5}" type="presOf" srcId="{CEC34128-5DFB-4A94-B9A9-B7B570EE46C0}" destId="{4D9BCC5D-7377-496C-9A4A-15BC483B986B}" srcOrd="0" destOrd="0" presId="urn:microsoft.com/office/officeart/2005/8/layout/orgChart1"/>
    <dgm:cxn modelId="{B8A68E21-2029-4D59-AB80-FD3D60FA3D5C}" type="presOf" srcId="{A96E1E1B-DF52-4C8F-A4DE-628B90F32D9B}" destId="{A64F8B13-2F70-4CDD-9FB4-397CF65B61E3}" srcOrd="0" destOrd="0" presId="urn:microsoft.com/office/officeart/2005/8/layout/orgChart1"/>
    <dgm:cxn modelId="{A1937025-BB06-4FF3-B290-C59C8B733622}" type="presOf" srcId="{C5E803D8-51F4-49DF-9501-FD9A167E2460}" destId="{B2A17FD4-1F04-4A87-BE3F-6A7B79DF9EA5}" srcOrd="0" destOrd="0" presId="urn:microsoft.com/office/officeart/2005/8/layout/orgChart1"/>
    <dgm:cxn modelId="{BFB6DA28-9277-46F0-AD48-1D99369EA6A9}" type="presOf" srcId="{6888FFA8-BBD0-4491-8121-0C7D45DCB220}" destId="{BD27C89C-E4CA-4AD0-BD0C-EC57B136A250}" srcOrd="1" destOrd="0" presId="urn:microsoft.com/office/officeart/2005/8/layout/orgChart1"/>
    <dgm:cxn modelId="{6B242C29-DAF7-4BFA-A49E-640330CF389F}" type="presOf" srcId="{53C0A0C2-2DB2-4F08-928C-B42180FF2F22}" destId="{E9E9B6C5-8A84-4821-9959-B1B8CB7BAC4A}" srcOrd="0" destOrd="0" presId="urn:microsoft.com/office/officeart/2005/8/layout/orgChart1"/>
    <dgm:cxn modelId="{2A5E8029-1CDF-4684-B8BD-64726BC3F471}" type="presOf" srcId="{B2948FC9-707E-4726-868F-3C419F5D280C}" destId="{91E3CF0C-D0F9-4505-B25F-B0869A3BEFCD}" srcOrd="1" destOrd="0" presId="urn:microsoft.com/office/officeart/2005/8/layout/orgChart1"/>
    <dgm:cxn modelId="{55805C2B-421A-405C-9D7D-C6A91128AEDB}" type="presOf" srcId="{C6B4F85E-F6C2-4228-9793-17DA42028A40}" destId="{67C7637F-EAD7-4303-A761-066A6EC3B6A1}" srcOrd="0" destOrd="0" presId="urn:microsoft.com/office/officeart/2005/8/layout/orgChart1"/>
    <dgm:cxn modelId="{B56F7C2B-A22B-4BFF-AB55-6B5D03D61C69}" type="presOf" srcId="{6888FFA8-BBD0-4491-8121-0C7D45DCB220}" destId="{C3ACF7F6-2BCE-478E-A45E-9BEC5F7D5354}" srcOrd="0" destOrd="0" presId="urn:microsoft.com/office/officeart/2005/8/layout/orgChart1"/>
    <dgm:cxn modelId="{A4277030-4807-41AB-BFBE-0E5B997944D9}" type="presOf" srcId="{244C8B39-5DA5-425E-85DE-3D9818D2CEBF}" destId="{AC00260E-6902-41FE-BC74-2717F9FDE27E}" srcOrd="0" destOrd="0" presId="urn:microsoft.com/office/officeart/2005/8/layout/orgChart1"/>
    <dgm:cxn modelId="{4B9FFC31-882F-4032-8399-C9FF9D4E998B}" type="presOf" srcId="{EDC7035E-D76F-485C-9BBB-F9A39BE03E5D}" destId="{CB8EA922-0E74-425B-A5C2-30C8C75969FB}" srcOrd="1" destOrd="0" presId="urn:microsoft.com/office/officeart/2005/8/layout/orgChart1"/>
    <dgm:cxn modelId="{A5F96532-7092-40D6-B50E-882739574C50}" type="presOf" srcId="{2C1841B6-BACB-4DFB-9A66-7B6DDC9C9BBB}" destId="{F53ECA40-2158-4A52-849C-91783C91D013}" srcOrd="0" destOrd="0" presId="urn:microsoft.com/office/officeart/2005/8/layout/orgChart1"/>
    <dgm:cxn modelId="{6DE19933-3E39-4601-A2C0-20762963516C}" type="presOf" srcId="{16004FB7-D39B-4E5C-B4EA-67E3859B97E6}" destId="{539A5B0B-A404-4D70-A21F-7B35047182E5}" srcOrd="1" destOrd="0" presId="urn:microsoft.com/office/officeart/2005/8/layout/orgChart1"/>
    <dgm:cxn modelId="{70CF9538-6853-43DD-94C0-6BF152252F8A}" type="presOf" srcId="{5FB1BBCD-F7FD-4BAD-B818-534BFC66EDBC}" destId="{123A0A32-97E9-456B-A842-10CB32C9B95F}" srcOrd="0" destOrd="0" presId="urn:microsoft.com/office/officeart/2005/8/layout/orgChart1"/>
    <dgm:cxn modelId="{8FF8953A-0754-4A1F-B21A-593473BEF927}" type="presOf" srcId="{AF3337F5-E110-485A-96F1-8C4F8F08FDBC}" destId="{B1B12F62-45E9-4B48-929D-C9B7ECD90206}" srcOrd="1" destOrd="0" presId="urn:microsoft.com/office/officeart/2005/8/layout/orgChart1"/>
    <dgm:cxn modelId="{65411C5B-F94F-49AB-A07D-8D2902C2CB77}" type="presOf" srcId="{F6EED083-547A-4C31-BDAD-8C260DA3BBEB}" destId="{463CF219-1F18-4716-BB38-1C71AC7EC789}" srcOrd="0" destOrd="0" presId="urn:microsoft.com/office/officeart/2005/8/layout/orgChart1"/>
    <dgm:cxn modelId="{F0A6FD5C-42D7-4676-A3BA-D0B449B9C8D5}" type="presOf" srcId="{BA853C8F-5389-4D48-A4E5-AE49BDDC945C}" destId="{66955B3E-22BF-43F9-B7D6-AF8EBD7355C8}" srcOrd="1" destOrd="0" presId="urn:microsoft.com/office/officeart/2005/8/layout/orgChart1"/>
    <dgm:cxn modelId="{E73ED162-B8A3-49F3-87EE-649243577A59}" type="presOf" srcId="{F50C65FA-B522-44A7-BEC0-2127ED5BB695}" destId="{D215581E-AEE7-4053-940A-B8D2FFAA876F}" srcOrd="1" destOrd="0" presId="urn:microsoft.com/office/officeart/2005/8/layout/orgChart1"/>
    <dgm:cxn modelId="{E3135E63-80CF-47D4-AA1F-02C599BA29CF}" type="presOf" srcId="{7E1695E1-34ED-4CA1-99DC-BB6AE575BD57}" destId="{6F0327F6-F299-471D-A54F-55DD3D5C06BA}" srcOrd="0" destOrd="0" presId="urn:microsoft.com/office/officeart/2005/8/layout/orgChart1"/>
    <dgm:cxn modelId="{0CEDE344-A4F2-4FA6-8FF0-2532487C119F}" type="presOf" srcId="{94CF3321-6204-4B2A-B225-F26B1DAA1040}" destId="{534CC703-BA3F-40F4-9409-56617DAAFF0D}" srcOrd="0" destOrd="0" presId="urn:microsoft.com/office/officeart/2005/8/layout/orgChart1"/>
    <dgm:cxn modelId="{0120BB65-2150-4E25-9803-800856B7E831}" type="presOf" srcId="{1218A20E-18C6-4C1E-AFD3-A5E812924C00}" destId="{9C77DA9D-45DB-437D-BC9B-2B1420A995CA}" srcOrd="1" destOrd="0" presId="urn:microsoft.com/office/officeart/2005/8/layout/orgChart1"/>
    <dgm:cxn modelId="{4B4BFE47-7AC3-41B6-BEA1-6A000091A0AB}" srcId="{BA853C8F-5389-4D48-A4E5-AE49BDDC945C}" destId="{99D26BEB-8364-461E-ADCC-43E34B313A70}" srcOrd="4" destOrd="0" parTransId="{03E3E687-95CF-49B7-8D16-4820E20A0122}" sibTransId="{926E81B8-DBF3-400F-829A-A54AA757807E}"/>
    <dgm:cxn modelId="{932C3168-70B7-4536-A7C0-5AF4942CE3CB}" type="presOf" srcId="{ADFEDF34-AD56-45E2-8915-5C68D8AA3252}" destId="{7F698467-B4A1-4324-91AE-D87FDFF0E280}" srcOrd="1" destOrd="0" presId="urn:microsoft.com/office/officeart/2005/8/layout/orgChart1"/>
    <dgm:cxn modelId="{CD97614C-1A6E-4A41-9DB8-50D3339C1B11}" srcId="{BA853C8F-5389-4D48-A4E5-AE49BDDC945C}" destId="{2C1841B6-BACB-4DFB-9A66-7B6DDC9C9BBB}" srcOrd="2" destOrd="0" parTransId="{3C4DFE31-0DC3-478D-A73B-48B3005D35C9}" sibTransId="{1DF20980-FED5-408C-B04F-8A63344EAC36}"/>
    <dgm:cxn modelId="{DF2E614D-2E01-4ACE-B725-422B6013516D}" type="presOf" srcId="{C1B1B1BA-EEA5-4E63-82D5-9B380ABAE3A9}" destId="{86E18ECC-95E3-4D75-A4C5-14624D6EFF82}" srcOrd="0" destOrd="0" presId="urn:microsoft.com/office/officeart/2005/8/layout/orgChart1"/>
    <dgm:cxn modelId="{3651BA4D-F3E6-4321-B516-F810EE475A54}" srcId="{BA853C8F-5389-4D48-A4E5-AE49BDDC945C}" destId="{B2948FC9-707E-4726-868F-3C419F5D280C}" srcOrd="0" destOrd="0" parTransId="{04C08767-9859-4C09-9E19-EB8F2BAEE864}" sibTransId="{92A9A8B6-2F80-48B3-A3B9-8082FAEC4455}"/>
    <dgm:cxn modelId="{6BECDF4D-F2F5-40D7-9567-8546FC4909FF}" type="presOf" srcId="{3F9FF02E-6619-4D9E-BDCD-C764FAAD89D1}" destId="{38D37127-5F59-4877-89A1-6E85C809A117}" srcOrd="1" destOrd="0" presId="urn:microsoft.com/office/officeart/2005/8/layout/orgChart1"/>
    <dgm:cxn modelId="{2106404F-39C7-4405-8686-2CFB52209118}" type="presOf" srcId="{C73DE763-E130-4F9D-8508-1DCD0E7E3690}" destId="{21C0E7C3-A966-4F95-A741-D53B9F87AA60}" srcOrd="1" destOrd="0" presId="urn:microsoft.com/office/officeart/2005/8/layout/orgChart1"/>
    <dgm:cxn modelId="{5BE7666F-F225-485F-BEAF-879DB56995E9}" type="presOf" srcId="{E763629C-607A-4DD5-B492-64A8D6C82E43}" destId="{33BD6DE9-196A-4F54-AE4B-C8F9FA780FFC}" srcOrd="0" destOrd="0" presId="urn:microsoft.com/office/officeart/2005/8/layout/orgChart1"/>
    <dgm:cxn modelId="{860C904F-A6AE-470E-A2D0-6CDE0E19EFE9}" srcId="{6888FFA8-BBD0-4491-8121-0C7D45DCB220}" destId="{94CF3321-6204-4B2A-B225-F26B1DAA1040}" srcOrd="0" destOrd="0" parTransId="{85452287-A798-4D07-B5BE-D3912E94B432}" sibTransId="{71DBBAEB-081A-4B75-9256-46D6065BC527}"/>
    <dgm:cxn modelId="{80F7EE70-4065-4C13-8986-F42F8AB5804E}" type="presOf" srcId="{4170E312-1387-429B-8C47-179A16DB4912}" destId="{23C74D2C-0AE2-42F5-9A27-7120F3901C37}" srcOrd="0" destOrd="0" presId="urn:microsoft.com/office/officeart/2005/8/layout/orgChart1"/>
    <dgm:cxn modelId="{92592A72-5E3E-40BD-BEC0-C5E4B019881C}" type="presOf" srcId="{E819FEC8-78F7-4A82-B63C-2DD4FE82F79F}" destId="{93349F25-50D3-432B-BF5C-EE5019372C99}" srcOrd="1" destOrd="0" presId="urn:microsoft.com/office/officeart/2005/8/layout/orgChart1"/>
    <dgm:cxn modelId="{B22A4552-EFD7-4906-91CC-E9C65F2FF84F}" type="presOf" srcId="{09E173D1-CB23-468B-9669-54A31F959431}" destId="{EA5C8A1C-9056-47AA-B99D-B18156285EED}" srcOrd="0" destOrd="0" presId="urn:microsoft.com/office/officeart/2005/8/layout/orgChart1"/>
    <dgm:cxn modelId="{198CD455-C3B3-436F-8D6B-6B8AD51830A1}" type="presOf" srcId="{F6B688E0-861D-493D-B429-59E3C282B96C}" destId="{2F09139A-CEA8-4251-AD8B-6953BC1731C5}" srcOrd="0" destOrd="0" presId="urn:microsoft.com/office/officeart/2005/8/layout/orgChart1"/>
    <dgm:cxn modelId="{2F5D3E76-61B8-4979-8027-DF6D5975ADB9}" type="presOf" srcId="{B2948FC9-707E-4726-868F-3C419F5D280C}" destId="{06585339-6469-48B9-BC5F-3F4AFE9D5744}" srcOrd="0" destOrd="0" presId="urn:microsoft.com/office/officeart/2005/8/layout/orgChart1"/>
    <dgm:cxn modelId="{CFFAF758-FB11-4161-97C6-4E15C6CD237F}" type="presOf" srcId="{E6B6ED09-225D-4491-946F-798D59720EA6}" destId="{9260CCD4-F27D-4C80-9F8A-8E4C35DE958E}" srcOrd="1" destOrd="0" presId="urn:microsoft.com/office/officeart/2005/8/layout/orgChart1"/>
    <dgm:cxn modelId="{BE64FB78-8365-4AAB-9C78-807816CE1A72}" type="presOf" srcId="{3C4DFE31-0DC3-478D-A73B-48B3005D35C9}" destId="{3FC24142-C5E8-4C89-BACD-6D916E08571A}" srcOrd="0" destOrd="0" presId="urn:microsoft.com/office/officeart/2005/8/layout/orgChart1"/>
    <dgm:cxn modelId="{37FF1F59-4CA7-4C64-A73F-4AED62C8F12F}" type="presOf" srcId="{F59F04C6-10C3-4305-A2AB-3369021105F3}" destId="{3B66BB23-D640-4196-AD30-6AD34E01359E}" srcOrd="0" destOrd="0" presId="urn:microsoft.com/office/officeart/2005/8/layout/orgChart1"/>
    <dgm:cxn modelId="{5082F87B-0FED-43C8-82F8-8F80987FDCB8}" type="presOf" srcId="{074A4336-0FCF-42E7-917A-E5DDD6297FF0}" destId="{511C478E-334C-40E6-AC5A-A8B8A8E7DCCE}" srcOrd="0" destOrd="0" presId="urn:microsoft.com/office/officeart/2005/8/layout/orgChart1"/>
    <dgm:cxn modelId="{29A1C77D-3468-4474-A0FA-E79BBB7E65C2}" type="presOf" srcId="{A60E4A2C-8E79-461E-ACF0-CFC017E1A233}" destId="{309423EC-1263-4F60-884D-AB04A24F1F3C}" srcOrd="1" destOrd="0" presId="urn:microsoft.com/office/officeart/2005/8/layout/orgChart1"/>
    <dgm:cxn modelId="{B658E280-2392-4B14-A301-162E360F6B6F}" type="presOf" srcId="{F4B5BC33-60ED-44C9-96F7-9EBE0298DFB4}" destId="{2F392D46-C8DA-47FF-843F-A3927B50E480}" srcOrd="1" destOrd="0" presId="urn:microsoft.com/office/officeart/2005/8/layout/orgChart1"/>
    <dgm:cxn modelId="{FAFAAA83-B527-4224-8E79-AF16B9F846DD}" type="presOf" srcId="{AF3337F5-E110-485A-96F1-8C4F8F08FDBC}" destId="{5624F365-B317-41B5-83BB-A0932FEB65A3}" srcOrd="0" destOrd="0" presId="urn:microsoft.com/office/officeart/2005/8/layout/orgChart1"/>
    <dgm:cxn modelId="{BEA38187-9292-437C-99A4-21D7B603C37B}" type="presOf" srcId="{EDC7035E-D76F-485C-9BBB-F9A39BE03E5D}" destId="{6927D4EB-7031-442D-BB43-1DE340717B00}" srcOrd="0" destOrd="0" presId="urn:microsoft.com/office/officeart/2005/8/layout/orgChart1"/>
    <dgm:cxn modelId="{A152C48A-0E57-40B6-ABFC-7B33F0B10913}" srcId="{EDC7035E-D76F-485C-9BBB-F9A39BE03E5D}" destId="{F4B5BC33-60ED-44C9-96F7-9EBE0298DFB4}" srcOrd="4" destOrd="0" parTransId="{CEC34128-5DFB-4A94-B9A9-B7B570EE46C0}" sibTransId="{A911C285-1BE7-441E-9416-EFF73B1EC739}"/>
    <dgm:cxn modelId="{BB32258C-89E4-4B76-8948-5A4FAB11B8A8}" type="presOf" srcId="{94CF3321-6204-4B2A-B225-F26B1DAA1040}" destId="{AC921D98-ACED-4E7A-A9FF-FF34AFE0257E}" srcOrd="1" destOrd="0" presId="urn:microsoft.com/office/officeart/2005/8/layout/orgChart1"/>
    <dgm:cxn modelId="{AEEF358D-2CBE-48B2-B0BC-49C1AE7BB951}" srcId="{BA853C8F-5389-4D48-A4E5-AE49BDDC945C}" destId="{5AC40919-0D87-41A2-969D-0EB2D428C5CD}" srcOrd="5" destOrd="0" parTransId="{582674E5-CF33-4290-A88B-964482BDF7E6}" sibTransId="{1C405611-89F5-41E6-8363-C60D42450972}"/>
    <dgm:cxn modelId="{9B4A2894-F895-4FDD-A1A7-A0E1EB2EF6DB}" type="presOf" srcId="{85E1371E-E3AD-4EE7-AF75-0BFB05ADACD1}" destId="{688E814B-DF7F-4E48-8785-B5E19C3794B0}" srcOrd="0" destOrd="0" presId="urn:microsoft.com/office/officeart/2005/8/layout/orgChart1"/>
    <dgm:cxn modelId="{C8ED1595-EE76-40A9-9498-E2794F885A99}" type="presOf" srcId="{8C8E0E1B-A415-4AF0-AD8C-09D146AD411C}" destId="{9F0BC717-275A-4A7C-9179-1B9E7888F3B3}" srcOrd="1" destOrd="0" presId="urn:microsoft.com/office/officeart/2005/8/layout/orgChart1"/>
    <dgm:cxn modelId="{B989A095-2793-45C3-9DF9-29A770A55A16}" type="presOf" srcId="{BA853C8F-5389-4D48-A4E5-AE49BDDC945C}" destId="{CFA33ADC-AFBD-4660-A62C-058B4DBEAAEC}" srcOrd="0" destOrd="0" presId="urn:microsoft.com/office/officeart/2005/8/layout/orgChart1"/>
    <dgm:cxn modelId="{1FA4ED96-BA0F-495A-9145-ECC4939AD5B0}" srcId="{EDC7035E-D76F-485C-9BBB-F9A39BE03E5D}" destId="{E819FEC8-78F7-4A82-B63C-2DD4FE82F79F}" srcOrd="5" destOrd="0" parTransId="{E7CAA3EF-C776-47F6-A476-26AD6C290BDA}" sibTransId="{4CE63275-22FA-41F5-AAA9-A471BDAE30F6}"/>
    <dgm:cxn modelId="{42BF1698-C679-42CD-A669-31729F29C20F}" type="presOf" srcId="{F4B5BC33-60ED-44C9-96F7-9EBE0298DFB4}" destId="{386BEF2E-061F-4822-A010-786A38C06B1C}" srcOrd="0" destOrd="0" presId="urn:microsoft.com/office/officeart/2005/8/layout/orgChart1"/>
    <dgm:cxn modelId="{30D75E99-A357-440C-911C-67144B1C7329}" srcId="{1218A20E-18C6-4C1E-AFD3-A5E812924C00}" destId="{8C8E0E1B-A415-4AF0-AD8C-09D146AD411C}" srcOrd="0" destOrd="0" parTransId="{F6EED083-547A-4C31-BDAD-8C260DA3BBEB}" sibTransId="{160710B9-35AC-43B7-B9F6-6CF02C0320EC}"/>
    <dgm:cxn modelId="{E141769A-0DCB-44BD-9513-80F63307DDD1}" type="presOf" srcId="{A60E4A2C-8E79-461E-ACF0-CFC017E1A233}" destId="{2E15AEEC-7BDC-4E1D-A2B2-335C30661599}" srcOrd="0" destOrd="0" presId="urn:microsoft.com/office/officeart/2005/8/layout/orgChart1"/>
    <dgm:cxn modelId="{7851B19A-F332-4966-9A9A-BF52CB30ED60}" srcId="{8C8E0E1B-A415-4AF0-AD8C-09D146AD411C}" destId="{EDC7035E-D76F-485C-9BBB-F9A39BE03E5D}" srcOrd="2" destOrd="0" parTransId="{E763629C-607A-4DD5-B492-64A8D6C82E43}" sibTransId="{36B9A216-1171-4567-8832-2C9CE604E42C}"/>
    <dgm:cxn modelId="{B82F549E-8285-4AC7-9E24-A802F3747D48}" type="presOf" srcId="{5AC40919-0D87-41A2-969D-0EB2D428C5CD}" destId="{9314D07F-9D77-4C45-A9B8-FC3F5921473F}" srcOrd="1" destOrd="0" presId="urn:microsoft.com/office/officeart/2005/8/layout/orgChart1"/>
    <dgm:cxn modelId="{F3653A9F-D1A3-4CAF-AA0C-BE2AB8FF1CDD}" type="presOf" srcId="{3F9FF02E-6619-4D9E-BDCD-C764FAAD89D1}" destId="{4BA263A7-B943-4C8B-AB16-02F281AF7032}" srcOrd="0" destOrd="0" presId="urn:microsoft.com/office/officeart/2005/8/layout/orgChart1"/>
    <dgm:cxn modelId="{1A9C6CA2-15F8-4CAD-B2EA-ACAB6CC05902}" type="presOf" srcId="{D71F18D2-4E91-4EC4-9037-54035497FC1A}" destId="{A157A406-BDC6-4024-A7ED-053D5A6A88C0}" srcOrd="0" destOrd="0" presId="urn:microsoft.com/office/officeart/2005/8/layout/orgChart1"/>
    <dgm:cxn modelId="{A37608A3-219A-4039-83A9-300BA25A3D3E}" type="presOf" srcId="{D71F18D2-4E91-4EC4-9037-54035497FC1A}" destId="{E0BA007D-EB28-4D48-BAC8-2D56FBC295D6}" srcOrd="1" destOrd="0" presId="urn:microsoft.com/office/officeart/2005/8/layout/orgChart1"/>
    <dgm:cxn modelId="{76B22BA4-863B-47CC-B4AA-D85AE1B7CD0B}" type="presOf" srcId="{70A58110-CEF5-4926-B35C-01128362B2DE}" destId="{26365E96-552E-4D6F-9EBB-9B73B7A1FC39}" srcOrd="0" destOrd="0" presId="urn:microsoft.com/office/officeart/2005/8/layout/orgChart1"/>
    <dgm:cxn modelId="{C36DFCA4-89AC-4461-834C-30253EFE34DB}" type="presOf" srcId="{E819FEC8-78F7-4A82-B63C-2DD4FE82F79F}" destId="{8F933353-77B1-425E-83BC-CAA1958BA343}" srcOrd="0" destOrd="0" presId="urn:microsoft.com/office/officeart/2005/8/layout/orgChart1"/>
    <dgm:cxn modelId="{FC6C71A8-8CCB-4D57-B98F-9FCE7AD73773}" type="presOf" srcId="{3E657951-1187-47D0-815C-698EDFCFEFD0}" destId="{369EBF30-C713-41F8-AC37-15A1E605EEF3}" srcOrd="0" destOrd="0" presId="urn:microsoft.com/office/officeart/2005/8/layout/orgChart1"/>
    <dgm:cxn modelId="{397F86A8-1CD8-411B-914F-1245E6EAED06}" type="presOf" srcId="{ADFEDF34-AD56-45E2-8915-5C68D8AA3252}" destId="{A5A1E30D-7EE5-4CC4-BC78-D0324DEE9905}" srcOrd="0" destOrd="0" presId="urn:microsoft.com/office/officeart/2005/8/layout/orgChart1"/>
    <dgm:cxn modelId="{E7D5D0A8-5C50-4AA0-AF51-0E2CEDB2B7C8}" srcId="{94CF3321-6204-4B2A-B225-F26B1DAA1040}" destId="{4D2EE624-D74D-426B-9C6C-0EE17AB47824}" srcOrd="3" destOrd="0" parTransId="{FB72FE9E-33F9-4B2E-828B-5335BC5F0406}" sibTransId="{33E00318-E4EB-4EE3-9915-4F1C235363D8}"/>
    <dgm:cxn modelId="{510A9AA9-7340-4B1A-BD6A-10C66BE56AB9}" type="presOf" srcId="{E6B6ED09-225D-4491-946F-798D59720EA6}" destId="{D567F970-18F1-4759-BD14-40349313FC90}" srcOrd="0" destOrd="0" presId="urn:microsoft.com/office/officeart/2005/8/layout/orgChart1"/>
    <dgm:cxn modelId="{505BDBB5-ABE6-41A7-9E48-2CDCBA0BA286}" type="presOf" srcId="{1218A20E-18C6-4C1E-AFD3-A5E812924C00}" destId="{7D6D57E6-C9B8-4866-AEBA-A8CF2BE956E1}" srcOrd="0" destOrd="0" presId="urn:microsoft.com/office/officeart/2005/8/layout/orgChart1"/>
    <dgm:cxn modelId="{6491FFB7-BB76-4A6E-AE14-8502ABAA7BEB}" srcId="{5FB1BBCD-F7FD-4BAD-B818-534BFC66EDBC}" destId="{1218A20E-18C6-4C1E-AFD3-A5E812924C00}" srcOrd="0" destOrd="0" parTransId="{35E57F3E-20F1-481A-9704-D932DE3848C0}" sibTransId="{58E6E7B6-55C3-4B8A-AB3A-F0CADA877045}"/>
    <dgm:cxn modelId="{FF531DB8-A995-48FD-BFB5-EDCAF6199D01}" srcId="{94CF3321-6204-4B2A-B225-F26B1DAA1040}" destId="{70A58110-CEF5-4926-B35C-01128362B2DE}" srcOrd="1" destOrd="0" parTransId="{F6B688E0-861D-493D-B429-59E3C282B96C}" sibTransId="{6D81EE79-C5D2-40BE-B547-63BA1DE647B3}"/>
    <dgm:cxn modelId="{B97245BB-D10D-488C-989B-EFBB7AC3EEB3}" srcId="{EDC7035E-D76F-485C-9BBB-F9A39BE03E5D}" destId="{C73DE763-E130-4F9D-8508-1DCD0E7E3690}" srcOrd="1" destOrd="0" parTransId="{09E173D1-CB23-468B-9669-54A31F959431}" sibTransId="{9EA29E81-CB19-4AA4-A473-0DB56E8CB0E8}"/>
    <dgm:cxn modelId="{DF1A2BBD-F8F6-466D-8BE5-542932508396}" type="presOf" srcId="{E7CAA3EF-C776-47F6-A476-26AD6C290BDA}" destId="{3C841046-6504-4377-AE85-EB87DA111003}" srcOrd="0" destOrd="0" presId="urn:microsoft.com/office/officeart/2005/8/layout/orgChart1"/>
    <dgm:cxn modelId="{C90C78BD-0C17-4B5D-A124-8065F828D1B2}" type="presOf" srcId="{16004FB7-D39B-4E5C-B4EA-67E3859B97E6}" destId="{BAC9AC80-563B-4A9F-AAA1-146C11CCB39F}" srcOrd="0" destOrd="0" presId="urn:microsoft.com/office/officeart/2005/8/layout/orgChart1"/>
    <dgm:cxn modelId="{85D09FBD-ED1E-488D-BAD1-001B959F6295}" srcId="{EDC7035E-D76F-485C-9BBB-F9A39BE03E5D}" destId="{5E1C0197-45A1-43FA-A51D-BA2EDA0DDE0A}" srcOrd="3" destOrd="0" parTransId="{074A4336-0FCF-42E7-917A-E5DDD6297FF0}" sibTransId="{0117DD6A-8E0C-4F38-9068-6F1505865A4B}"/>
    <dgm:cxn modelId="{5CA9FDBE-6EF6-4972-B6AD-703BE30BA976}" srcId="{EDC7035E-D76F-485C-9BBB-F9A39BE03E5D}" destId="{ADFEDF34-AD56-45E2-8915-5C68D8AA3252}" srcOrd="0" destOrd="0" parTransId="{95FABF55-98BD-4BBC-ADD4-144F276C4FB9}" sibTransId="{830C58D9-A364-4C2C-BA77-08B5536C43D8}"/>
    <dgm:cxn modelId="{F50B01BF-B3D7-442A-9F32-0BE0AB641698}" type="presOf" srcId="{2C1841B6-BACB-4DFB-9A66-7B6DDC9C9BBB}" destId="{D829B79A-005E-4714-8D42-BE94464D19EB}" srcOrd="1" destOrd="0" presId="urn:microsoft.com/office/officeart/2005/8/layout/orgChart1"/>
    <dgm:cxn modelId="{729849C0-8C5C-4238-B547-0595A892DF4A}" type="presOf" srcId="{C6B4F85E-F6C2-4228-9793-17DA42028A40}" destId="{89CDCDF1-DA6F-48DF-935E-63332B7AA5FD}" srcOrd="1" destOrd="0" presId="urn:microsoft.com/office/officeart/2005/8/layout/orgChart1"/>
    <dgm:cxn modelId="{14EF85C0-CAE9-4B1E-BF9E-905A51DAB9FD}" srcId="{8C8E0E1B-A415-4AF0-AD8C-09D146AD411C}" destId="{BA853C8F-5389-4D48-A4E5-AE49BDDC945C}" srcOrd="1" destOrd="0" parTransId="{7E1695E1-34ED-4CA1-99DC-BB6AE575BD57}" sibTransId="{3C205AB8-7B14-4933-96AF-34EDD2002D1A}"/>
    <dgm:cxn modelId="{F923A2C4-4174-4E8D-9FD7-B6394E6CB099}" type="presOf" srcId="{ABD2631B-EC5E-4BF1-8ADE-82D724C9CEC2}" destId="{559B3CE7-CC18-4D8E-9E80-E9DD29B89E47}" srcOrd="0" destOrd="0" presId="urn:microsoft.com/office/officeart/2005/8/layout/orgChart1"/>
    <dgm:cxn modelId="{E4514DC5-535E-46F9-A606-509639C922C9}" type="presOf" srcId="{4D2EE624-D74D-426B-9C6C-0EE17AB47824}" destId="{6BACFC8A-59CD-4100-9254-A9EA4E0CCEF4}" srcOrd="1" destOrd="0" presId="urn:microsoft.com/office/officeart/2005/8/layout/orgChart1"/>
    <dgm:cxn modelId="{CE1925C9-DCF3-45F0-B4F6-E1E0D658D616}" srcId="{94CF3321-6204-4B2A-B225-F26B1DAA1040}" destId="{D71F18D2-4E91-4EC4-9037-54035497FC1A}" srcOrd="7" destOrd="0" parTransId="{244C8B39-5DA5-425E-85DE-3D9818D2CEBF}" sibTransId="{46D0F1E9-CA14-4140-809D-898017CD5EE1}"/>
    <dgm:cxn modelId="{915613CC-7A47-4E97-83B4-CCC317D91AF1}" type="presOf" srcId="{5E1C0197-45A1-43FA-A51D-BA2EDA0DDE0A}" destId="{E602E885-126E-43DB-85C2-0AF6450D3F09}" srcOrd="1" destOrd="0" presId="urn:microsoft.com/office/officeart/2005/8/layout/orgChart1"/>
    <dgm:cxn modelId="{DE8CE8CD-BBBC-4695-9B2B-E8AFF1B473F7}" srcId="{94CF3321-6204-4B2A-B225-F26B1DAA1040}" destId="{AAA743AE-BD82-4630-A553-BECAFE4A571D}" srcOrd="2" destOrd="0" parTransId="{C5E803D8-51F4-49DF-9501-FD9A167E2460}" sibTransId="{AC4435EF-4135-472B-A07A-B3CCD02F4B09}"/>
    <dgm:cxn modelId="{D18FABCE-E83B-4FB0-805D-5C6E67AEBC6F}" srcId="{94CF3321-6204-4B2A-B225-F26B1DAA1040}" destId="{A60E4A2C-8E79-461E-ACF0-CFC017E1A233}" srcOrd="4" destOrd="0" parTransId="{6419AE04-7927-49D4-B843-10E17DA53E11}" sibTransId="{4CC62537-460B-4A95-A32A-EEFB228D1B64}"/>
    <dgm:cxn modelId="{C85E4AD4-330D-4A51-B929-CA81FC546F8F}" srcId="{94CF3321-6204-4B2A-B225-F26B1DAA1040}" destId="{F50C65FA-B522-44A7-BEC0-2127ED5BB695}" srcOrd="5" destOrd="0" parTransId="{85E1371E-E3AD-4EE7-AF75-0BFB05ADACD1}" sibTransId="{37B03397-968B-4977-A9BE-3BC7BE36D984}"/>
    <dgm:cxn modelId="{145E47D5-774E-41E5-A545-A44844C8FBFA}" type="presOf" srcId="{5AC40919-0D87-41A2-969D-0EB2D428C5CD}" destId="{FAE5D2BA-FC3B-455F-83A9-C4FB6D2E30ED}" srcOrd="0" destOrd="0" presId="urn:microsoft.com/office/officeart/2005/8/layout/orgChart1"/>
    <dgm:cxn modelId="{47FCF5D5-11DE-498C-B03E-A3D9C601A8EF}" srcId="{BA853C8F-5389-4D48-A4E5-AE49BDDC945C}" destId="{3F9FF02E-6619-4D9E-BDCD-C764FAAD89D1}" srcOrd="1" destOrd="0" parTransId="{F59F04C6-10C3-4305-A2AB-3369021105F3}" sibTransId="{B3A76364-1A22-4F89-93DC-644FDD522553}"/>
    <dgm:cxn modelId="{B978D5D6-30DC-4B3D-BCF9-6495C49EDF1E}" type="presOf" srcId="{ABD2631B-EC5E-4BF1-8ADE-82D724C9CEC2}" destId="{7AD8EDA3-1634-45D0-9DAB-A020ECD27712}" srcOrd="1" destOrd="0" presId="urn:microsoft.com/office/officeart/2005/8/layout/orgChart1"/>
    <dgm:cxn modelId="{694124D7-C961-4429-8C31-53228AE8D241}" type="presOf" srcId="{582674E5-CF33-4290-A88B-964482BDF7E6}" destId="{1628D2A2-2E5A-4678-BDB9-98049FDC1559}" srcOrd="0" destOrd="0" presId="urn:microsoft.com/office/officeart/2005/8/layout/orgChart1"/>
    <dgm:cxn modelId="{350966D7-4001-4B55-9DA5-EF7095808E4B}" type="presOf" srcId="{6419AE04-7927-49D4-B843-10E17DA53E11}" destId="{4D5162BE-756C-4132-9119-4D4517E88352}" srcOrd="0" destOrd="0" presId="urn:microsoft.com/office/officeart/2005/8/layout/orgChart1"/>
    <dgm:cxn modelId="{936ACBDA-A364-4746-B81F-0AC8D842E879}" type="presOf" srcId="{C73DE763-E130-4F9D-8508-1DCD0E7E3690}" destId="{F86CDA69-8DAD-4637-8415-70D8C5E0C54F}" srcOrd="0" destOrd="0" presId="urn:microsoft.com/office/officeart/2005/8/layout/orgChart1"/>
    <dgm:cxn modelId="{F253C3E7-7F41-4056-B9B4-62AE46B29089}" type="presOf" srcId="{85452287-A798-4D07-B5BE-D3912E94B432}" destId="{5B61BCA2-0A74-48B0-BDB2-FE0C49FF7501}" srcOrd="0" destOrd="0" presId="urn:microsoft.com/office/officeart/2005/8/layout/orgChart1"/>
    <dgm:cxn modelId="{01422BEE-454A-47AF-A15B-E633D3FE6CC5}" type="presOf" srcId="{AAA743AE-BD82-4630-A553-BECAFE4A571D}" destId="{67BB219D-DBED-45A9-9435-588FA9BED725}" srcOrd="0" destOrd="0" presId="urn:microsoft.com/office/officeart/2005/8/layout/orgChart1"/>
    <dgm:cxn modelId="{079121F0-4728-4D15-BD72-2DB950117880}" type="presOf" srcId="{67792585-13AE-4D90-A29F-95F6801615D5}" destId="{670BC928-125B-46BF-AD0A-0E93F154841A}" srcOrd="0" destOrd="0" presId="urn:microsoft.com/office/officeart/2005/8/layout/orgChart1"/>
    <dgm:cxn modelId="{3C516BF8-3670-497A-B98E-877FD4C6C6DA}" srcId="{EDC7035E-D76F-485C-9BBB-F9A39BE03E5D}" destId="{AF3337F5-E110-485A-96F1-8C4F8F08FDBC}" srcOrd="2" destOrd="0" parTransId="{4170E312-1387-429B-8C47-179A16DB4912}" sibTransId="{2E55AEA7-3448-4C7A-A8AA-3A3429E9A9EC}"/>
    <dgm:cxn modelId="{78DC88F8-46C8-4F1D-97E8-795C19B8389E}" type="presOf" srcId="{F50C65FA-B522-44A7-BEC0-2127ED5BB695}" destId="{EFD9EA44-E3C7-4C9B-A0EA-08B3743D1EC9}" srcOrd="0" destOrd="0" presId="urn:microsoft.com/office/officeart/2005/8/layout/orgChart1"/>
    <dgm:cxn modelId="{7747ACF9-CE90-452D-9A89-BF82A875BDAB}" type="presOf" srcId="{70A58110-CEF5-4926-B35C-01128362B2DE}" destId="{04E4913B-54EE-4F05-803C-3EB6BFEFC2E7}" srcOrd="1" destOrd="0" presId="urn:microsoft.com/office/officeart/2005/8/layout/orgChart1"/>
    <dgm:cxn modelId="{DB90D0FE-C261-4875-966C-4D513C85BF12}" type="presOf" srcId="{99D26BEB-8364-461E-ADCC-43E34B313A70}" destId="{72AB8AD0-CB49-460E-8DF1-33437BB3C4AB}" srcOrd="1" destOrd="0" presId="urn:microsoft.com/office/officeart/2005/8/layout/orgChart1"/>
    <dgm:cxn modelId="{2366BC30-7185-4EB9-9B82-E0795F7B8661}" type="presParOf" srcId="{123A0A32-97E9-456B-A842-10CB32C9B95F}" destId="{0F8FC1B3-F1B0-42CC-8AAE-4FA7E44564D2}" srcOrd="0" destOrd="0" presId="urn:microsoft.com/office/officeart/2005/8/layout/orgChart1"/>
    <dgm:cxn modelId="{E852939B-BF83-4492-8360-05C103DC2573}" type="presParOf" srcId="{0F8FC1B3-F1B0-42CC-8AAE-4FA7E44564D2}" destId="{DD2B1C03-317B-4EF8-BDB9-5DC196DC0A1E}" srcOrd="0" destOrd="0" presId="urn:microsoft.com/office/officeart/2005/8/layout/orgChart1"/>
    <dgm:cxn modelId="{E48BE75F-6452-43E8-8DFF-69212502130E}" type="presParOf" srcId="{DD2B1C03-317B-4EF8-BDB9-5DC196DC0A1E}" destId="{7D6D57E6-C9B8-4866-AEBA-A8CF2BE956E1}" srcOrd="0" destOrd="0" presId="urn:microsoft.com/office/officeart/2005/8/layout/orgChart1"/>
    <dgm:cxn modelId="{F8127C64-7EE8-46DE-908F-EDFA52ECA285}" type="presParOf" srcId="{DD2B1C03-317B-4EF8-BDB9-5DC196DC0A1E}" destId="{9C77DA9D-45DB-437D-BC9B-2B1420A995CA}" srcOrd="1" destOrd="0" presId="urn:microsoft.com/office/officeart/2005/8/layout/orgChart1"/>
    <dgm:cxn modelId="{5B8DFEF1-A0FC-4E02-A0F5-F5E056302CC4}" type="presParOf" srcId="{0F8FC1B3-F1B0-42CC-8AAE-4FA7E44564D2}" destId="{31EFC6D8-44EE-4EF7-B5DE-307517E92720}" srcOrd="1" destOrd="0" presId="urn:microsoft.com/office/officeart/2005/8/layout/orgChart1"/>
    <dgm:cxn modelId="{43836283-68F1-4F1F-8048-151ED730181E}" type="presParOf" srcId="{31EFC6D8-44EE-4EF7-B5DE-307517E92720}" destId="{463CF219-1F18-4716-BB38-1C71AC7EC789}" srcOrd="0" destOrd="0" presId="urn:microsoft.com/office/officeart/2005/8/layout/orgChart1"/>
    <dgm:cxn modelId="{A8AEBD1A-E7FC-4C1F-80D3-BBE0C29A20ED}" type="presParOf" srcId="{31EFC6D8-44EE-4EF7-B5DE-307517E92720}" destId="{EDC49F9F-3388-40FC-94D6-53F8DC932D17}" srcOrd="1" destOrd="0" presId="urn:microsoft.com/office/officeart/2005/8/layout/orgChart1"/>
    <dgm:cxn modelId="{988AA551-3908-41CE-B27C-8BD3BB2D014D}" type="presParOf" srcId="{EDC49F9F-3388-40FC-94D6-53F8DC932D17}" destId="{5A80820D-EF85-4AFD-8812-20ABCC888964}" srcOrd="0" destOrd="0" presId="urn:microsoft.com/office/officeart/2005/8/layout/orgChart1"/>
    <dgm:cxn modelId="{09DB7DA6-5911-41A8-9DD0-1C851A071CCA}" type="presParOf" srcId="{5A80820D-EF85-4AFD-8812-20ABCC888964}" destId="{C7302F85-BFD5-4E86-9607-426BC5BDE437}" srcOrd="0" destOrd="0" presId="urn:microsoft.com/office/officeart/2005/8/layout/orgChart1"/>
    <dgm:cxn modelId="{32516827-174D-4216-9AF3-03F92901B9B6}" type="presParOf" srcId="{5A80820D-EF85-4AFD-8812-20ABCC888964}" destId="{9F0BC717-275A-4A7C-9179-1B9E7888F3B3}" srcOrd="1" destOrd="0" presId="urn:microsoft.com/office/officeart/2005/8/layout/orgChart1"/>
    <dgm:cxn modelId="{BEC8BBBB-7567-4485-A952-3C6BC69AE66F}" type="presParOf" srcId="{EDC49F9F-3388-40FC-94D6-53F8DC932D17}" destId="{35898AF5-C446-4D2C-8FCC-E3184A509609}" srcOrd="1" destOrd="0" presId="urn:microsoft.com/office/officeart/2005/8/layout/orgChart1"/>
    <dgm:cxn modelId="{C7F9A680-4789-4878-9A42-BA6550293D8C}" type="presParOf" srcId="{35898AF5-C446-4D2C-8FCC-E3184A509609}" destId="{670BC928-125B-46BF-AD0A-0E93F154841A}" srcOrd="0" destOrd="0" presId="urn:microsoft.com/office/officeart/2005/8/layout/orgChart1"/>
    <dgm:cxn modelId="{BE73C3EE-0001-4516-A143-4AB2BEA6B1D6}" type="presParOf" srcId="{35898AF5-C446-4D2C-8FCC-E3184A509609}" destId="{7FF60E69-458F-4A52-BFE5-17860ECAC643}" srcOrd="1" destOrd="0" presId="urn:microsoft.com/office/officeart/2005/8/layout/orgChart1"/>
    <dgm:cxn modelId="{C5C06D7B-B0EF-4320-B8AF-A4EE89F6816D}" type="presParOf" srcId="{7FF60E69-458F-4A52-BFE5-17860ECAC643}" destId="{35A1788D-BA27-4330-88FB-6117989C2531}" srcOrd="0" destOrd="0" presId="urn:microsoft.com/office/officeart/2005/8/layout/orgChart1"/>
    <dgm:cxn modelId="{108E48A0-DB72-4C35-B74C-BF5EA37BFEB2}" type="presParOf" srcId="{35A1788D-BA27-4330-88FB-6117989C2531}" destId="{67C7637F-EAD7-4303-A761-066A6EC3B6A1}" srcOrd="0" destOrd="0" presId="urn:microsoft.com/office/officeart/2005/8/layout/orgChart1"/>
    <dgm:cxn modelId="{A5219B8F-C915-40F2-AE40-EF64D1D23DAB}" type="presParOf" srcId="{35A1788D-BA27-4330-88FB-6117989C2531}" destId="{89CDCDF1-DA6F-48DF-935E-63332B7AA5FD}" srcOrd="1" destOrd="0" presId="urn:microsoft.com/office/officeart/2005/8/layout/orgChart1"/>
    <dgm:cxn modelId="{6ADE29DA-2916-4F45-831B-C5F99117737C}" type="presParOf" srcId="{7FF60E69-458F-4A52-BFE5-17860ECAC643}" destId="{A282A40F-19DA-46F7-9CF1-DD295AF889DF}" srcOrd="1" destOrd="0" presId="urn:microsoft.com/office/officeart/2005/8/layout/orgChart1"/>
    <dgm:cxn modelId="{E1FF5D5F-6A96-472C-AB8F-C3317A39F34A}" type="presParOf" srcId="{7FF60E69-458F-4A52-BFE5-17860ECAC643}" destId="{995DBDE9-2186-45C7-A60D-D9FE6372C7CC}" srcOrd="2" destOrd="0" presId="urn:microsoft.com/office/officeart/2005/8/layout/orgChart1"/>
    <dgm:cxn modelId="{D981D432-050A-4BE7-9AED-D0669B19ED20}" type="presParOf" srcId="{35898AF5-C446-4D2C-8FCC-E3184A509609}" destId="{6F0327F6-F299-471D-A54F-55DD3D5C06BA}" srcOrd="2" destOrd="0" presId="urn:microsoft.com/office/officeart/2005/8/layout/orgChart1"/>
    <dgm:cxn modelId="{599BC60F-2E16-4BDB-B718-1BEC5EADEA91}" type="presParOf" srcId="{35898AF5-C446-4D2C-8FCC-E3184A509609}" destId="{81686299-1D6D-4BC9-B955-9015D0CC2698}" srcOrd="3" destOrd="0" presId="urn:microsoft.com/office/officeart/2005/8/layout/orgChart1"/>
    <dgm:cxn modelId="{7388CE1E-DA64-4FE9-9841-F75E3494758B}" type="presParOf" srcId="{81686299-1D6D-4BC9-B955-9015D0CC2698}" destId="{D4F62883-5C0E-417A-AA61-CAC31BD1E95F}" srcOrd="0" destOrd="0" presId="urn:microsoft.com/office/officeart/2005/8/layout/orgChart1"/>
    <dgm:cxn modelId="{8E2013D8-E6A6-4165-A169-F212E55D6770}" type="presParOf" srcId="{D4F62883-5C0E-417A-AA61-CAC31BD1E95F}" destId="{CFA33ADC-AFBD-4660-A62C-058B4DBEAAEC}" srcOrd="0" destOrd="0" presId="urn:microsoft.com/office/officeart/2005/8/layout/orgChart1"/>
    <dgm:cxn modelId="{9DE20500-9342-4979-B16C-C806732890A1}" type="presParOf" srcId="{D4F62883-5C0E-417A-AA61-CAC31BD1E95F}" destId="{66955B3E-22BF-43F9-B7D6-AF8EBD7355C8}" srcOrd="1" destOrd="0" presId="urn:microsoft.com/office/officeart/2005/8/layout/orgChart1"/>
    <dgm:cxn modelId="{CE2189E6-C219-4899-BCFE-1B62FF1CEB9D}" type="presParOf" srcId="{81686299-1D6D-4BC9-B955-9015D0CC2698}" destId="{CB6BB3C4-EEC7-4A4F-9F5B-A138453BEE10}" srcOrd="1" destOrd="0" presId="urn:microsoft.com/office/officeart/2005/8/layout/orgChart1"/>
    <dgm:cxn modelId="{AFAE7F0D-4E7F-4B01-846A-8D117DFB0526}" type="presParOf" srcId="{CB6BB3C4-EEC7-4A4F-9F5B-A138453BEE10}" destId="{0F6ED307-91B3-4131-B321-CDB719180019}" srcOrd="0" destOrd="0" presId="urn:microsoft.com/office/officeart/2005/8/layout/orgChart1"/>
    <dgm:cxn modelId="{8A099966-1EE5-40C0-800F-8EE1A7C5E0B4}" type="presParOf" srcId="{CB6BB3C4-EEC7-4A4F-9F5B-A138453BEE10}" destId="{B1ADDB8A-C535-42F5-A5B4-C59D0926E2CA}" srcOrd="1" destOrd="0" presId="urn:microsoft.com/office/officeart/2005/8/layout/orgChart1"/>
    <dgm:cxn modelId="{DC7C45BE-1D51-432E-8A24-85D5B473F038}" type="presParOf" srcId="{B1ADDB8A-C535-42F5-A5B4-C59D0926E2CA}" destId="{88C5CB50-F4FE-43EA-835E-96D19BB36040}" srcOrd="0" destOrd="0" presId="urn:microsoft.com/office/officeart/2005/8/layout/orgChart1"/>
    <dgm:cxn modelId="{8C857AAB-E77C-45BF-BA65-4A47DE7B0A36}" type="presParOf" srcId="{88C5CB50-F4FE-43EA-835E-96D19BB36040}" destId="{06585339-6469-48B9-BC5F-3F4AFE9D5744}" srcOrd="0" destOrd="0" presId="urn:microsoft.com/office/officeart/2005/8/layout/orgChart1"/>
    <dgm:cxn modelId="{6A84FDB0-DEB8-42A9-A1B2-EA179D897E04}" type="presParOf" srcId="{88C5CB50-F4FE-43EA-835E-96D19BB36040}" destId="{91E3CF0C-D0F9-4505-B25F-B0869A3BEFCD}" srcOrd="1" destOrd="0" presId="urn:microsoft.com/office/officeart/2005/8/layout/orgChart1"/>
    <dgm:cxn modelId="{941057CB-CE52-4F32-8AA1-395C6F880C50}" type="presParOf" srcId="{B1ADDB8A-C535-42F5-A5B4-C59D0926E2CA}" destId="{8C59AB89-9021-487D-94E2-D02EFEDC24D8}" srcOrd="1" destOrd="0" presId="urn:microsoft.com/office/officeart/2005/8/layout/orgChart1"/>
    <dgm:cxn modelId="{BDB09D1C-E07F-4614-AFAE-F612DC8FBE22}" type="presParOf" srcId="{B1ADDB8A-C535-42F5-A5B4-C59D0926E2CA}" destId="{F8507C1C-DC53-4114-82C1-60DECC3CB8AF}" srcOrd="2" destOrd="0" presId="urn:microsoft.com/office/officeart/2005/8/layout/orgChart1"/>
    <dgm:cxn modelId="{80182CFF-5CC6-47AC-AEE0-495FDEC38D90}" type="presParOf" srcId="{CB6BB3C4-EEC7-4A4F-9F5B-A138453BEE10}" destId="{3B66BB23-D640-4196-AD30-6AD34E01359E}" srcOrd="2" destOrd="0" presId="urn:microsoft.com/office/officeart/2005/8/layout/orgChart1"/>
    <dgm:cxn modelId="{FDBF8E88-3F41-4E81-980F-6D3A01763939}" type="presParOf" srcId="{CB6BB3C4-EEC7-4A4F-9F5B-A138453BEE10}" destId="{7A72A3C9-2B2A-4031-A0EE-93E7469A2CC3}" srcOrd="3" destOrd="0" presId="urn:microsoft.com/office/officeart/2005/8/layout/orgChart1"/>
    <dgm:cxn modelId="{930FBE1E-B78E-4FBA-93A5-7D62868553E3}" type="presParOf" srcId="{7A72A3C9-2B2A-4031-A0EE-93E7469A2CC3}" destId="{F5ACEF31-F65B-4052-9E10-386120F023A5}" srcOrd="0" destOrd="0" presId="urn:microsoft.com/office/officeart/2005/8/layout/orgChart1"/>
    <dgm:cxn modelId="{963BD883-E12B-4941-BB2A-760A0E50B308}" type="presParOf" srcId="{F5ACEF31-F65B-4052-9E10-386120F023A5}" destId="{4BA263A7-B943-4C8B-AB16-02F281AF7032}" srcOrd="0" destOrd="0" presId="urn:microsoft.com/office/officeart/2005/8/layout/orgChart1"/>
    <dgm:cxn modelId="{2068B9D9-8397-420D-B2DF-E59E66AAA6FC}" type="presParOf" srcId="{F5ACEF31-F65B-4052-9E10-386120F023A5}" destId="{38D37127-5F59-4877-89A1-6E85C809A117}" srcOrd="1" destOrd="0" presId="urn:microsoft.com/office/officeart/2005/8/layout/orgChart1"/>
    <dgm:cxn modelId="{05492D5C-F935-4576-802E-9321482C63C5}" type="presParOf" srcId="{7A72A3C9-2B2A-4031-A0EE-93E7469A2CC3}" destId="{E41539BC-0A7F-4A15-87E1-0E67511BA765}" srcOrd="1" destOrd="0" presId="urn:microsoft.com/office/officeart/2005/8/layout/orgChart1"/>
    <dgm:cxn modelId="{02280892-2118-4FAC-AF48-1233E6B7C23A}" type="presParOf" srcId="{7A72A3C9-2B2A-4031-A0EE-93E7469A2CC3}" destId="{FD7490B2-BDE2-43BC-BFD7-0C9C8A3875EC}" srcOrd="2" destOrd="0" presId="urn:microsoft.com/office/officeart/2005/8/layout/orgChart1"/>
    <dgm:cxn modelId="{032C2296-4FBE-44FD-B2AA-1A3961F5508F}" type="presParOf" srcId="{CB6BB3C4-EEC7-4A4F-9F5B-A138453BEE10}" destId="{3FC24142-C5E8-4C89-BACD-6D916E08571A}" srcOrd="4" destOrd="0" presId="urn:microsoft.com/office/officeart/2005/8/layout/orgChart1"/>
    <dgm:cxn modelId="{B421E52E-A759-46AA-8E21-A3C18B2C1BFB}" type="presParOf" srcId="{CB6BB3C4-EEC7-4A4F-9F5B-A138453BEE10}" destId="{A0B9C08A-C7D6-48B6-84F6-024B09F1826F}" srcOrd="5" destOrd="0" presId="urn:microsoft.com/office/officeart/2005/8/layout/orgChart1"/>
    <dgm:cxn modelId="{175D5A6D-03D2-4DC8-B39A-99AD3CD5B7CA}" type="presParOf" srcId="{A0B9C08A-C7D6-48B6-84F6-024B09F1826F}" destId="{2928A5A8-D500-4958-ABB8-8B4FAC34ABF3}" srcOrd="0" destOrd="0" presId="urn:microsoft.com/office/officeart/2005/8/layout/orgChart1"/>
    <dgm:cxn modelId="{D93E6BF1-B077-4523-BA26-3EE77905DE50}" type="presParOf" srcId="{2928A5A8-D500-4958-ABB8-8B4FAC34ABF3}" destId="{F53ECA40-2158-4A52-849C-91783C91D013}" srcOrd="0" destOrd="0" presId="urn:microsoft.com/office/officeart/2005/8/layout/orgChart1"/>
    <dgm:cxn modelId="{7C870409-5F27-4746-B9AD-C643698C289A}" type="presParOf" srcId="{2928A5A8-D500-4958-ABB8-8B4FAC34ABF3}" destId="{D829B79A-005E-4714-8D42-BE94464D19EB}" srcOrd="1" destOrd="0" presId="urn:microsoft.com/office/officeart/2005/8/layout/orgChart1"/>
    <dgm:cxn modelId="{30DC63E4-6CDF-4ED0-8C33-5146D5188A32}" type="presParOf" srcId="{A0B9C08A-C7D6-48B6-84F6-024B09F1826F}" destId="{7165E199-19B0-4D04-91A0-4DBFAFE3E888}" srcOrd="1" destOrd="0" presId="urn:microsoft.com/office/officeart/2005/8/layout/orgChart1"/>
    <dgm:cxn modelId="{75E0D49F-2B63-4540-AE30-E4CAFD482F38}" type="presParOf" srcId="{A0B9C08A-C7D6-48B6-84F6-024B09F1826F}" destId="{BB90C17B-9E46-4A50-9471-0DD8FDA41DBF}" srcOrd="2" destOrd="0" presId="urn:microsoft.com/office/officeart/2005/8/layout/orgChart1"/>
    <dgm:cxn modelId="{B37E0C5D-71CB-44AD-A9B7-F6486999C745}" type="presParOf" srcId="{CB6BB3C4-EEC7-4A4F-9F5B-A138453BEE10}" destId="{369EBF30-C713-41F8-AC37-15A1E605EEF3}" srcOrd="6" destOrd="0" presId="urn:microsoft.com/office/officeart/2005/8/layout/orgChart1"/>
    <dgm:cxn modelId="{7EC66F17-FB9C-4937-AF23-75AD95B319FE}" type="presParOf" srcId="{CB6BB3C4-EEC7-4A4F-9F5B-A138453BEE10}" destId="{192EC3F5-CF16-41B7-B1E7-2AFC7C0B5F79}" srcOrd="7" destOrd="0" presId="urn:microsoft.com/office/officeart/2005/8/layout/orgChart1"/>
    <dgm:cxn modelId="{A31DD78D-F312-4A02-AD46-C4817864CF9D}" type="presParOf" srcId="{192EC3F5-CF16-41B7-B1E7-2AFC7C0B5F79}" destId="{C80B8304-B6A5-492B-A438-13A2933B7C23}" srcOrd="0" destOrd="0" presId="urn:microsoft.com/office/officeart/2005/8/layout/orgChart1"/>
    <dgm:cxn modelId="{98E27B2F-1914-459F-83B0-0675AF167E26}" type="presParOf" srcId="{C80B8304-B6A5-492B-A438-13A2933B7C23}" destId="{D567F970-18F1-4759-BD14-40349313FC90}" srcOrd="0" destOrd="0" presId="urn:microsoft.com/office/officeart/2005/8/layout/orgChart1"/>
    <dgm:cxn modelId="{3BB086C2-CDA3-4351-A7BC-5FED2B06237D}" type="presParOf" srcId="{C80B8304-B6A5-492B-A438-13A2933B7C23}" destId="{9260CCD4-F27D-4C80-9F8A-8E4C35DE958E}" srcOrd="1" destOrd="0" presId="urn:microsoft.com/office/officeart/2005/8/layout/orgChart1"/>
    <dgm:cxn modelId="{785C6708-4D44-42CF-85A4-2E4BDD466586}" type="presParOf" srcId="{192EC3F5-CF16-41B7-B1E7-2AFC7C0B5F79}" destId="{3E981DEF-EB67-4352-A145-06AD6FDA2015}" srcOrd="1" destOrd="0" presId="urn:microsoft.com/office/officeart/2005/8/layout/orgChart1"/>
    <dgm:cxn modelId="{9995646A-57DC-42AB-A145-D5EE9BF375CA}" type="presParOf" srcId="{192EC3F5-CF16-41B7-B1E7-2AFC7C0B5F79}" destId="{16FFBBD7-D343-4093-A1A8-0F3A5FFEA3E8}" srcOrd="2" destOrd="0" presId="urn:microsoft.com/office/officeart/2005/8/layout/orgChart1"/>
    <dgm:cxn modelId="{2C302F49-B091-4634-9100-43FEF62581FD}" type="presParOf" srcId="{CB6BB3C4-EEC7-4A4F-9F5B-A138453BEE10}" destId="{3B6CBC41-DDE6-49BB-A642-56C35D655B01}" srcOrd="8" destOrd="0" presId="urn:microsoft.com/office/officeart/2005/8/layout/orgChart1"/>
    <dgm:cxn modelId="{9AC49716-FA69-43CE-95EB-F7C30D10AB18}" type="presParOf" srcId="{CB6BB3C4-EEC7-4A4F-9F5B-A138453BEE10}" destId="{63667A4F-D1D7-43C1-8CC3-D9E7361E8669}" srcOrd="9" destOrd="0" presId="urn:microsoft.com/office/officeart/2005/8/layout/orgChart1"/>
    <dgm:cxn modelId="{9D0F83FF-7CA6-4956-AC79-3ADDAF1B0A1E}" type="presParOf" srcId="{63667A4F-D1D7-43C1-8CC3-D9E7361E8669}" destId="{EFF9A877-6EF2-45EC-8229-71AD30DD9443}" srcOrd="0" destOrd="0" presId="urn:microsoft.com/office/officeart/2005/8/layout/orgChart1"/>
    <dgm:cxn modelId="{162FB0A1-5611-49B8-AA53-580E63A41AE4}" type="presParOf" srcId="{EFF9A877-6EF2-45EC-8229-71AD30DD9443}" destId="{CCA68B55-2B92-4241-8A45-EEE0C2DECC0D}" srcOrd="0" destOrd="0" presId="urn:microsoft.com/office/officeart/2005/8/layout/orgChart1"/>
    <dgm:cxn modelId="{6610F849-4B03-4A2A-B03C-F5B9680F9672}" type="presParOf" srcId="{EFF9A877-6EF2-45EC-8229-71AD30DD9443}" destId="{72AB8AD0-CB49-460E-8DF1-33437BB3C4AB}" srcOrd="1" destOrd="0" presId="urn:microsoft.com/office/officeart/2005/8/layout/orgChart1"/>
    <dgm:cxn modelId="{4D103723-E3BD-4F4B-A919-2122ED5DDE88}" type="presParOf" srcId="{63667A4F-D1D7-43C1-8CC3-D9E7361E8669}" destId="{E4BFFE05-06D2-41F0-9779-D2C29387656C}" srcOrd="1" destOrd="0" presId="urn:microsoft.com/office/officeart/2005/8/layout/orgChart1"/>
    <dgm:cxn modelId="{FC386F31-D178-436C-A8D9-609858A91537}" type="presParOf" srcId="{63667A4F-D1D7-43C1-8CC3-D9E7361E8669}" destId="{2D2E8F9D-4A4D-441C-BEFA-96A71F0479C7}" srcOrd="2" destOrd="0" presId="urn:microsoft.com/office/officeart/2005/8/layout/orgChart1"/>
    <dgm:cxn modelId="{16061155-7D5F-4F95-8F80-8E640EE7FE83}" type="presParOf" srcId="{CB6BB3C4-EEC7-4A4F-9F5B-A138453BEE10}" destId="{1628D2A2-2E5A-4678-BDB9-98049FDC1559}" srcOrd="10" destOrd="0" presId="urn:microsoft.com/office/officeart/2005/8/layout/orgChart1"/>
    <dgm:cxn modelId="{AE7A33A3-97B6-4A29-B562-6E967945CC41}" type="presParOf" srcId="{CB6BB3C4-EEC7-4A4F-9F5B-A138453BEE10}" destId="{4DF5D813-B33B-4384-9515-313B0B83FE10}" srcOrd="11" destOrd="0" presId="urn:microsoft.com/office/officeart/2005/8/layout/orgChart1"/>
    <dgm:cxn modelId="{97B3129C-B2D2-477B-9737-C422AED38A53}" type="presParOf" srcId="{4DF5D813-B33B-4384-9515-313B0B83FE10}" destId="{E1C08939-E7A7-4A54-92C7-DBF41287D3AE}" srcOrd="0" destOrd="0" presId="urn:microsoft.com/office/officeart/2005/8/layout/orgChart1"/>
    <dgm:cxn modelId="{477B7DDF-8196-4AE1-B090-1FE0E86E43E3}" type="presParOf" srcId="{E1C08939-E7A7-4A54-92C7-DBF41287D3AE}" destId="{FAE5D2BA-FC3B-455F-83A9-C4FB6D2E30ED}" srcOrd="0" destOrd="0" presId="urn:microsoft.com/office/officeart/2005/8/layout/orgChart1"/>
    <dgm:cxn modelId="{6F04FF9E-BBBF-4D75-A52C-5E821D283BDF}" type="presParOf" srcId="{E1C08939-E7A7-4A54-92C7-DBF41287D3AE}" destId="{9314D07F-9D77-4C45-A9B8-FC3F5921473F}" srcOrd="1" destOrd="0" presId="urn:microsoft.com/office/officeart/2005/8/layout/orgChart1"/>
    <dgm:cxn modelId="{15D46250-C580-4AC7-B6D4-2DB61D64C76D}" type="presParOf" srcId="{4DF5D813-B33B-4384-9515-313B0B83FE10}" destId="{682EDE9B-B016-4B2F-B7F4-B7F8E24B9EB5}" srcOrd="1" destOrd="0" presId="urn:microsoft.com/office/officeart/2005/8/layout/orgChart1"/>
    <dgm:cxn modelId="{833C0D3F-6CB6-4AFC-B54C-40483E53281B}" type="presParOf" srcId="{4DF5D813-B33B-4384-9515-313B0B83FE10}" destId="{9963C811-33C2-4628-A46E-814051C0D87D}" srcOrd="2" destOrd="0" presId="urn:microsoft.com/office/officeart/2005/8/layout/orgChart1"/>
    <dgm:cxn modelId="{1F3DC98B-F3CF-4CFF-A183-9B6D1A4B233E}" type="presParOf" srcId="{81686299-1D6D-4BC9-B955-9015D0CC2698}" destId="{6BBA71FD-7736-4CE0-9661-A9E5C744AE20}" srcOrd="2" destOrd="0" presId="urn:microsoft.com/office/officeart/2005/8/layout/orgChart1"/>
    <dgm:cxn modelId="{93CD203B-4B1D-47BD-ABFE-71610E0E4591}" type="presParOf" srcId="{35898AF5-C446-4D2C-8FCC-E3184A509609}" destId="{33BD6DE9-196A-4F54-AE4B-C8F9FA780FFC}" srcOrd="4" destOrd="0" presId="urn:microsoft.com/office/officeart/2005/8/layout/orgChart1"/>
    <dgm:cxn modelId="{CE25810B-4EF7-43F1-9CC7-DB1AF5A70DB3}" type="presParOf" srcId="{35898AF5-C446-4D2C-8FCC-E3184A509609}" destId="{F035373B-C7FE-4057-BA4C-73A0F7126752}" srcOrd="5" destOrd="0" presId="urn:microsoft.com/office/officeart/2005/8/layout/orgChart1"/>
    <dgm:cxn modelId="{8F9B58C3-3320-4C69-9D47-928A64C464B8}" type="presParOf" srcId="{F035373B-C7FE-4057-BA4C-73A0F7126752}" destId="{0847B162-7127-46CD-B794-C5A3B9447D2F}" srcOrd="0" destOrd="0" presId="urn:microsoft.com/office/officeart/2005/8/layout/orgChart1"/>
    <dgm:cxn modelId="{604DF56D-DCA6-400A-B7AC-BD4724B52663}" type="presParOf" srcId="{0847B162-7127-46CD-B794-C5A3B9447D2F}" destId="{6927D4EB-7031-442D-BB43-1DE340717B00}" srcOrd="0" destOrd="0" presId="urn:microsoft.com/office/officeart/2005/8/layout/orgChart1"/>
    <dgm:cxn modelId="{4DDC57D2-0418-4A05-8EC3-B8D96E54F8B6}" type="presParOf" srcId="{0847B162-7127-46CD-B794-C5A3B9447D2F}" destId="{CB8EA922-0E74-425B-A5C2-30C8C75969FB}" srcOrd="1" destOrd="0" presId="urn:microsoft.com/office/officeart/2005/8/layout/orgChart1"/>
    <dgm:cxn modelId="{A7F8FBF1-C180-4870-ADA8-676885493071}" type="presParOf" srcId="{F035373B-C7FE-4057-BA4C-73A0F7126752}" destId="{7EBA5373-76C1-4F64-A685-D5095DE32BDF}" srcOrd="1" destOrd="0" presId="urn:microsoft.com/office/officeart/2005/8/layout/orgChart1"/>
    <dgm:cxn modelId="{84F39A02-812D-476F-9D12-D72A83CDAFBA}" type="presParOf" srcId="{7EBA5373-76C1-4F64-A685-D5095DE32BDF}" destId="{C1DA7A27-12C5-450C-992F-13DFB1DC9AD1}" srcOrd="0" destOrd="0" presId="urn:microsoft.com/office/officeart/2005/8/layout/orgChart1"/>
    <dgm:cxn modelId="{E467F789-9721-4E7D-827D-A93E42E512A6}" type="presParOf" srcId="{7EBA5373-76C1-4F64-A685-D5095DE32BDF}" destId="{C7190D6C-5C17-4FDF-8A02-A0F679E14974}" srcOrd="1" destOrd="0" presId="urn:microsoft.com/office/officeart/2005/8/layout/orgChart1"/>
    <dgm:cxn modelId="{8A5A5AA0-B557-4504-9C99-DCDCDBF5BDBF}" type="presParOf" srcId="{C7190D6C-5C17-4FDF-8A02-A0F679E14974}" destId="{DD07DEB0-0D2B-43EA-9659-A76B64862E9C}" srcOrd="0" destOrd="0" presId="urn:microsoft.com/office/officeart/2005/8/layout/orgChart1"/>
    <dgm:cxn modelId="{98F122EF-B634-49B1-A6FA-907E2E4307AB}" type="presParOf" srcId="{DD07DEB0-0D2B-43EA-9659-A76B64862E9C}" destId="{A5A1E30D-7EE5-4CC4-BC78-D0324DEE9905}" srcOrd="0" destOrd="0" presId="urn:microsoft.com/office/officeart/2005/8/layout/orgChart1"/>
    <dgm:cxn modelId="{C223DA9B-B22F-4203-A1C1-32F1145A7464}" type="presParOf" srcId="{DD07DEB0-0D2B-43EA-9659-A76B64862E9C}" destId="{7F698467-B4A1-4324-91AE-D87FDFF0E280}" srcOrd="1" destOrd="0" presId="urn:microsoft.com/office/officeart/2005/8/layout/orgChart1"/>
    <dgm:cxn modelId="{D7C39391-429A-4A11-A1BC-9FFE7B654055}" type="presParOf" srcId="{C7190D6C-5C17-4FDF-8A02-A0F679E14974}" destId="{1A3E25BD-0D54-4F8C-B04E-B53BE0B83827}" srcOrd="1" destOrd="0" presId="urn:microsoft.com/office/officeart/2005/8/layout/orgChart1"/>
    <dgm:cxn modelId="{59BF5281-6E0B-4EC3-A996-1F2A3C631599}" type="presParOf" srcId="{C7190D6C-5C17-4FDF-8A02-A0F679E14974}" destId="{DD7B7090-710F-4B11-8E37-D8F552B90876}" srcOrd="2" destOrd="0" presId="urn:microsoft.com/office/officeart/2005/8/layout/orgChart1"/>
    <dgm:cxn modelId="{96B9353C-4201-4BD4-93FA-F528D142661E}" type="presParOf" srcId="{7EBA5373-76C1-4F64-A685-D5095DE32BDF}" destId="{EA5C8A1C-9056-47AA-B99D-B18156285EED}" srcOrd="2" destOrd="0" presId="urn:microsoft.com/office/officeart/2005/8/layout/orgChart1"/>
    <dgm:cxn modelId="{CBBA9895-62B1-4AEE-8633-F747D36B1764}" type="presParOf" srcId="{7EBA5373-76C1-4F64-A685-D5095DE32BDF}" destId="{8997396B-4018-4755-823B-E13E01B9EE42}" srcOrd="3" destOrd="0" presId="urn:microsoft.com/office/officeart/2005/8/layout/orgChart1"/>
    <dgm:cxn modelId="{43FC0EDD-9749-4A26-8F8B-F48281D7F91C}" type="presParOf" srcId="{8997396B-4018-4755-823B-E13E01B9EE42}" destId="{BA8DE03C-52DD-43D1-8233-5936E9635D88}" srcOrd="0" destOrd="0" presId="urn:microsoft.com/office/officeart/2005/8/layout/orgChart1"/>
    <dgm:cxn modelId="{C0FABBBE-E5C6-47A5-AD3B-BA3F3C50FBA2}" type="presParOf" srcId="{BA8DE03C-52DD-43D1-8233-5936E9635D88}" destId="{F86CDA69-8DAD-4637-8415-70D8C5E0C54F}" srcOrd="0" destOrd="0" presId="urn:microsoft.com/office/officeart/2005/8/layout/orgChart1"/>
    <dgm:cxn modelId="{1B8F71BF-E889-457E-8A3E-029FE8C60664}" type="presParOf" srcId="{BA8DE03C-52DD-43D1-8233-5936E9635D88}" destId="{21C0E7C3-A966-4F95-A741-D53B9F87AA60}" srcOrd="1" destOrd="0" presId="urn:microsoft.com/office/officeart/2005/8/layout/orgChart1"/>
    <dgm:cxn modelId="{C9C0A165-7422-4AE3-A3A4-D59A315C359D}" type="presParOf" srcId="{8997396B-4018-4755-823B-E13E01B9EE42}" destId="{D52C2A9B-FE9C-49C6-BFD1-ED0985270984}" srcOrd="1" destOrd="0" presId="urn:microsoft.com/office/officeart/2005/8/layout/orgChart1"/>
    <dgm:cxn modelId="{31E6C51B-16D9-4D7D-A37C-2AF402A48ADB}" type="presParOf" srcId="{8997396B-4018-4755-823B-E13E01B9EE42}" destId="{106BABDE-8D9E-4A9C-95F9-A65531C86C88}" srcOrd="2" destOrd="0" presId="urn:microsoft.com/office/officeart/2005/8/layout/orgChart1"/>
    <dgm:cxn modelId="{2C8DB14B-9A2B-41AA-B5AB-2AB6B0016E1B}" type="presParOf" srcId="{7EBA5373-76C1-4F64-A685-D5095DE32BDF}" destId="{23C74D2C-0AE2-42F5-9A27-7120F3901C37}" srcOrd="4" destOrd="0" presId="urn:microsoft.com/office/officeart/2005/8/layout/orgChart1"/>
    <dgm:cxn modelId="{1210A466-4329-4737-871B-D280EC2DAAE4}" type="presParOf" srcId="{7EBA5373-76C1-4F64-A685-D5095DE32BDF}" destId="{E7836FAD-CFB7-4286-9545-EAB5CC412751}" srcOrd="5" destOrd="0" presId="urn:microsoft.com/office/officeart/2005/8/layout/orgChart1"/>
    <dgm:cxn modelId="{149D5C59-53FD-49A3-8505-B1120C92F926}" type="presParOf" srcId="{E7836FAD-CFB7-4286-9545-EAB5CC412751}" destId="{317AD90D-D9F6-42B2-833C-11BC5FA0ED43}" srcOrd="0" destOrd="0" presId="urn:microsoft.com/office/officeart/2005/8/layout/orgChart1"/>
    <dgm:cxn modelId="{681B1114-6EEB-4C9E-8A02-CF004E9C2E87}" type="presParOf" srcId="{317AD90D-D9F6-42B2-833C-11BC5FA0ED43}" destId="{5624F365-B317-41B5-83BB-A0932FEB65A3}" srcOrd="0" destOrd="0" presId="urn:microsoft.com/office/officeart/2005/8/layout/orgChart1"/>
    <dgm:cxn modelId="{B2F24FA3-2169-49A7-9145-B97538875071}" type="presParOf" srcId="{317AD90D-D9F6-42B2-833C-11BC5FA0ED43}" destId="{B1B12F62-45E9-4B48-929D-C9B7ECD90206}" srcOrd="1" destOrd="0" presId="urn:microsoft.com/office/officeart/2005/8/layout/orgChart1"/>
    <dgm:cxn modelId="{A81B1341-CB07-4D91-A4F6-53197961FE8F}" type="presParOf" srcId="{E7836FAD-CFB7-4286-9545-EAB5CC412751}" destId="{21168BEA-6008-42E2-90EB-B8F14C741B44}" srcOrd="1" destOrd="0" presId="urn:microsoft.com/office/officeart/2005/8/layout/orgChart1"/>
    <dgm:cxn modelId="{48AB2E89-874D-453D-B8C9-0434A33F9603}" type="presParOf" srcId="{E7836FAD-CFB7-4286-9545-EAB5CC412751}" destId="{1CE652D1-06DB-4A93-B9E0-C66F04AEE0B6}" srcOrd="2" destOrd="0" presId="urn:microsoft.com/office/officeart/2005/8/layout/orgChart1"/>
    <dgm:cxn modelId="{65B9D83B-C6F3-435A-A07D-5A1E99B0B37A}" type="presParOf" srcId="{7EBA5373-76C1-4F64-A685-D5095DE32BDF}" destId="{511C478E-334C-40E6-AC5A-A8B8A8E7DCCE}" srcOrd="6" destOrd="0" presId="urn:microsoft.com/office/officeart/2005/8/layout/orgChart1"/>
    <dgm:cxn modelId="{D4DD6B59-0FB7-4A3F-B2AA-8836ADF58E44}" type="presParOf" srcId="{7EBA5373-76C1-4F64-A685-D5095DE32BDF}" destId="{186853C4-07A9-4FB7-BDB9-8DC204E0DE33}" srcOrd="7" destOrd="0" presId="urn:microsoft.com/office/officeart/2005/8/layout/orgChart1"/>
    <dgm:cxn modelId="{3DDFBDC5-F7A8-4893-86AA-8E21DA5EC29D}" type="presParOf" srcId="{186853C4-07A9-4FB7-BDB9-8DC204E0DE33}" destId="{EFED110F-457E-4CF5-9D7F-27A2A7ED9E47}" srcOrd="0" destOrd="0" presId="urn:microsoft.com/office/officeart/2005/8/layout/orgChart1"/>
    <dgm:cxn modelId="{8393BE17-6751-48C0-AC64-432B8E139E2A}" type="presParOf" srcId="{EFED110F-457E-4CF5-9D7F-27A2A7ED9E47}" destId="{9CB70D32-AAAC-4B4B-8E06-063D54CDFA43}" srcOrd="0" destOrd="0" presId="urn:microsoft.com/office/officeart/2005/8/layout/orgChart1"/>
    <dgm:cxn modelId="{356F3D08-C02D-4A1A-9683-BF0A317858CE}" type="presParOf" srcId="{EFED110F-457E-4CF5-9D7F-27A2A7ED9E47}" destId="{E602E885-126E-43DB-85C2-0AF6450D3F09}" srcOrd="1" destOrd="0" presId="urn:microsoft.com/office/officeart/2005/8/layout/orgChart1"/>
    <dgm:cxn modelId="{EA96EACB-0230-4184-B746-5EEFC679FA66}" type="presParOf" srcId="{186853C4-07A9-4FB7-BDB9-8DC204E0DE33}" destId="{276A6E77-C14E-40A6-BD55-DEA129ECD389}" srcOrd="1" destOrd="0" presId="urn:microsoft.com/office/officeart/2005/8/layout/orgChart1"/>
    <dgm:cxn modelId="{3E06A557-56D1-4E31-8DE2-F4CE1005DC5A}" type="presParOf" srcId="{186853C4-07A9-4FB7-BDB9-8DC204E0DE33}" destId="{1B0F84E9-F96A-49CF-A67F-31865FD7049A}" srcOrd="2" destOrd="0" presId="urn:microsoft.com/office/officeart/2005/8/layout/orgChart1"/>
    <dgm:cxn modelId="{2845BB45-B402-49F1-B2C0-2841AFD6645F}" type="presParOf" srcId="{7EBA5373-76C1-4F64-A685-D5095DE32BDF}" destId="{4D9BCC5D-7377-496C-9A4A-15BC483B986B}" srcOrd="8" destOrd="0" presId="urn:microsoft.com/office/officeart/2005/8/layout/orgChart1"/>
    <dgm:cxn modelId="{960EF101-F6DD-4305-8EDA-5DBE19A88324}" type="presParOf" srcId="{7EBA5373-76C1-4F64-A685-D5095DE32BDF}" destId="{8BB66425-1B02-41B5-9C34-01E519F368AB}" srcOrd="9" destOrd="0" presId="urn:microsoft.com/office/officeart/2005/8/layout/orgChart1"/>
    <dgm:cxn modelId="{24FFE778-BCA8-4D3C-81AA-24A8E924D5E4}" type="presParOf" srcId="{8BB66425-1B02-41B5-9C34-01E519F368AB}" destId="{91735438-957E-4F81-8A96-0957E881528E}" srcOrd="0" destOrd="0" presId="urn:microsoft.com/office/officeart/2005/8/layout/orgChart1"/>
    <dgm:cxn modelId="{3CA7EF6D-5D4E-4AC4-89A3-730B83470CE1}" type="presParOf" srcId="{91735438-957E-4F81-8A96-0957E881528E}" destId="{386BEF2E-061F-4822-A010-786A38C06B1C}" srcOrd="0" destOrd="0" presId="urn:microsoft.com/office/officeart/2005/8/layout/orgChart1"/>
    <dgm:cxn modelId="{CC7F5B35-EE94-440E-B049-9C200FE884B3}" type="presParOf" srcId="{91735438-957E-4F81-8A96-0957E881528E}" destId="{2F392D46-C8DA-47FF-843F-A3927B50E480}" srcOrd="1" destOrd="0" presId="urn:microsoft.com/office/officeart/2005/8/layout/orgChart1"/>
    <dgm:cxn modelId="{BF226BCA-447B-4FA1-BA86-3711DBA156BA}" type="presParOf" srcId="{8BB66425-1B02-41B5-9C34-01E519F368AB}" destId="{A160231C-7E3F-4FED-9C1D-D81A5A22FC58}" srcOrd="1" destOrd="0" presId="urn:microsoft.com/office/officeart/2005/8/layout/orgChart1"/>
    <dgm:cxn modelId="{67C6A793-AE6C-4689-B75C-7E3EF6818D04}" type="presParOf" srcId="{8BB66425-1B02-41B5-9C34-01E519F368AB}" destId="{C40FBBA9-6A3E-4A2C-BF9E-812AFFF13E68}" srcOrd="2" destOrd="0" presId="urn:microsoft.com/office/officeart/2005/8/layout/orgChart1"/>
    <dgm:cxn modelId="{47F496D6-D3A2-46E8-BB9E-64B4BFB640E9}" type="presParOf" srcId="{7EBA5373-76C1-4F64-A685-D5095DE32BDF}" destId="{3C841046-6504-4377-AE85-EB87DA111003}" srcOrd="10" destOrd="0" presId="urn:microsoft.com/office/officeart/2005/8/layout/orgChart1"/>
    <dgm:cxn modelId="{3E01A2F3-375B-475E-B2AC-08AC915801DE}" type="presParOf" srcId="{7EBA5373-76C1-4F64-A685-D5095DE32BDF}" destId="{02FB1C93-4AEC-47FC-9AD5-359B2C552B90}" srcOrd="11" destOrd="0" presId="urn:microsoft.com/office/officeart/2005/8/layout/orgChart1"/>
    <dgm:cxn modelId="{6B577ABC-2829-42A4-80DD-5A077481210F}" type="presParOf" srcId="{02FB1C93-4AEC-47FC-9AD5-359B2C552B90}" destId="{54AA2083-3143-473E-BD47-95BF3B29010F}" srcOrd="0" destOrd="0" presId="urn:microsoft.com/office/officeart/2005/8/layout/orgChart1"/>
    <dgm:cxn modelId="{62862E86-6FC8-4340-B29F-A21013A7CE48}" type="presParOf" srcId="{54AA2083-3143-473E-BD47-95BF3B29010F}" destId="{8F933353-77B1-425E-83BC-CAA1958BA343}" srcOrd="0" destOrd="0" presId="urn:microsoft.com/office/officeart/2005/8/layout/orgChart1"/>
    <dgm:cxn modelId="{A6E7E3E8-AE9A-44FE-B8C8-DD9736D8B9B6}" type="presParOf" srcId="{54AA2083-3143-473E-BD47-95BF3B29010F}" destId="{93349F25-50D3-432B-BF5C-EE5019372C99}" srcOrd="1" destOrd="0" presId="urn:microsoft.com/office/officeart/2005/8/layout/orgChart1"/>
    <dgm:cxn modelId="{A5FF51B5-D43A-4190-B09F-8C390E9EDFF9}" type="presParOf" srcId="{02FB1C93-4AEC-47FC-9AD5-359B2C552B90}" destId="{563B2CB4-8BF0-4253-A1DD-6B3D9B5BA362}" srcOrd="1" destOrd="0" presId="urn:microsoft.com/office/officeart/2005/8/layout/orgChart1"/>
    <dgm:cxn modelId="{17686935-069B-4C1C-B7C2-9B8AF0F8AF01}" type="presParOf" srcId="{02FB1C93-4AEC-47FC-9AD5-359B2C552B90}" destId="{5177A1B8-B340-4E9F-92DA-F6B9BEF6D0C3}" srcOrd="2" destOrd="0" presId="urn:microsoft.com/office/officeart/2005/8/layout/orgChart1"/>
    <dgm:cxn modelId="{385A94AE-C86A-4997-BB59-963AEDCDC021}" type="presParOf" srcId="{F035373B-C7FE-4057-BA4C-73A0F7126752}" destId="{B1F64E01-3AB3-46D6-AF31-A40F6B11CD4C}" srcOrd="2" destOrd="0" presId="urn:microsoft.com/office/officeart/2005/8/layout/orgChart1"/>
    <dgm:cxn modelId="{256EB851-316A-4EAB-A8FC-E80E0CB3A629}" type="presParOf" srcId="{35898AF5-C446-4D2C-8FCC-E3184A509609}" destId="{86E18ECC-95E3-4D75-A4C5-14624D6EFF82}" srcOrd="6" destOrd="0" presId="urn:microsoft.com/office/officeart/2005/8/layout/orgChart1"/>
    <dgm:cxn modelId="{2093278A-5E93-455B-B697-7194403AF9E9}" type="presParOf" srcId="{35898AF5-C446-4D2C-8FCC-E3184A509609}" destId="{5843C6AA-6CBA-4F5A-AEDB-A8CB9FA5C04F}" srcOrd="7" destOrd="0" presId="urn:microsoft.com/office/officeart/2005/8/layout/orgChart1"/>
    <dgm:cxn modelId="{5F33FA3C-82EF-4956-87D4-08031082CBC2}" type="presParOf" srcId="{5843C6AA-6CBA-4F5A-AEDB-A8CB9FA5C04F}" destId="{3FC2B314-E91F-4E67-9E31-C2A3BB2CCC60}" srcOrd="0" destOrd="0" presId="urn:microsoft.com/office/officeart/2005/8/layout/orgChart1"/>
    <dgm:cxn modelId="{92BBA0F0-00DC-4A54-B99F-0FB5F9B0532B}" type="presParOf" srcId="{3FC2B314-E91F-4E67-9E31-C2A3BB2CCC60}" destId="{C3ACF7F6-2BCE-478E-A45E-9BEC5F7D5354}" srcOrd="0" destOrd="0" presId="urn:microsoft.com/office/officeart/2005/8/layout/orgChart1"/>
    <dgm:cxn modelId="{75B76B66-CE40-4BB5-83C3-09B1E2EA681C}" type="presParOf" srcId="{3FC2B314-E91F-4E67-9E31-C2A3BB2CCC60}" destId="{BD27C89C-E4CA-4AD0-BD0C-EC57B136A250}" srcOrd="1" destOrd="0" presId="urn:microsoft.com/office/officeart/2005/8/layout/orgChart1"/>
    <dgm:cxn modelId="{3A8CDBD2-B118-4D02-8C64-414E67A9CA76}" type="presParOf" srcId="{5843C6AA-6CBA-4F5A-AEDB-A8CB9FA5C04F}" destId="{F8AA936C-7EC4-40B2-B2C1-CE765DC97206}" srcOrd="1" destOrd="0" presId="urn:microsoft.com/office/officeart/2005/8/layout/orgChart1"/>
    <dgm:cxn modelId="{0DD89D33-5133-4840-9694-AC2CCD91C25F}" type="presParOf" srcId="{F8AA936C-7EC4-40B2-B2C1-CE765DC97206}" destId="{5B61BCA2-0A74-48B0-BDB2-FE0C49FF7501}" srcOrd="0" destOrd="0" presId="urn:microsoft.com/office/officeart/2005/8/layout/orgChart1"/>
    <dgm:cxn modelId="{871DE8BE-52F7-47B1-9875-F655911C6117}" type="presParOf" srcId="{F8AA936C-7EC4-40B2-B2C1-CE765DC97206}" destId="{B719A516-7590-4713-A302-0FFFE89C4BA2}" srcOrd="1" destOrd="0" presId="urn:microsoft.com/office/officeart/2005/8/layout/orgChart1"/>
    <dgm:cxn modelId="{7DD464F8-21E7-40CA-B908-5BCFD1D06EC0}" type="presParOf" srcId="{B719A516-7590-4713-A302-0FFFE89C4BA2}" destId="{FBF3FF79-86E5-48D0-84C1-63993FE7E5DE}" srcOrd="0" destOrd="0" presId="urn:microsoft.com/office/officeart/2005/8/layout/orgChart1"/>
    <dgm:cxn modelId="{2790C146-11B3-44FA-AA27-D6FDEFC5BE85}" type="presParOf" srcId="{FBF3FF79-86E5-48D0-84C1-63993FE7E5DE}" destId="{534CC703-BA3F-40F4-9409-56617DAAFF0D}" srcOrd="0" destOrd="0" presId="urn:microsoft.com/office/officeart/2005/8/layout/orgChart1"/>
    <dgm:cxn modelId="{9228D436-1A9A-4AE6-84BD-A888CE6202DE}" type="presParOf" srcId="{FBF3FF79-86E5-48D0-84C1-63993FE7E5DE}" destId="{AC921D98-ACED-4E7A-A9FF-FF34AFE0257E}" srcOrd="1" destOrd="0" presId="urn:microsoft.com/office/officeart/2005/8/layout/orgChart1"/>
    <dgm:cxn modelId="{C5B48F78-79C2-46D9-BDA3-F360E94020C4}" type="presParOf" srcId="{B719A516-7590-4713-A302-0FFFE89C4BA2}" destId="{D1F0F776-45B6-46BE-A5B3-174FC47C34BA}" srcOrd="1" destOrd="0" presId="urn:microsoft.com/office/officeart/2005/8/layout/orgChart1"/>
    <dgm:cxn modelId="{7EDD9B9E-0885-4C1E-B34B-AE9C5E90CBA5}" type="presParOf" srcId="{D1F0F776-45B6-46BE-A5B3-174FC47C34BA}" destId="{A64F8B13-2F70-4CDD-9FB4-397CF65B61E3}" srcOrd="0" destOrd="0" presId="urn:microsoft.com/office/officeart/2005/8/layout/orgChart1"/>
    <dgm:cxn modelId="{8ACCC4F0-760D-475E-A410-A69DD4B70A29}" type="presParOf" srcId="{D1F0F776-45B6-46BE-A5B3-174FC47C34BA}" destId="{3CACE9EE-3A9D-4C03-B698-C893D1E58BBE}" srcOrd="1" destOrd="0" presId="urn:microsoft.com/office/officeart/2005/8/layout/orgChart1"/>
    <dgm:cxn modelId="{D09A2B5E-D0BF-406A-9A33-D9B6F47691D8}" type="presParOf" srcId="{3CACE9EE-3A9D-4C03-B698-C893D1E58BBE}" destId="{55817C6F-FFFB-481B-BC38-E367D3DCC370}" srcOrd="0" destOrd="0" presId="urn:microsoft.com/office/officeart/2005/8/layout/orgChart1"/>
    <dgm:cxn modelId="{222C9B0E-3471-4AC9-968D-A4CAB93C8073}" type="presParOf" srcId="{55817C6F-FFFB-481B-BC38-E367D3DCC370}" destId="{559B3CE7-CC18-4D8E-9E80-E9DD29B89E47}" srcOrd="0" destOrd="0" presId="urn:microsoft.com/office/officeart/2005/8/layout/orgChart1"/>
    <dgm:cxn modelId="{CF7E47DD-A38A-4643-950D-E4EE7A666798}" type="presParOf" srcId="{55817C6F-FFFB-481B-BC38-E367D3DCC370}" destId="{7AD8EDA3-1634-45D0-9DAB-A020ECD27712}" srcOrd="1" destOrd="0" presId="urn:microsoft.com/office/officeart/2005/8/layout/orgChart1"/>
    <dgm:cxn modelId="{4D0CC92C-C54D-4208-9EE1-E8920D0A85D1}" type="presParOf" srcId="{3CACE9EE-3A9D-4C03-B698-C893D1E58BBE}" destId="{A37E4DEA-1232-4E32-A290-E7BF77BDC01D}" srcOrd="1" destOrd="0" presId="urn:microsoft.com/office/officeart/2005/8/layout/orgChart1"/>
    <dgm:cxn modelId="{29506906-1503-4E92-9F7E-56D7A593D771}" type="presParOf" srcId="{3CACE9EE-3A9D-4C03-B698-C893D1E58BBE}" destId="{A8F1E34D-8694-488D-8A7E-AD4C8C0045B5}" srcOrd="2" destOrd="0" presId="urn:microsoft.com/office/officeart/2005/8/layout/orgChart1"/>
    <dgm:cxn modelId="{0883026D-92E1-43D0-8B08-3B067F7D223D}" type="presParOf" srcId="{D1F0F776-45B6-46BE-A5B3-174FC47C34BA}" destId="{2F09139A-CEA8-4251-AD8B-6953BC1731C5}" srcOrd="2" destOrd="0" presId="urn:microsoft.com/office/officeart/2005/8/layout/orgChart1"/>
    <dgm:cxn modelId="{85E70409-2D56-4715-B2A0-A2E6602FA67B}" type="presParOf" srcId="{D1F0F776-45B6-46BE-A5B3-174FC47C34BA}" destId="{E82EFAB2-1767-4D13-B168-1E822353C9EF}" srcOrd="3" destOrd="0" presId="urn:microsoft.com/office/officeart/2005/8/layout/orgChart1"/>
    <dgm:cxn modelId="{50BCE2AB-351B-4637-8C2B-79858E8C789C}" type="presParOf" srcId="{E82EFAB2-1767-4D13-B168-1E822353C9EF}" destId="{36B902FF-86E9-4091-86C3-3D57F940AA39}" srcOrd="0" destOrd="0" presId="urn:microsoft.com/office/officeart/2005/8/layout/orgChart1"/>
    <dgm:cxn modelId="{12E592B7-1F45-4802-81E8-A7355E0D3D8F}" type="presParOf" srcId="{36B902FF-86E9-4091-86C3-3D57F940AA39}" destId="{26365E96-552E-4D6F-9EBB-9B73B7A1FC39}" srcOrd="0" destOrd="0" presId="urn:microsoft.com/office/officeart/2005/8/layout/orgChart1"/>
    <dgm:cxn modelId="{A17AC6EB-F169-409C-AC8C-8B1BC60924C6}" type="presParOf" srcId="{36B902FF-86E9-4091-86C3-3D57F940AA39}" destId="{04E4913B-54EE-4F05-803C-3EB6BFEFC2E7}" srcOrd="1" destOrd="0" presId="urn:microsoft.com/office/officeart/2005/8/layout/orgChart1"/>
    <dgm:cxn modelId="{507F91CE-59BB-49E8-9D30-5004048179FD}" type="presParOf" srcId="{E82EFAB2-1767-4D13-B168-1E822353C9EF}" destId="{0AF1125F-D26E-407F-A2BA-135205028DE8}" srcOrd="1" destOrd="0" presId="urn:microsoft.com/office/officeart/2005/8/layout/orgChart1"/>
    <dgm:cxn modelId="{709C3BC3-10D1-497E-8D11-E0A638E2B21C}" type="presParOf" srcId="{E82EFAB2-1767-4D13-B168-1E822353C9EF}" destId="{59438994-6688-4436-9DAE-DADDF9B8FCC9}" srcOrd="2" destOrd="0" presId="urn:microsoft.com/office/officeart/2005/8/layout/orgChart1"/>
    <dgm:cxn modelId="{09A17870-F4D4-438D-9B00-6BAD2E97F845}" type="presParOf" srcId="{D1F0F776-45B6-46BE-A5B3-174FC47C34BA}" destId="{B2A17FD4-1F04-4A87-BE3F-6A7B79DF9EA5}" srcOrd="4" destOrd="0" presId="urn:microsoft.com/office/officeart/2005/8/layout/orgChart1"/>
    <dgm:cxn modelId="{760AC476-0FEE-479D-838C-117043921DD9}" type="presParOf" srcId="{D1F0F776-45B6-46BE-A5B3-174FC47C34BA}" destId="{0801A542-453A-4B4F-B5F5-2E616CD426B9}" srcOrd="5" destOrd="0" presId="urn:microsoft.com/office/officeart/2005/8/layout/orgChart1"/>
    <dgm:cxn modelId="{00C2BACD-F08B-42BC-BB73-3528CEC79774}" type="presParOf" srcId="{0801A542-453A-4B4F-B5F5-2E616CD426B9}" destId="{7774EFBE-4586-4CF5-AC3D-27CADB1A7F72}" srcOrd="0" destOrd="0" presId="urn:microsoft.com/office/officeart/2005/8/layout/orgChart1"/>
    <dgm:cxn modelId="{DC10B0C4-F977-4944-B932-779E0FEE78AE}" type="presParOf" srcId="{7774EFBE-4586-4CF5-AC3D-27CADB1A7F72}" destId="{67BB219D-DBED-45A9-9435-588FA9BED725}" srcOrd="0" destOrd="0" presId="urn:microsoft.com/office/officeart/2005/8/layout/orgChart1"/>
    <dgm:cxn modelId="{EEE538E0-4E1B-4C75-9EDA-71C05D2FE7D5}" type="presParOf" srcId="{7774EFBE-4586-4CF5-AC3D-27CADB1A7F72}" destId="{E9454001-94E3-48B3-8AAC-543A187FECB2}" srcOrd="1" destOrd="0" presId="urn:microsoft.com/office/officeart/2005/8/layout/orgChart1"/>
    <dgm:cxn modelId="{B1FC7CF5-88C3-4004-9F0A-DB3EA393050B}" type="presParOf" srcId="{0801A542-453A-4B4F-B5F5-2E616CD426B9}" destId="{715DF4EF-F4A0-48A1-8D49-0147CCFFE88E}" srcOrd="1" destOrd="0" presId="urn:microsoft.com/office/officeart/2005/8/layout/orgChart1"/>
    <dgm:cxn modelId="{98EADED0-6DCD-40CD-82CE-A8901CB7B639}" type="presParOf" srcId="{0801A542-453A-4B4F-B5F5-2E616CD426B9}" destId="{F3B47F6D-50A4-4F69-99F2-4624646582D6}" srcOrd="2" destOrd="0" presId="urn:microsoft.com/office/officeart/2005/8/layout/orgChart1"/>
    <dgm:cxn modelId="{80856AE3-FECA-4B4A-BD5A-14D6B1305E1B}" type="presParOf" srcId="{D1F0F776-45B6-46BE-A5B3-174FC47C34BA}" destId="{E20CCBAB-0AF2-4985-9357-90C86C7016A7}" srcOrd="6" destOrd="0" presId="urn:microsoft.com/office/officeart/2005/8/layout/orgChart1"/>
    <dgm:cxn modelId="{62898A15-5AE3-493A-A7CB-85E915D51534}" type="presParOf" srcId="{D1F0F776-45B6-46BE-A5B3-174FC47C34BA}" destId="{A954E280-AE9E-470E-8BB6-B3D7CCAD1726}" srcOrd="7" destOrd="0" presId="urn:microsoft.com/office/officeart/2005/8/layout/orgChart1"/>
    <dgm:cxn modelId="{D8034D1D-8C66-430F-B070-55860190CD01}" type="presParOf" srcId="{A954E280-AE9E-470E-8BB6-B3D7CCAD1726}" destId="{AFD12755-9AA4-47EF-AEDD-6521AE7E0FD4}" srcOrd="0" destOrd="0" presId="urn:microsoft.com/office/officeart/2005/8/layout/orgChart1"/>
    <dgm:cxn modelId="{0A515DFE-5D57-431B-B329-B9541DA73C82}" type="presParOf" srcId="{AFD12755-9AA4-47EF-AEDD-6521AE7E0FD4}" destId="{A9A8D9F5-A6A7-4392-9C38-D73B56398C43}" srcOrd="0" destOrd="0" presId="urn:microsoft.com/office/officeart/2005/8/layout/orgChart1"/>
    <dgm:cxn modelId="{DBB700AF-B3D4-401D-BC38-33F093499816}" type="presParOf" srcId="{AFD12755-9AA4-47EF-AEDD-6521AE7E0FD4}" destId="{6BACFC8A-59CD-4100-9254-A9EA4E0CCEF4}" srcOrd="1" destOrd="0" presId="urn:microsoft.com/office/officeart/2005/8/layout/orgChart1"/>
    <dgm:cxn modelId="{D20CF113-6AE5-47D9-BC38-F682EFF00148}" type="presParOf" srcId="{A954E280-AE9E-470E-8BB6-B3D7CCAD1726}" destId="{A9AD5268-1DC1-4A88-81DB-D2943387E090}" srcOrd="1" destOrd="0" presId="urn:microsoft.com/office/officeart/2005/8/layout/orgChart1"/>
    <dgm:cxn modelId="{5D77CBE7-1CA6-4906-BDBF-EEA377C98A4C}" type="presParOf" srcId="{A954E280-AE9E-470E-8BB6-B3D7CCAD1726}" destId="{AB57957A-35A4-4877-A1E8-5F027199A2A6}" srcOrd="2" destOrd="0" presId="urn:microsoft.com/office/officeart/2005/8/layout/orgChart1"/>
    <dgm:cxn modelId="{7921EF1C-E077-494B-9773-1B7DB07CF467}" type="presParOf" srcId="{D1F0F776-45B6-46BE-A5B3-174FC47C34BA}" destId="{4D5162BE-756C-4132-9119-4D4517E88352}" srcOrd="8" destOrd="0" presId="urn:microsoft.com/office/officeart/2005/8/layout/orgChart1"/>
    <dgm:cxn modelId="{59F88EFD-28DB-4A6C-A227-4C838A656086}" type="presParOf" srcId="{D1F0F776-45B6-46BE-A5B3-174FC47C34BA}" destId="{7B6E4B08-EADC-4EED-B9E9-4E9F65E831A1}" srcOrd="9" destOrd="0" presId="urn:microsoft.com/office/officeart/2005/8/layout/orgChart1"/>
    <dgm:cxn modelId="{2C52215F-38E2-408A-9798-DEE6808D398A}" type="presParOf" srcId="{7B6E4B08-EADC-4EED-B9E9-4E9F65E831A1}" destId="{C3018126-AF90-464F-BA81-DD60696D68B1}" srcOrd="0" destOrd="0" presId="urn:microsoft.com/office/officeart/2005/8/layout/orgChart1"/>
    <dgm:cxn modelId="{944CEA9E-96E5-42DB-8CF5-051E6318EEBA}" type="presParOf" srcId="{C3018126-AF90-464F-BA81-DD60696D68B1}" destId="{2E15AEEC-7BDC-4E1D-A2B2-335C30661599}" srcOrd="0" destOrd="0" presId="urn:microsoft.com/office/officeart/2005/8/layout/orgChart1"/>
    <dgm:cxn modelId="{EAD12AAF-1DBF-418D-8C77-F1FC666812AB}" type="presParOf" srcId="{C3018126-AF90-464F-BA81-DD60696D68B1}" destId="{309423EC-1263-4F60-884D-AB04A24F1F3C}" srcOrd="1" destOrd="0" presId="urn:microsoft.com/office/officeart/2005/8/layout/orgChart1"/>
    <dgm:cxn modelId="{A2658AC7-B847-4AF5-BAF8-16EA0BD09E28}" type="presParOf" srcId="{7B6E4B08-EADC-4EED-B9E9-4E9F65E831A1}" destId="{E424CC86-1ABC-45E8-A397-98DBE5B15F6E}" srcOrd="1" destOrd="0" presId="urn:microsoft.com/office/officeart/2005/8/layout/orgChart1"/>
    <dgm:cxn modelId="{A3A93A7D-6401-4DFF-8C0A-7E2A97B47F54}" type="presParOf" srcId="{7B6E4B08-EADC-4EED-B9E9-4E9F65E831A1}" destId="{6780E52D-F8B2-4E33-AAB9-81721F844D68}" srcOrd="2" destOrd="0" presId="urn:microsoft.com/office/officeart/2005/8/layout/orgChart1"/>
    <dgm:cxn modelId="{D882DB7A-B2E0-45FA-BB48-8F6EAF08F0E0}" type="presParOf" srcId="{D1F0F776-45B6-46BE-A5B3-174FC47C34BA}" destId="{688E814B-DF7F-4E48-8785-B5E19C3794B0}" srcOrd="10" destOrd="0" presId="urn:microsoft.com/office/officeart/2005/8/layout/orgChart1"/>
    <dgm:cxn modelId="{EEC29938-FC15-4AD5-BD7A-B3A9BB01E0DB}" type="presParOf" srcId="{D1F0F776-45B6-46BE-A5B3-174FC47C34BA}" destId="{6868D994-CFB2-47C1-852D-5897349CC95D}" srcOrd="11" destOrd="0" presId="urn:microsoft.com/office/officeart/2005/8/layout/orgChart1"/>
    <dgm:cxn modelId="{BF4F4A9C-91BE-463A-8ABB-1D3A620F134B}" type="presParOf" srcId="{6868D994-CFB2-47C1-852D-5897349CC95D}" destId="{57B83914-1D67-4180-8F17-48538A13C2BC}" srcOrd="0" destOrd="0" presId="urn:microsoft.com/office/officeart/2005/8/layout/orgChart1"/>
    <dgm:cxn modelId="{5827C7F4-91E3-4EBF-B14D-0DA37D3E8227}" type="presParOf" srcId="{57B83914-1D67-4180-8F17-48538A13C2BC}" destId="{EFD9EA44-E3C7-4C9B-A0EA-08B3743D1EC9}" srcOrd="0" destOrd="0" presId="urn:microsoft.com/office/officeart/2005/8/layout/orgChart1"/>
    <dgm:cxn modelId="{DF63AD96-5894-49BF-9D45-BC806A8AA5C4}" type="presParOf" srcId="{57B83914-1D67-4180-8F17-48538A13C2BC}" destId="{D215581E-AEE7-4053-940A-B8D2FFAA876F}" srcOrd="1" destOrd="0" presId="urn:microsoft.com/office/officeart/2005/8/layout/orgChart1"/>
    <dgm:cxn modelId="{86FF5089-4376-4495-B74E-97BF121C3B5D}" type="presParOf" srcId="{6868D994-CFB2-47C1-852D-5897349CC95D}" destId="{D9D0A34B-1528-4447-882E-B4F88F97FF33}" srcOrd="1" destOrd="0" presId="urn:microsoft.com/office/officeart/2005/8/layout/orgChart1"/>
    <dgm:cxn modelId="{670E5B75-48E5-414A-AEF4-ABCCB580AD20}" type="presParOf" srcId="{6868D994-CFB2-47C1-852D-5897349CC95D}" destId="{623F0763-BC5C-40BF-AF1F-62A1D66529FB}" srcOrd="2" destOrd="0" presId="urn:microsoft.com/office/officeart/2005/8/layout/orgChart1"/>
    <dgm:cxn modelId="{53A18D7B-0BA7-4518-876F-8E7FB65F6F47}" type="presParOf" srcId="{D1F0F776-45B6-46BE-A5B3-174FC47C34BA}" destId="{E9E9B6C5-8A84-4821-9959-B1B8CB7BAC4A}" srcOrd="12" destOrd="0" presId="urn:microsoft.com/office/officeart/2005/8/layout/orgChart1"/>
    <dgm:cxn modelId="{5C509464-26E9-47B4-A3D3-7E32952B54D0}" type="presParOf" srcId="{D1F0F776-45B6-46BE-A5B3-174FC47C34BA}" destId="{FF03AF26-AA00-407C-9276-23ABA0DEB97A}" srcOrd="13" destOrd="0" presId="urn:microsoft.com/office/officeart/2005/8/layout/orgChart1"/>
    <dgm:cxn modelId="{615BF67A-A1FC-412B-BCA5-16D6BF4B68C5}" type="presParOf" srcId="{FF03AF26-AA00-407C-9276-23ABA0DEB97A}" destId="{B3B1554F-78AF-41AB-AA7F-9ADD8823066E}" srcOrd="0" destOrd="0" presId="urn:microsoft.com/office/officeart/2005/8/layout/orgChart1"/>
    <dgm:cxn modelId="{481D730B-4BB5-4192-8C38-7B413F4F91CF}" type="presParOf" srcId="{B3B1554F-78AF-41AB-AA7F-9ADD8823066E}" destId="{BAC9AC80-563B-4A9F-AAA1-146C11CCB39F}" srcOrd="0" destOrd="0" presId="urn:microsoft.com/office/officeart/2005/8/layout/orgChart1"/>
    <dgm:cxn modelId="{3A962D2A-6819-4D25-BF9F-9A969AD0B624}" type="presParOf" srcId="{B3B1554F-78AF-41AB-AA7F-9ADD8823066E}" destId="{539A5B0B-A404-4D70-A21F-7B35047182E5}" srcOrd="1" destOrd="0" presId="urn:microsoft.com/office/officeart/2005/8/layout/orgChart1"/>
    <dgm:cxn modelId="{FAB9F195-7430-437B-A8A7-5AA5B034104C}" type="presParOf" srcId="{FF03AF26-AA00-407C-9276-23ABA0DEB97A}" destId="{AE942EE2-1A33-4E60-93F3-563932EC94C3}" srcOrd="1" destOrd="0" presId="urn:microsoft.com/office/officeart/2005/8/layout/orgChart1"/>
    <dgm:cxn modelId="{1AA818F8-5B1F-4EE1-89E1-FBEC581E03DD}" type="presParOf" srcId="{FF03AF26-AA00-407C-9276-23ABA0DEB97A}" destId="{16AF67D3-FAC5-49DA-8BD0-5190F501A3B0}" srcOrd="2" destOrd="0" presId="urn:microsoft.com/office/officeart/2005/8/layout/orgChart1"/>
    <dgm:cxn modelId="{7341F7DF-58D9-4FC3-A9A2-8F059349A3F0}" type="presParOf" srcId="{D1F0F776-45B6-46BE-A5B3-174FC47C34BA}" destId="{AC00260E-6902-41FE-BC74-2717F9FDE27E}" srcOrd="14" destOrd="0" presId="urn:microsoft.com/office/officeart/2005/8/layout/orgChart1"/>
    <dgm:cxn modelId="{3FA8824D-345B-4CCF-A959-CB1565536E25}" type="presParOf" srcId="{D1F0F776-45B6-46BE-A5B3-174FC47C34BA}" destId="{2C276256-FD85-4514-A2DE-A4145037FCEB}" srcOrd="15" destOrd="0" presId="urn:microsoft.com/office/officeart/2005/8/layout/orgChart1"/>
    <dgm:cxn modelId="{A32A8DB7-B5B6-45AC-8504-C33B6068B5DD}" type="presParOf" srcId="{2C276256-FD85-4514-A2DE-A4145037FCEB}" destId="{0C47FDC9-87D9-45E5-A2E7-DA3664377887}" srcOrd="0" destOrd="0" presId="urn:microsoft.com/office/officeart/2005/8/layout/orgChart1"/>
    <dgm:cxn modelId="{4ACD546E-C4E0-4FC3-BE27-94688F5C74C4}" type="presParOf" srcId="{0C47FDC9-87D9-45E5-A2E7-DA3664377887}" destId="{A157A406-BDC6-4024-A7ED-053D5A6A88C0}" srcOrd="0" destOrd="0" presId="urn:microsoft.com/office/officeart/2005/8/layout/orgChart1"/>
    <dgm:cxn modelId="{650944D1-D895-41D2-9625-9DC080A74F1E}" type="presParOf" srcId="{0C47FDC9-87D9-45E5-A2E7-DA3664377887}" destId="{E0BA007D-EB28-4D48-BAC8-2D56FBC295D6}" srcOrd="1" destOrd="0" presId="urn:microsoft.com/office/officeart/2005/8/layout/orgChart1"/>
    <dgm:cxn modelId="{E44E0BC2-1E5F-4E3C-91E9-884D31781BAE}" type="presParOf" srcId="{2C276256-FD85-4514-A2DE-A4145037FCEB}" destId="{68624C0D-74BA-45EF-B0E8-9709A3C31D8F}" srcOrd="1" destOrd="0" presId="urn:microsoft.com/office/officeart/2005/8/layout/orgChart1"/>
    <dgm:cxn modelId="{C327738D-E8E7-4E24-95CC-3C10A6F9C5DE}" type="presParOf" srcId="{2C276256-FD85-4514-A2DE-A4145037FCEB}" destId="{DEB7C5F1-942F-452B-8CE6-264113ED5112}" srcOrd="2" destOrd="0" presId="urn:microsoft.com/office/officeart/2005/8/layout/orgChart1"/>
    <dgm:cxn modelId="{BB4DA028-889D-440F-89F2-4DBBB10D7F0A}" type="presParOf" srcId="{B719A516-7590-4713-A302-0FFFE89C4BA2}" destId="{F4B90819-D4FA-4DDF-A847-B5C062F198B3}" srcOrd="2" destOrd="0" presId="urn:microsoft.com/office/officeart/2005/8/layout/orgChart1"/>
    <dgm:cxn modelId="{13A186E7-2708-4CC6-814F-C980AAD12A5A}" type="presParOf" srcId="{5843C6AA-6CBA-4F5A-AEDB-A8CB9FA5C04F}" destId="{9BB8A295-A89B-4286-B779-EC03419322CD}" srcOrd="2" destOrd="0" presId="urn:microsoft.com/office/officeart/2005/8/layout/orgChart1"/>
    <dgm:cxn modelId="{B64EB4E2-D4AB-43EB-9C93-BC2AB64722B8}" type="presParOf" srcId="{EDC49F9F-3388-40FC-94D6-53F8DC932D17}" destId="{99E77C48-0FDA-44C4-969F-399C32ACB6E4}" srcOrd="2" destOrd="0" presId="urn:microsoft.com/office/officeart/2005/8/layout/orgChart1"/>
    <dgm:cxn modelId="{37588AAD-EC2A-4DFC-BA57-DA3164411DF5}" type="presParOf" srcId="{0F8FC1B3-F1B0-42CC-8AAE-4FA7E44564D2}" destId="{71D5A10C-A12E-48D9-8667-CB43F1A56AA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260E-6902-41FE-BC74-2717F9FDE27E}">
      <dsp:nvSpPr>
        <dsp:cNvPr id="0" name=""/>
        <dsp:cNvSpPr/>
      </dsp:nvSpPr>
      <dsp:spPr>
        <a:xfrm>
          <a:off x="6960014" y="2069722"/>
          <a:ext cx="118027" cy="4272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2609"/>
              </a:lnTo>
              <a:lnTo>
                <a:pt x="118027" y="427260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9B6C5-8A84-4821-9959-B1B8CB7BAC4A}">
      <dsp:nvSpPr>
        <dsp:cNvPr id="0" name=""/>
        <dsp:cNvSpPr/>
      </dsp:nvSpPr>
      <dsp:spPr>
        <a:xfrm>
          <a:off x="6960014" y="2069722"/>
          <a:ext cx="118027" cy="3713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3944"/>
              </a:lnTo>
              <a:lnTo>
                <a:pt x="118027" y="371394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E814B-DF7F-4E48-8785-B5E19C3794B0}">
      <dsp:nvSpPr>
        <dsp:cNvPr id="0" name=""/>
        <dsp:cNvSpPr/>
      </dsp:nvSpPr>
      <dsp:spPr>
        <a:xfrm>
          <a:off x="6960014" y="2069722"/>
          <a:ext cx="118027" cy="31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5278"/>
              </a:lnTo>
              <a:lnTo>
                <a:pt x="118027" y="315527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162BE-756C-4132-9119-4D4517E88352}">
      <dsp:nvSpPr>
        <dsp:cNvPr id="0" name=""/>
        <dsp:cNvSpPr/>
      </dsp:nvSpPr>
      <dsp:spPr>
        <a:xfrm>
          <a:off x="6960014" y="2069722"/>
          <a:ext cx="118027" cy="259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613"/>
              </a:lnTo>
              <a:lnTo>
                <a:pt x="118027" y="259661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CCBAB-0AF2-4985-9357-90C86C7016A7}">
      <dsp:nvSpPr>
        <dsp:cNvPr id="0" name=""/>
        <dsp:cNvSpPr/>
      </dsp:nvSpPr>
      <dsp:spPr>
        <a:xfrm>
          <a:off x="6960014" y="2069722"/>
          <a:ext cx="118027" cy="203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948"/>
              </a:lnTo>
              <a:lnTo>
                <a:pt x="118027" y="20379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17FD4-1F04-4A87-BE3F-6A7B79DF9EA5}">
      <dsp:nvSpPr>
        <dsp:cNvPr id="0" name=""/>
        <dsp:cNvSpPr/>
      </dsp:nvSpPr>
      <dsp:spPr>
        <a:xfrm>
          <a:off x="6960014" y="2069722"/>
          <a:ext cx="118027" cy="1479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282"/>
              </a:lnTo>
              <a:lnTo>
                <a:pt x="118027" y="147928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9139A-CEA8-4251-AD8B-6953BC1731C5}">
      <dsp:nvSpPr>
        <dsp:cNvPr id="0" name=""/>
        <dsp:cNvSpPr/>
      </dsp:nvSpPr>
      <dsp:spPr>
        <a:xfrm>
          <a:off x="6960014" y="2069722"/>
          <a:ext cx="118027" cy="92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617"/>
              </a:lnTo>
              <a:lnTo>
                <a:pt x="118027" y="92061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F8B13-2F70-4CDD-9FB4-397CF65B61E3}">
      <dsp:nvSpPr>
        <dsp:cNvPr id="0" name=""/>
        <dsp:cNvSpPr/>
      </dsp:nvSpPr>
      <dsp:spPr>
        <a:xfrm>
          <a:off x="6960014" y="2069722"/>
          <a:ext cx="118027" cy="361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952"/>
              </a:lnTo>
              <a:lnTo>
                <a:pt x="118027" y="36195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1BCA2-0A74-48B0-BDB2-FE0C49FF7501}">
      <dsp:nvSpPr>
        <dsp:cNvPr id="0" name=""/>
        <dsp:cNvSpPr/>
      </dsp:nvSpPr>
      <dsp:spPr>
        <a:xfrm>
          <a:off x="7229035" y="1511056"/>
          <a:ext cx="91440" cy="165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23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18ECC-95E3-4D75-A4C5-14624D6EFF82}">
      <dsp:nvSpPr>
        <dsp:cNvPr id="0" name=""/>
        <dsp:cNvSpPr/>
      </dsp:nvSpPr>
      <dsp:spPr>
        <a:xfrm>
          <a:off x="5748261" y="952391"/>
          <a:ext cx="1526494" cy="16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19"/>
              </a:lnTo>
              <a:lnTo>
                <a:pt x="1526494" y="82619"/>
              </a:lnTo>
              <a:lnTo>
                <a:pt x="1526494" y="16523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41046-6504-4377-AE85-EB87DA111003}">
      <dsp:nvSpPr>
        <dsp:cNvPr id="0" name=""/>
        <dsp:cNvSpPr/>
      </dsp:nvSpPr>
      <dsp:spPr>
        <a:xfrm>
          <a:off x="5811209" y="1511056"/>
          <a:ext cx="118027" cy="31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5278"/>
              </a:lnTo>
              <a:lnTo>
                <a:pt x="118027" y="315527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BCC5D-7377-496C-9A4A-15BC483B986B}">
      <dsp:nvSpPr>
        <dsp:cNvPr id="0" name=""/>
        <dsp:cNvSpPr/>
      </dsp:nvSpPr>
      <dsp:spPr>
        <a:xfrm>
          <a:off x="5811209" y="1511056"/>
          <a:ext cx="118027" cy="259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613"/>
              </a:lnTo>
              <a:lnTo>
                <a:pt x="118027" y="259661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C478E-334C-40E6-AC5A-A8B8A8E7DCCE}">
      <dsp:nvSpPr>
        <dsp:cNvPr id="0" name=""/>
        <dsp:cNvSpPr/>
      </dsp:nvSpPr>
      <dsp:spPr>
        <a:xfrm>
          <a:off x="5811209" y="1511056"/>
          <a:ext cx="118027" cy="203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948"/>
              </a:lnTo>
              <a:lnTo>
                <a:pt x="118027" y="20379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74D2C-0AE2-42F5-9A27-7120F3901C37}">
      <dsp:nvSpPr>
        <dsp:cNvPr id="0" name=""/>
        <dsp:cNvSpPr/>
      </dsp:nvSpPr>
      <dsp:spPr>
        <a:xfrm>
          <a:off x="5811209" y="1511056"/>
          <a:ext cx="118027" cy="1479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282"/>
              </a:lnTo>
              <a:lnTo>
                <a:pt x="118027" y="147928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C8A1C-9056-47AA-B99D-B18156285EED}">
      <dsp:nvSpPr>
        <dsp:cNvPr id="0" name=""/>
        <dsp:cNvSpPr/>
      </dsp:nvSpPr>
      <dsp:spPr>
        <a:xfrm>
          <a:off x="5811209" y="1511056"/>
          <a:ext cx="118027" cy="92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617"/>
              </a:lnTo>
              <a:lnTo>
                <a:pt x="118027" y="92061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A7A27-12C5-450C-992F-13DFB1DC9AD1}">
      <dsp:nvSpPr>
        <dsp:cNvPr id="0" name=""/>
        <dsp:cNvSpPr/>
      </dsp:nvSpPr>
      <dsp:spPr>
        <a:xfrm>
          <a:off x="5811209" y="1511056"/>
          <a:ext cx="118027" cy="361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952"/>
              </a:lnTo>
              <a:lnTo>
                <a:pt x="118027" y="36195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D6DE9-196A-4F54-AE4B-C8F9FA780FFC}">
      <dsp:nvSpPr>
        <dsp:cNvPr id="0" name=""/>
        <dsp:cNvSpPr/>
      </dsp:nvSpPr>
      <dsp:spPr>
        <a:xfrm>
          <a:off x="5748261" y="952391"/>
          <a:ext cx="377689" cy="16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19"/>
              </a:lnTo>
              <a:lnTo>
                <a:pt x="377689" y="82619"/>
              </a:lnTo>
              <a:lnTo>
                <a:pt x="377689" y="16523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8D2A2-2E5A-4678-BDB9-98049FDC1559}">
      <dsp:nvSpPr>
        <dsp:cNvPr id="0" name=""/>
        <dsp:cNvSpPr/>
      </dsp:nvSpPr>
      <dsp:spPr>
        <a:xfrm>
          <a:off x="4859118" y="1511056"/>
          <a:ext cx="118027" cy="31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5278"/>
              </a:lnTo>
              <a:lnTo>
                <a:pt x="118027" y="315527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CBC41-DDE6-49BB-A642-56C35D655B01}">
      <dsp:nvSpPr>
        <dsp:cNvPr id="0" name=""/>
        <dsp:cNvSpPr/>
      </dsp:nvSpPr>
      <dsp:spPr>
        <a:xfrm>
          <a:off x="4859118" y="1511056"/>
          <a:ext cx="118027" cy="259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613"/>
              </a:lnTo>
              <a:lnTo>
                <a:pt x="118027" y="259661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EBF30-C713-41F8-AC37-15A1E605EEF3}">
      <dsp:nvSpPr>
        <dsp:cNvPr id="0" name=""/>
        <dsp:cNvSpPr/>
      </dsp:nvSpPr>
      <dsp:spPr>
        <a:xfrm>
          <a:off x="4859118" y="1511056"/>
          <a:ext cx="118027" cy="203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948"/>
              </a:lnTo>
              <a:lnTo>
                <a:pt x="118027" y="20379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24142-C5E8-4C89-BACD-6D916E08571A}">
      <dsp:nvSpPr>
        <dsp:cNvPr id="0" name=""/>
        <dsp:cNvSpPr/>
      </dsp:nvSpPr>
      <dsp:spPr>
        <a:xfrm>
          <a:off x="4859118" y="1511056"/>
          <a:ext cx="118027" cy="1479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282"/>
              </a:lnTo>
              <a:lnTo>
                <a:pt x="118027" y="147928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6BB23-D640-4196-AD30-6AD34E01359E}">
      <dsp:nvSpPr>
        <dsp:cNvPr id="0" name=""/>
        <dsp:cNvSpPr/>
      </dsp:nvSpPr>
      <dsp:spPr>
        <a:xfrm>
          <a:off x="4859118" y="1511056"/>
          <a:ext cx="118027" cy="92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617"/>
              </a:lnTo>
              <a:lnTo>
                <a:pt x="118027" y="92061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D307-91B3-4131-B321-CDB719180019}">
      <dsp:nvSpPr>
        <dsp:cNvPr id="0" name=""/>
        <dsp:cNvSpPr/>
      </dsp:nvSpPr>
      <dsp:spPr>
        <a:xfrm>
          <a:off x="4859118" y="1511056"/>
          <a:ext cx="118027" cy="361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952"/>
              </a:lnTo>
              <a:lnTo>
                <a:pt x="118027" y="36195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327F6-F299-471D-A54F-55DD3D5C06BA}">
      <dsp:nvSpPr>
        <dsp:cNvPr id="0" name=""/>
        <dsp:cNvSpPr/>
      </dsp:nvSpPr>
      <dsp:spPr>
        <a:xfrm>
          <a:off x="5173859" y="952391"/>
          <a:ext cx="574402" cy="165239"/>
        </a:xfrm>
        <a:custGeom>
          <a:avLst/>
          <a:gdLst/>
          <a:ahLst/>
          <a:cxnLst/>
          <a:rect l="0" t="0" r="0" b="0"/>
          <a:pathLst>
            <a:path>
              <a:moveTo>
                <a:pt x="574402" y="0"/>
              </a:moveTo>
              <a:lnTo>
                <a:pt x="574402" y="82619"/>
              </a:lnTo>
              <a:lnTo>
                <a:pt x="0" y="82619"/>
              </a:lnTo>
              <a:lnTo>
                <a:pt x="0" y="16523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BC928-125B-46BF-AD0A-0E93F154841A}">
      <dsp:nvSpPr>
        <dsp:cNvPr id="0" name=""/>
        <dsp:cNvSpPr/>
      </dsp:nvSpPr>
      <dsp:spPr>
        <a:xfrm>
          <a:off x="4221767" y="952391"/>
          <a:ext cx="1526494" cy="165239"/>
        </a:xfrm>
        <a:custGeom>
          <a:avLst/>
          <a:gdLst/>
          <a:ahLst/>
          <a:cxnLst/>
          <a:rect l="0" t="0" r="0" b="0"/>
          <a:pathLst>
            <a:path>
              <a:moveTo>
                <a:pt x="1526494" y="0"/>
              </a:moveTo>
              <a:lnTo>
                <a:pt x="1526494" y="82619"/>
              </a:lnTo>
              <a:lnTo>
                <a:pt x="0" y="82619"/>
              </a:lnTo>
              <a:lnTo>
                <a:pt x="0" y="16523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CF219-1F18-4716-BB38-1C71AC7EC789}">
      <dsp:nvSpPr>
        <dsp:cNvPr id="0" name=""/>
        <dsp:cNvSpPr/>
      </dsp:nvSpPr>
      <dsp:spPr>
        <a:xfrm>
          <a:off x="5702541" y="393726"/>
          <a:ext cx="91440" cy="165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239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D57E6-C9B8-4866-AEBA-A8CF2BE956E1}">
      <dsp:nvSpPr>
        <dsp:cNvPr id="0" name=""/>
        <dsp:cNvSpPr/>
      </dsp:nvSpPr>
      <dsp:spPr>
        <a:xfrm>
          <a:off x="5354835" y="300"/>
          <a:ext cx="786852" cy="393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Mapa de navegación de la aplicación</a:t>
          </a:r>
          <a:endParaRPr lang="es-CO" sz="700" kern="1200"/>
        </a:p>
      </dsp:txBody>
      <dsp:txXfrm>
        <a:off x="5354835" y="300"/>
        <a:ext cx="786852" cy="393426"/>
      </dsp:txXfrm>
    </dsp:sp>
    <dsp:sp modelId="{C7302F85-BFD5-4E86-9607-426BC5BDE437}">
      <dsp:nvSpPr>
        <dsp:cNvPr id="0" name=""/>
        <dsp:cNvSpPr/>
      </dsp:nvSpPr>
      <dsp:spPr>
        <a:xfrm>
          <a:off x="5354835" y="558965"/>
          <a:ext cx="786852" cy="3934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a. Estructura de la aplicación</a:t>
          </a:r>
          <a:endParaRPr lang="es-CO" sz="700" kern="1200"/>
        </a:p>
      </dsp:txBody>
      <dsp:txXfrm>
        <a:off x="5354835" y="558965"/>
        <a:ext cx="786852" cy="393426"/>
      </dsp:txXfrm>
    </dsp:sp>
    <dsp:sp modelId="{67C7637F-EAD7-4303-A761-066A6EC3B6A1}">
      <dsp:nvSpPr>
        <dsp:cNvPr id="0" name=""/>
        <dsp:cNvSpPr/>
      </dsp:nvSpPr>
      <dsp:spPr>
        <a:xfrm>
          <a:off x="3828341" y="1117630"/>
          <a:ext cx="786852" cy="3934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i. Página de inicio</a:t>
          </a:r>
          <a:endParaRPr lang="es-CO" sz="700" kern="1200"/>
        </a:p>
      </dsp:txBody>
      <dsp:txXfrm>
        <a:off x="3828341" y="1117630"/>
        <a:ext cx="786852" cy="393426"/>
      </dsp:txXfrm>
    </dsp:sp>
    <dsp:sp modelId="{CFA33ADC-AFBD-4660-A62C-058B4DBEAAEC}">
      <dsp:nvSpPr>
        <dsp:cNvPr id="0" name=""/>
        <dsp:cNvSpPr/>
      </dsp:nvSpPr>
      <dsp:spPr>
        <a:xfrm>
          <a:off x="4780432" y="1117630"/>
          <a:ext cx="786852" cy="3934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ii. Sección de productos</a:t>
          </a:r>
          <a:endParaRPr lang="es-CO" sz="700" kern="1200"/>
        </a:p>
      </dsp:txBody>
      <dsp:txXfrm>
        <a:off x="4780432" y="1117630"/>
        <a:ext cx="786852" cy="393426"/>
      </dsp:txXfrm>
    </dsp:sp>
    <dsp:sp modelId="{06585339-6469-48B9-BC5F-3F4AFE9D5744}">
      <dsp:nvSpPr>
        <dsp:cNvPr id="0" name=""/>
        <dsp:cNvSpPr/>
      </dsp:nvSpPr>
      <dsp:spPr>
        <a:xfrm>
          <a:off x="4977145" y="1676296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1. Subcategoría 1</a:t>
          </a:r>
          <a:endParaRPr lang="es-CO" sz="700" kern="1200"/>
        </a:p>
      </dsp:txBody>
      <dsp:txXfrm>
        <a:off x="4977145" y="1676296"/>
        <a:ext cx="786852" cy="393426"/>
      </dsp:txXfrm>
    </dsp:sp>
    <dsp:sp modelId="{4BA263A7-B943-4C8B-AB16-02F281AF7032}">
      <dsp:nvSpPr>
        <dsp:cNvPr id="0" name=""/>
        <dsp:cNvSpPr/>
      </dsp:nvSpPr>
      <dsp:spPr>
        <a:xfrm>
          <a:off x="4977145" y="2234961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2. Subcategoría 2</a:t>
          </a:r>
          <a:endParaRPr lang="es-CO" sz="700" kern="1200"/>
        </a:p>
      </dsp:txBody>
      <dsp:txXfrm>
        <a:off x="4977145" y="2234961"/>
        <a:ext cx="786852" cy="393426"/>
      </dsp:txXfrm>
    </dsp:sp>
    <dsp:sp modelId="{F53ECA40-2158-4A52-849C-91783C91D013}">
      <dsp:nvSpPr>
        <dsp:cNvPr id="0" name=""/>
        <dsp:cNvSpPr/>
      </dsp:nvSpPr>
      <dsp:spPr>
        <a:xfrm>
          <a:off x="4977145" y="2793626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3. Subcategoría 3</a:t>
          </a:r>
          <a:endParaRPr lang="es-CO" sz="700" kern="1200"/>
        </a:p>
      </dsp:txBody>
      <dsp:txXfrm>
        <a:off x="4977145" y="2793626"/>
        <a:ext cx="786852" cy="393426"/>
      </dsp:txXfrm>
    </dsp:sp>
    <dsp:sp modelId="{D567F970-18F1-4759-BD14-40349313FC90}">
      <dsp:nvSpPr>
        <dsp:cNvPr id="0" name=""/>
        <dsp:cNvSpPr/>
      </dsp:nvSpPr>
      <dsp:spPr>
        <a:xfrm>
          <a:off x="4977145" y="3352292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a. Producto 1</a:t>
          </a:r>
          <a:endParaRPr lang="es-CO" sz="700" kern="1200"/>
        </a:p>
      </dsp:txBody>
      <dsp:txXfrm>
        <a:off x="4977145" y="3352292"/>
        <a:ext cx="786852" cy="393426"/>
      </dsp:txXfrm>
    </dsp:sp>
    <dsp:sp modelId="{CCA68B55-2B92-4241-8A45-EEE0C2DECC0D}">
      <dsp:nvSpPr>
        <dsp:cNvPr id="0" name=""/>
        <dsp:cNvSpPr/>
      </dsp:nvSpPr>
      <dsp:spPr>
        <a:xfrm>
          <a:off x="4977145" y="3910957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b. Producto 2</a:t>
          </a:r>
          <a:endParaRPr lang="es-CO" sz="700" kern="1200"/>
        </a:p>
      </dsp:txBody>
      <dsp:txXfrm>
        <a:off x="4977145" y="3910957"/>
        <a:ext cx="786852" cy="393426"/>
      </dsp:txXfrm>
    </dsp:sp>
    <dsp:sp modelId="{FAE5D2BA-FC3B-455F-83A9-C4FB6D2E30ED}">
      <dsp:nvSpPr>
        <dsp:cNvPr id="0" name=""/>
        <dsp:cNvSpPr/>
      </dsp:nvSpPr>
      <dsp:spPr>
        <a:xfrm>
          <a:off x="4977145" y="4469622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c. Producto 3</a:t>
          </a:r>
          <a:endParaRPr lang="es-CO" sz="700" kern="1200"/>
        </a:p>
      </dsp:txBody>
      <dsp:txXfrm>
        <a:off x="4977145" y="4469622"/>
        <a:ext cx="786852" cy="393426"/>
      </dsp:txXfrm>
    </dsp:sp>
    <dsp:sp modelId="{6927D4EB-7031-442D-BB43-1DE340717B00}">
      <dsp:nvSpPr>
        <dsp:cNvPr id="0" name=""/>
        <dsp:cNvSpPr/>
      </dsp:nvSpPr>
      <dsp:spPr>
        <a:xfrm>
          <a:off x="5732524" y="1117630"/>
          <a:ext cx="786852" cy="3934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iii. Sección de servicios</a:t>
          </a:r>
          <a:endParaRPr lang="es-CO" sz="700" kern="1200"/>
        </a:p>
      </dsp:txBody>
      <dsp:txXfrm>
        <a:off x="5732524" y="1117630"/>
        <a:ext cx="786852" cy="393426"/>
      </dsp:txXfrm>
    </dsp:sp>
    <dsp:sp modelId="{A5A1E30D-7EE5-4CC4-BC78-D0324DEE9905}">
      <dsp:nvSpPr>
        <dsp:cNvPr id="0" name=""/>
        <dsp:cNvSpPr/>
      </dsp:nvSpPr>
      <dsp:spPr>
        <a:xfrm>
          <a:off x="5929237" y="1676296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1. Subcategoría 1</a:t>
          </a:r>
          <a:endParaRPr lang="es-CO" sz="700" kern="1200"/>
        </a:p>
      </dsp:txBody>
      <dsp:txXfrm>
        <a:off x="5929237" y="1676296"/>
        <a:ext cx="786852" cy="393426"/>
      </dsp:txXfrm>
    </dsp:sp>
    <dsp:sp modelId="{F86CDA69-8DAD-4637-8415-70D8C5E0C54F}">
      <dsp:nvSpPr>
        <dsp:cNvPr id="0" name=""/>
        <dsp:cNvSpPr/>
      </dsp:nvSpPr>
      <dsp:spPr>
        <a:xfrm>
          <a:off x="5929237" y="2234961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2. Subcategoría 2</a:t>
          </a:r>
          <a:endParaRPr lang="es-CO" sz="700" kern="1200"/>
        </a:p>
      </dsp:txBody>
      <dsp:txXfrm>
        <a:off x="5929237" y="2234961"/>
        <a:ext cx="786852" cy="393426"/>
      </dsp:txXfrm>
    </dsp:sp>
    <dsp:sp modelId="{5624F365-B317-41B5-83BB-A0932FEB65A3}">
      <dsp:nvSpPr>
        <dsp:cNvPr id="0" name=""/>
        <dsp:cNvSpPr/>
      </dsp:nvSpPr>
      <dsp:spPr>
        <a:xfrm>
          <a:off x="5929237" y="2793626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3. Subcategoría 3</a:t>
          </a:r>
          <a:endParaRPr lang="es-CO" sz="700" kern="1200"/>
        </a:p>
      </dsp:txBody>
      <dsp:txXfrm>
        <a:off x="5929237" y="2793626"/>
        <a:ext cx="786852" cy="393426"/>
      </dsp:txXfrm>
    </dsp:sp>
    <dsp:sp modelId="{9CB70D32-AAAC-4B4B-8E06-063D54CDFA43}">
      <dsp:nvSpPr>
        <dsp:cNvPr id="0" name=""/>
        <dsp:cNvSpPr/>
      </dsp:nvSpPr>
      <dsp:spPr>
        <a:xfrm>
          <a:off x="5929237" y="3352292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a. Servicio 1</a:t>
          </a:r>
          <a:endParaRPr lang="es-CO" sz="700" kern="1200"/>
        </a:p>
      </dsp:txBody>
      <dsp:txXfrm>
        <a:off x="5929237" y="3352292"/>
        <a:ext cx="786852" cy="393426"/>
      </dsp:txXfrm>
    </dsp:sp>
    <dsp:sp modelId="{386BEF2E-061F-4822-A010-786A38C06B1C}">
      <dsp:nvSpPr>
        <dsp:cNvPr id="0" name=""/>
        <dsp:cNvSpPr/>
      </dsp:nvSpPr>
      <dsp:spPr>
        <a:xfrm>
          <a:off x="5929237" y="3910957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b. Servicio 2</a:t>
          </a:r>
          <a:endParaRPr lang="es-CO" sz="700" kern="1200"/>
        </a:p>
      </dsp:txBody>
      <dsp:txXfrm>
        <a:off x="5929237" y="3910957"/>
        <a:ext cx="786852" cy="393426"/>
      </dsp:txXfrm>
    </dsp:sp>
    <dsp:sp modelId="{8F933353-77B1-425E-83BC-CAA1958BA343}">
      <dsp:nvSpPr>
        <dsp:cNvPr id="0" name=""/>
        <dsp:cNvSpPr/>
      </dsp:nvSpPr>
      <dsp:spPr>
        <a:xfrm>
          <a:off x="5929237" y="4469622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c. Servicio 3</a:t>
          </a:r>
          <a:endParaRPr lang="es-CO" sz="700" kern="1200"/>
        </a:p>
      </dsp:txBody>
      <dsp:txXfrm>
        <a:off x="5929237" y="4469622"/>
        <a:ext cx="786852" cy="393426"/>
      </dsp:txXfrm>
    </dsp:sp>
    <dsp:sp modelId="{C3ACF7F6-2BCE-478E-A45E-9BEC5F7D5354}">
      <dsp:nvSpPr>
        <dsp:cNvPr id="0" name=""/>
        <dsp:cNvSpPr/>
      </dsp:nvSpPr>
      <dsp:spPr>
        <a:xfrm>
          <a:off x="6881329" y="1117630"/>
          <a:ext cx="786852" cy="3934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iv. Página de contacto</a:t>
          </a:r>
          <a:endParaRPr lang="es-CO" sz="700" kern="1200"/>
        </a:p>
      </dsp:txBody>
      <dsp:txXfrm>
        <a:off x="6881329" y="1117630"/>
        <a:ext cx="786852" cy="393426"/>
      </dsp:txXfrm>
    </dsp:sp>
    <dsp:sp modelId="{534CC703-BA3F-40F4-9409-56617DAAFF0D}">
      <dsp:nvSpPr>
        <dsp:cNvPr id="0" name=""/>
        <dsp:cNvSpPr/>
      </dsp:nvSpPr>
      <dsp:spPr>
        <a:xfrm>
          <a:off x="6881329" y="1676296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b. Enlaces entre páginas</a:t>
          </a:r>
          <a:endParaRPr lang="es-CO" sz="700" kern="1200"/>
        </a:p>
      </dsp:txBody>
      <dsp:txXfrm>
        <a:off x="6881329" y="1676296"/>
        <a:ext cx="786852" cy="393426"/>
      </dsp:txXfrm>
    </dsp:sp>
    <dsp:sp modelId="{559B3CE7-CC18-4D8E-9E80-E9DD29B89E47}">
      <dsp:nvSpPr>
        <dsp:cNvPr id="0" name=""/>
        <dsp:cNvSpPr/>
      </dsp:nvSpPr>
      <dsp:spPr>
        <a:xfrm>
          <a:off x="7078042" y="2234961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i. Enlace de la página de inicio a la sección de productos</a:t>
          </a:r>
          <a:endParaRPr lang="es-CO" sz="700" kern="1200"/>
        </a:p>
      </dsp:txBody>
      <dsp:txXfrm>
        <a:off x="7078042" y="2234961"/>
        <a:ext cx="786852" cy="393426"/>
      </dsp:txXfrm>
    </dsp:sp>
    <dsp:sp modelId="{26365E96-552E-4D6F-9EBB-9B73B7A1FC39}">
      <dsp:nvSpPr>
        <dsp:cNvPr id="0" name=""/>
        <dsp:cNvSpPr/>
      </dsp:nvSpPr>
      <dsp:spPr>
        <a:xfrm>
          <a:off x="7078042" y="2793626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ii. Enlace de la página de inicio a la sección de servicios</a:t>
          </a:r>
          <a:endParaRPr lang="es-CO" sz="700" kern="1200"/>
        </a:p>
      </dsp:txBody>
      <dsp:txXfrm>
        <a:off x="7078042" y="2793626"/>
        <a:ext cx="786852" cy="393426"/>
      </dsp:txXfrm>
    </dsp:sp>
    <dsp:sp modelId="{67BB219D-DBED-45A9-9435-588FA9BED725}">
      <dsp:nvSpPr>
        <dsp:cNvPr id="0" name=""/>
        <dsp:cNvSpPr/>
      </dsp:nvSpPr>
      <dsp:spPr>
        <a:xfrm>
          <a:off x="7078042" y="3352292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iii. Enlace de la página de inicio a la página de contacto</a:t>
          </a:r>
          <a:endParaRPr lang="es-CO" sz="700" kern="1200"/>
        </a:p>
      </dsp:txBody>
      <dsp:txXfrm>
        <a:off x="7078042" y="3352292"/>
        <a:ext cx="786852" cy="393426"/>
      </dsp:txXfrm>
    </dsp:sp>
    <dsp:sp modelId="{A9A8D9F5-A6A7-4392-9C38-D73B56398C43}">
      <dsp:nvSpPr>
        <dsp:cNvPr id="0" name=""/>
        <dsp:cNvSpPr/>
      </dsp:nvSpPr>
      <dsp:spPr>
        <a:xfrm>
          <a:off x="7078042" y="3910957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iv. Enlace de la sección de productos a las subcategorías</a:t>
          </a:r>
          <a:endParaRPr lang="es-CO" sz="700" kern="1200"/>
        </a:p>
      </dsp:txBody>
      <dsp:txXfrm>
        <a:off x="7078042" y="3910957"/>
        <a:ext cx="786852" cy="393426"/>
      </dsp:txXfrm>
    </dsp:sp>
    <dsp:sp modelId="{2E15AEEC-7BDC-4E1D-A2B2-335C30661599}">
      <dsp:nvSpPr>
        <dsp:cNvPr id="0" name=""/>
        <dsp:cNvSpPr/>
      </dsp:nvSpPr>
      <dsp:spPr>
        <a:xfrm>
          <a:off x="7078042" y="4469622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v. Enlace de las subcategorías a los productos</a:t>
          </a:r>
          <a:endParaRPr lang="es-CO" sz="700" kern="1200"/>
        </a:p>
      </dsp:txBody>
      <dsp:txXfrm>
        <a:off x="7078042" y="4469622"/>
        <a:ext cx="786852" cy="393426"/>
      </dsp:txXfrm>
    </dsp:sp>
    <dsp:sp modelId="{EFD9EA44-E3C7-4C9B-A0EA-08B3743D1EC9}">
      <dsp:nvSpPr>
        <dsp:cNvPr id="0" name=""/>
        <dsp:cNvSpPr/>
      </dsp:nvSpPr>
      <dsp:spPr>
        <a:xfrm>
          <a:off x="7078042" y="5028288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vi. Enlace de la sección de servicios a las subcategorías</a:t>
          </a:r>
          <a:endParaRPr lang="es-CO" sz="700" kern="1200"/>
        </a:p>
      </dsp:txBody>
      <dsp:txXfrm>
        <a:off x="7078042" y="5028288"/>
        <a:ext cx="786852" cy="393426"/>
      </dsp:txXfrm>
    </dsp:sp>
    <dsp:sp modelId="{BAC9AC80-563B-4A9F-AAA1-146C11CCB39F}">
      <dsp:nvSpPr>
        <dsp:cNvPr id="0" name=""/>
        <dsp:cNvSpPr/>
      </dsp:nvSpPr>
      <dsp:spPr>
        <a:xfrm>
          <a:off x="7078042" y="5586953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vii. Enlace de las subcategorías a los servicios</a:t>
          </a:r>
          <a:endParaRPr lang="es-CO" sz="700" kern="1200"/>
        </a:p>
      </dsp:txBody>
      <dsp:txXfrm>
        <a:off x="7078042" y="5586953"/>
        <a:ext cx="786852" cy="393426"/>
      </dsp:txXfrm>
    </dsp:sp>
    <dsp:sp modelId="{A157A406-BDC6-4024-A7ED-053D5A6A88C0}">
      <dsp:nvSpPr>
        <dsp:cNvPr id="0" name=""/>
        <dsp:cNvSpPr/>
      </dsp:nvSpPr>
      <dsp:spPr>
        <a:xfrm>
          <a:off x="7078042" y="6145618"/>
          <a:ext cx="786852" cy="39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/>
            <a:t>viii. Enlace de la página de contacto a la página de inicio</a:t>
          </a:r>
          <a:endParaRPr lang="es-CO" sz="700" kern="1200"/>
        </a:p>
      </dsp:txBody>
      <dsp:txXfrm>
        <a:off x="7078042" y="6145618"/>
        <a:ext cx="786852" cy="393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66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10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68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430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0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238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19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51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70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9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410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950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268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16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523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10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49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5CCE-A5EC-C4E3-FDDA-B669E957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Actividad: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 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Mapa de Navegación</a:t>
            </a:r>
          </a:p>
          <a:p>
            <a:pPr marL="0" indent="0" algn="ctr">
              <a:buNone/>
            </a:pP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GA5-220501095-AA1-EV05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Aprendiz: 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Wilmer Jair Espinosa Silva</a:t>
            </a: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CC: 1.095.910.391 </a:t>
            </a: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Instructor: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ISRAEL ARBONA GUERRERO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Servicio </a:t>
            </a:r>
            <a:r>
              <a:rPr lang="es-CO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Nacional</a:t>
            </a: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aprendizaje-SENA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Curso: TECNOLOGÍA EN ANÁLISIS Y DESARROLLO DE SOFTWARE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Ficha: 2455285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91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3F8B832-86B6-15FD-BFEA-9B2A686DF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961792"/>
              </p:ext>
            </p:extLst>
          </p:nvPr>
        </p:nvGraphicFramePr>
        <p:xfrm>
          <a:off x="332509" y="166254"/>
          <a:ext cx="11693236" cy="65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093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216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jair Espinosa silva</dc:creator>
  <cp:lastModifiedBy>Wilmer jair Espinosa silva</cp:lastModifiedBy>
  <cp:revision>1</cp:revision>
  <dcterms:created xsi:type="dcterms:W3CDTF">2023-03-04T15:06:47Z</dcterms:created>
  <dcterms:modified xsi:type="dcterms:W3CDTF">2023-03-05T02:48:57Z</dcterms:modified>
</cp:coreProperties>
</file>