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DFB62-004F-4636-AF6F-B4B1182D5639}" v="1" dt="2023-03-04T15:23:56.511"/>
    <p1510:client id="{E2C71B02-6C75-47E2-AD4B-C490A06619B1}" v="11" dt="2023-03-04T15:38:5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mer jair Espinosa silva" userId="4235b24b-0820-471e-89cd-28e87e413800" providerId="ADAL" clId="{E2C71B02-6C75-47E2-AD4B-C490A06619B1}"/>
    <pc:docChg chg="custSel addSld delSld modSld modMainMaster">
      <pc:chgData name="Wilmer jair Espinosa silva" userId="4235b24b-0820-471e-89cd-28e87e413800" providerId="ADAL" clId="{E2C71B02-6C75-47E2-AD4B-C490A06619B1}" dt="2023-03-04T15:39:30.287" v="40" actId="27636"/>
      <pc:docMkLst>
        <pc:docMk/>
      </pc:docMkLst>
      <pc:sldChg chg="del">
        <pc:chgData name="Wilmer jair Espinosa silva" userId="4235b24b-0820-471e-89cd-28e87e413800" providerId="ADAL" clId="{E2C71B02-6C75-47E2-AD4B-C490A06619B1}" dt="2023-03-04T15:33:48.210" v="0" actId="47"/>
        <pc:sldMkLst>
          <pc:docMk/>
          <pc:sldMk cId="2586749545" sldId="256"/>
        </pc:sldMkLst>
      </pc:sldChg>
      <pc:sldChg chg="modSp mod">
        <pc:chgData name="Wilmer jair Espinosa silva" userId="4235b24b-0820-471e-89cd-28e87e413800" providerId="ADAL" clId="{E2C71B02-6C75-47E2-AD4B-C490A06619B1}" dt="2023-03-04T15:39:30.287" v="40" actId="27636"/>
        <pc:sldMkLst>
          <pc:docMk/>
          <pc:sldMk cId="679102548" sldId="257"/>
        </pc:sldMkLst>
        <pc:spChg chg="mod">
          <ac:chgData name="Wilmer jair Espinosa silva" userId="4235b24b-0820-471e-89cd-28e87e413800" providerId="ADAL" clId="{E2C71B02-6C75-47E2-AD4B-C490A06619B1}" dt="2023-03-04T15:39:30.287" v="40" actId="27636"/>
          <ac:spMkLst>
            <pc:docMk/>
            <pc:sldMk cId="679102548" sldId="257"/>
            <ac:spMk id="3" creationId="{71265CCE-A5EC-C4E3-FDDA-B669E957057C}"/>
          </ac:spMkLst>
        </pc:spChg>
      </pc:sldChg>
      <pc:sldChg chg="addSp delSp modSp new mod">
        <pc:chgData name="Wilmer jair Espinosa silva" userId="4235b24b-0820-471e-89cd-28e87e413800" providerId="ADAL" clId="{E2C71B02-6C75-47E2-AD4B-C490A06619B1}" dt="2023-03-04T15:38:59.953" v="36" actId="12100"/>
        <pc:sldMkLst>
          <pc:docMk/>
          <pc:sldMk cId="2257889629" sldId="258"/>
        </pc:sldMkLst>
        <pc:spChg chg="del mod">
          <ac:chgData name="Wilmer jair Espinosa silva" userId="4235b24b-0820-471e-89cd-28e87e413800" providerId="ADAL" clId="{E2C71B02-6C75-47E2-AD4B-C490A06619B1}" dt="2023-03-04T15:37:18.570" v="13" actId="478"/>
          <ac:spMkLst>
            <pc:docMk/>
            <pc:sldMk cId="2257889629" sldId="258"/>
            <ac:spMk id="2" creationId="{96CE6D77-862B-D64D-0F41-091775B0837C}"/>
          </ac:spMkLst>
        </pc:spChg>
        <pc:spChg chg="del mod">
          <ac:chgData name="Wilmer jair Espinosa silva" userId="4235b24b-0820-471e-89cd-28e87e413800" providerId="ADAL" clId="{E2C71B02-6C75-47E2-AD4B-C490A06619B1}" dt="2023-03-04T15:38:36.021" v="31" actId="12084"/>
          <ac:spMkLst>
            <pc:docMk/>
            <pc:sldMk cId="2257889629" sldId="258"/>
            <ac:spMk id="3" creationId="{F6B1D4C0-2089-8600-1456-DAF7D67C8A5D}"/>
          </ac:spMkLst>
        </pc:spChg>
        <pc:graphicFrameChg chg="add mod">
          <ac:chgData name="Wilmer jair Espinosa silva" userId="4235b24b-0820-471e-89cd-28e87e413800" providerId="ADAL" clId="{E2C71B02-6C75-47E2-AD4B-C490A06619B1}" dt="2023-03-04T15:38:59.953" v="36" actId="12100"/>
          <ac:graphicFrameMkLst>
            <pc:docMk/>
            <pc:sldMk cId="2257889629" sldId="258"/>
            <ac:graphicFrameMk id="4" creationId="{A1591154-B8AF-83DF-E9C2-5891BB4FAFB1}"/>
          </ac:graphicFrameMkLst>
        </pc:graphicFrameChg>
      </pc:sldChg>
      <pc:sldMasterChg chg="modSldLayout">
        <pc:chgData name="Wilmer jair Espinosa silva" userId="4235b24b-0820-471e-89cd-28e87e413800" providerId="ADAL" clId="{E2C71B02-6C75-47E2-AD4B-C490A06619B1}" dt="2023-03-04T15:35:08.558" v="7"/>
        <pc:sldMasterMkLst>
          <pc:docMk/>
          <pc:sldMasterMk cId="3683309776" sldId="2147483672"/>
        </pc:sldMasterMkLst>
        <pc:sldLayoutChg chg="delSp">
          <pc:chgData name="Wilmer jair Espinosa silva" userId="4235b24b-0820-471e-89cd-28e87e413800" providerId="ADAL" clId="{E2C71B02-6C75-47E2-AD4B-C490A06619B1}" dt="2023-03-04T15:35:08.558" v="7"/>
          <pc:sldLayoutMkLst>
            <pc:docMk/>
            <pc:sldMasterMk cId="3683309776" sldId="2147483672"/>
            <pc:sldLayoutMk cId="1257016644" sldId="2147483690"/>
          </pc:sldLayoutMkLst>
          <pc:cxnChg chg="del">
            <ac:chgData name="Wilmer jair Espinosa silva" userId="4235b24b-0820-471e-89cd-28e87e413800" providerId="ADAL" clId="{E2C71B02-6C75-47E2-AD4B-C490A06619B1}" dt="2023-03-04T15:35:08.558" v="7"/>
            <ac:cxnSpMkLst>
              <pc:docMk/>
              <pc:sldMasterMk cId="3683309776" sldId="2147483672"/>
              <pc:sldLayoutMk cId="1257016644" sldId="2147483690"/>
              <ac:cxnSpMk id="33" creationId="{00000000-0000-0000-0000-000000000000}"/>
            </ac:cxnSpMkLst>
          </pc:cxnChg>
        </pc:sldLayoutChg>
      </pc:sldMasterChg>
    </pc:docChg>
  </pc:docChgLst>
  <pc:docChgLst>
    <pc:chgData name="Wilmer jair Espinosa silva" userId="4235b24b-0820-471e-89cd-28e87e413800" providerId="ADAL" clId="{233DFB62-004F-4636-AF6F-B4B1182D5639}"/>
    <pc:docChg chg="custSel modSld">
      <pc:chgData name="Wilmer jair Espinosa silva" userId="4235b24b-0820-471e-89cd-28e87e413800" providerId="ADAL" clId="{233DFB62-004F-4636-AF6F-B4B1182D5639}" dt="2023-03-04T15:24:27.014" v="2" actId="1076"/>
      <pc:docMkLst>
        <pc:docMk/>
      </pc:docMkLst>
      <pc:sldChg chg="modSp mod">
        <pc:chgData name="Wilmer jair Espinosa silva" userId="4235b24b-0820-471e-89cd-28e87e413800" providerId="ADAL" clId="{233DFB62-004F-4636-AF6F-B4B1182D5639}" dt="2023-03-04T15:24:27.014" v="2" actId="1076"/>
        <pc:sldMkLst>
          <pc:docMk/>
          <pc:sldMk cId="2586749545" sldId="256"/>
        </pc:sldMkLst>
        <pc:graphicFrameChg chg="mod">
          <ac:chgData name="Wilmer jair Espinosa silva" userId="4235b24b-0820-471e-89cd-28e87e413800" providerId="ADAL" clId="{233DFB62-004F-4636-AF6F-B4B1182D5639}" dt="2023-03-04T15:24:27.014" v="2" actId="1076"/>
          <ac:graphicFrameMkLst>
            <pc:docMk/>
            <pc:sldMk cId="2586749545" sldId="256"/>
            <ac:graphicFrameMk id="8" creationId="{A142A24F-024D-DFED-8C26-0A31CDF11F0B}"/>
          </ac:graphicFrameMkLst>
        </pc:graphicFrameChg>
      </pc:sldChg>
      <pc:sldChg chg="modSp mod">
        <pc:chgData name="Wilmer jair Espinosa silva" userId="4235b24b-0820-471e-89cd-28e87e413800" providerId="ADAL" clId="{233DFB62-004F-4636-AF6F-B4B1182D5639}" dt="2023-03-04T15:23:56.769" v="0" actId="27636"/>
        <pc:sldMkLst>
          <pc:docMk/>
          <pc:sldMk cId="679102548" sldId="257"/>
        </pc:sldMkLst>
        <pc:spChg chg="mod">
          <ac:chgData name="Wilmer jair Espinosa silva" userId="4235b24b-0820-471e-89cd-28e87e413800" providerId="ADAL" clId="{233DFB62-004F-4636-AF6F-B4B1182D5639}" dt="2023-03-04T15:23:56.769" v="0" actId="27636"/>
          <ac:spMkLst>
            <pc:docMk/>
            <pc:sldMk cId="679102548" sldId="257"/>
            <ac:spMk id="3" creationId="{71265CCE-A5EC-C4E3-FDDA-B669E957057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15429-CD3C-4EDE-A474-780EB115AE6F}" type="doc">
      <dgm:prSet loTypeId="urn:microsoft.com/office/officeart/2005/8/layout/orgChart1" loCatId="hierarchy" qsTypeId="urn:microsoft.com/office/officeart/2005/8/quickstyle/3d1" qsCatId="3D" csTypeId="urn:microsoft.com/office/officeart/2005/8/colors/colorful2" csCatId="colorful"/>
      <dgm:spPr/>
      <dgm:t>
        <a:bodyPr/>
        <a:lstStyle/>
        <a:p>
          <a:endParaRPr lang="es-CO"/>
        </a:p>
      </dgm:t>
    </dgm:pt>
    <dgm:pt modelId="{2BA74216-F1FF-4A8D-905D-256FAB05C805}">
      <dgm:prSet/>
      <dgm:spPr/>
      <dgm:t>
        <a:bodyPr/>
        <a:lstStyle/>
        <a:p>
          <a:r>
            <a:rPr lang="es-MX" b="0" i="0"/>
            <a:t>Capacidades físicas condicionales</a:t>
          </a:r>
          <a:endParaRPr lang="es-CO"/>
        </a:p>
      </dgm:t>
    </dgm:pt>
    <dgm:pt modelId="{B8656D33-BAF9-4C98-B076-FAEBD799CEB0}" type="parTrans" cxnId="{4CFBE866-67D3-4265-82A9-B9E1D5C0D796}">
      <dgm:prSet/>
      <dgm:spPr/>
      <dgm:t>
        <a:bodyPr/>
        <a:lstStyle/>
        <a:p>
          <a:endParaRPr lang="es-CO"/>
        </a:p>
      </dgm:t>
    </dgm:pt>
    <dgm:pt modelId="{BE5CB2AD-9FDC-4079-8B1B-7D5A8AD12F8C}" type="sibTrans" cxnId="{4CFBE866-67D3-4265-82A9-B9E1D5C0D796}">
      <dgm:prSet/>
      <dgm:spPr/>
      <dgm:t>
        <a:bodyPr/>
        <a:lstStyle/>
        <a:p>
          <a:endParaRPr lang="es-CO"/>
        </a:p>
      </dgm:t>
    </dgm:pt>
    <dgm:pt modelId="{9704A506-1806-4974-AEAE-DD210A6D382E}">
      <dgm:prSet/>
      <dgm:spPr/>
      <dgm:t>
        <a:bodyPr/>
        <a:lstStyle/>
        <a:p>
          <a:r>
            <a:rPr lang="es-MX" b="0" i="0"/>
            <a:t>Ramas principales:</a:t>
          </a:r>
          <a:endParaRPr lang="es-CO"/>
        </a:p>
      </dgm:t>
    </dgm:pt>
    <dgm:pt modelId="{308132D3-B039-4348-A543-12547EF838B7}" type="parTrans" cxnId="{73975460-996A-45E7-8268-52A4F45BCE7B}">
      <dgm:prSet/>
      <dgm:spPr/>
      <dgm:t>
        <a:bodyPr/>
        <a:lstStyle/>
        <a:p>
          <a:endParaRPr lang="es-CO"/>
        </a:p>
      </dgm:t>
    </dgm:pt>
    <dgm:pt modelId="{CB38E46F-E2D9-4533-B3F4-D8BD2F2F40D0}" type="sibTrans" cxnId="{73975460-996A-45E7-8268-52A4F45BCE7B}">
      <dgm:prSet/>
      <dgm:spPr/>
      <dgm:t>
        <a:bodyPr/>
        <a:lstStyle/>
        <a:p>
          <a:endParaRPr lang="es-CO"/>
        </a:p>
      </dgm:t>
    </dgm:pt>
    <dgm:pt modelId="{3BAF81F3-0CC9-44EE-BE55-2EE4331FD3BD}">
      <dgm:prSet/>
      <dgm:spPr/>
      <dgm:t>
        <a:bodyPr/>
        <a:lstStyle/>
        <a:p>
          <a:r>
            <a:rPr lang="es-MX" b="0" i="0"/>
            <a:t>Fuerza</a:t>
          </a:r>
          <a:endParaRPr lang="es-CO"/>
        </a:p>
      </dgm:t>
    </dgm:pt>
    <dgm:pt modelId="{E8662526-6C89-4D6E-96E6-F80000A9DD52}" type="parTrans" cxnId="{AEE54D19-4BD9-4557-965E-D88983120C44}">
      <dgm:prSet/>
      <dgm:spPr/>
      <dgm:t>
        <a:bodyPr/>
        <a:lstStyle/>
        <a:p>
          <a:endParaRPr lang="es-CO"/>
        </a:p>
      </dgm:t>
    </dgm:pt>
    <dgm:pt modelId="{AA061CDB-FEC5-4A37-939F-73A11A325766}" type="sibTrans" cxnId="{AEE54D19-4BD9-4557-965E-D88983120C44}">
      <dgm:prSet/>
      <dgm:spPr/>
      <dgm:t>
        <a:bodyPr/>
        <a:lstStyle/>
        <a:p>
          <a:endParaRPr lang="es-CO"/>
        </a:p>
      </dgm:t>
    </dgm:pt>
    <dgm:pt modelId="{71BFC181-C03F-435C-9456-9AF8D9BADDCE}">
      <dgm:prSet/>
      <dgm:spPr/>
      <dgm:t>
        <a:bodyPr/>
        <a:lstStyle/>
        <a:p>
          <a:r>
            <a:rPr lang="es-MX" b="0" i="0"/>
            <a:t>Resistencia</a:t>
          </a:r>
          <a:endParaRPr lang="es-CO"/>
        </a:p>
      </dgm:t>
    </dgm:pt>
    <dgm:pt modelId="{73F5C0E6-5223-49F7-B7C5-5393C7AAD03B}" type="parTrans" cxnId="{B2496940-652A-488A-B134-C97B4560BABE}">
      <dgm:prSet/>
      <dgm:spPr/>
      <dgm:t>
        <a:bodyPr/>
        <a:lstStyle/>
        <a:p>
          <a:endParaRPr lang="es-CO"/>
        </a:p>
      </dgm:t>
    </dgm:pt>
    <dgm:pt modelId="{00BBB45B-07C5-4916-8643-C6790215F3DC}" type="sibTrans" cxnId="{B2496940-652A-488A-B134-C97B4560BABE}">
      <dgm:prSet/>
      <dgm:spPr/>
      <dgm:t>
        <a:bodyPr/>
        <a:lstStyle/>
        <a:p>
          <a:endParaRPr lang="es-CO"/>
        </a:p>
      </dgm:t>
    </dgm:pt>
    <dgm:pt modelId="{799F78E5-E7E5-47E4-B89F-649BE1E8B783}">
      <dgm:prSet/>
      <dgm:spPr/>
      <dgm:t>
        <a:bodyPr/>
        <a:lstStyle/>
        <a:p>
          <a:r>
            <a:rPr lang="es-MX" b="0" i="0"/>
            <a:t>Flexibilidad</a:t>
          </a:r>
          <a:endParaRPr lang="es-CO"/>
        </a:p>
      </dgm:t>
    </dgm:pt>
    <dgm:pt modelId="{CC553FEC-22A8-448B-A236-5D59DB074BFA}" type="parTrans" cxnId="{F99BD71D-9156-45C9-8A30-F22E419DD0EF}">
      <dgm:prSet/>
      <dgm:spPr/>
      <dgm:t>
        <a:bodyPr/>
        <a:lstStyle/>
        <a:p>
          <a:endParaRPr lang="es-CO"/>
        </a:p>
      </dgm:t>
    </dgm:pt>
    <dgm:pt modelId="{311C1E86-095D-4AB1-A30A-C3EF55C11AD9}" type="sibTrans" cxnId="{F99BD71D-9156-45C9-8A30-F22E419DD0EF}">
      <dgm:prSet/>
      <dgm:spPr/>
      <dgm:t>
        <a:bodyPr/>
        <a:lstStyle/>
        <a:p>
          <a:endParaRPr lang="es-CO"/>
        </a:p>
      </dgm:t>
    </dgm:pt>
    <dgm:pt modelId="{E72DA4F0-B7CC-4DEB-9373-EC79D2976680}">
      <dgm:prSet/>
      <dgm:spPr/>
      <dgm:t>
        <a:bodyPr/>
        <a:lstStyle/>
        <a:p>
          <a:r>
            <a:rPr lang="es-MX" b="0" i="0"/>
            <a:t>Velocidad</a:t>
          </a:r>
          <a:endParaRPr lang="es-CO"/>
        </a:p>
      </dgm:t>
    </dgm:pt>
    <dgm:pt modelId="{FA068C3E-6633-4040-A4C4-7DC039DC1E3E}" type="parTrans" cxnId="{6B1CF936-178D-4BF9-9078-61BF234E45FD}">
      <dgm:prSet/>
      <dgm:spPr/>
      <dgm:t>
        <a:bodyPr/>
        <a:lstStyle/>
        <a:p>
          <a:endParaRPr lang="es-CO"/>
        </a:p>
      </dgm:t>
    </dgm:pt>
    <dgm:pt modelId="{14D5FF27-CF1B-4F54-9026-DE389E3320EA}" type="sibTrans" cxnId="{6B1CF936-178D-4BF9-9078-61BF234E45FD}">
      <dgm:prSet/>
      <dgm:spPr/>
      <dgm:t>
        <a:bodyPr/>
        <a:lstStyle/>
        <a:p>
          <a:endParaRPr lang="es-CO"/>
        </a:p>
      </dgm:t>
    </dgm:pt>
    <dgm:pt modelId="{A95FA71E-8DD4-4621-BF5C-A5A038E53C00}">
      <dgm:prSet/>
      <dgm:spPr/>
      <dgm:t>
        <a:bodyPr/>
        <a:lstStyle/>
        <a:p>
          <a:r>
            <a:rPr lang="es-MX" b="0" i="0"/>
            <a:t>Ramas secundarias:</a:t>
          </a:r>
          <a:endParaRPr lang="es-CO"/>
        </a:p>
      </dgm:t>
    </dgm:pt>
    <dgm:pt modelId="{BC8EC00B-1258-491A-A4D9-F26201C59C16}" type="parTrans" cxnId="{13CFB24E-3958-4D8A-A094-9A336A77A4A1}">
      <dgm:prSet/>
      <dgm:spPr/>
      <dgm:t>
        <a:bodyPr/>
        <a:lstStyle/>
        <a:p>
          <a:endParaRPr lang="es-CO"/>
        </a:p>
      </dgm:t>
    </dgm:pt>
    <dgm:pt modelId="{411EFE71-7686-4769-90DE-B500016E88F1}" type="sibTrans" cxnId="{13CFB24E-3958-4D8A-A094-9A336A77A4A1}">
      <dgm:prSet/>
      <dgm:spPr/>
      <dgm:t>
        <a:bodyPr/>
        <a:lstStyle/>
        <a:p>
          <a:endParaRPr lang="es-CO"/>
        </a:p>
      </dgm:t>
    </dgm:pt>
    <dgm:pt modelId="{379BBAC7-D1EB-4102-92EA-D7BE4FF31939}">
      <dgm:prSet/>
      <dgm:spPr/>
      <dgm:t>
        <a:bodyPr/>
        <a:lstStyle/>
        <a:p>
          <a:r>
            <a:rPr lang="es-MX" b="0" i="0"/>
            <a:t>Fuerza:</a:t>
          </a:r>
          <a:endParaRPr lang="es-CO"/>
        </a:p>
      </dgm:t>
    </dgm:pt>
    <dgm:pt modelId="{901E4FC9-AF03-4FCE-817A-F555FB29F3FD}" type="parTrans" cxnId="{8A840E47-380F-4F60-9E08-AE159C7A17E7}">
      <dgm:prSet/>
      <dgm:spPr/>
      <dgm:t>
        <a:bodyPr/>
        <a:lstStyle/>
        <a:p>
          <a:endParaRPr lang="es-CO"/>
        </a:p>
      </dgm:t>
    </dgm:pt>
    <dgm:pt modelId="{51F08B50-30C8-4D15-81DF-F68D197ADE91}" type="sibTrans" cxnId="{8A840E47-380F-4F60-9E08-AE159C7A17E7}">
      <dgm:prSet/>
      <dgm:spPr/>
      <dgm:t>
        <a:bodyPr/>
        <a:lstStyle/>
        <a:p>
          <a:endParaRPr lang="es-CO"/>
        </a:p>
      </dgm:t>
    </dgm:pt>
    <dgm:pt modelId="{243291D2-DC8B-40F4-9FA4-80252A1DFFA3}">
      <dgm:prSet/>
      <dgm:spPr/>
      <dgm:t>
        <a:bodyPr/>
        <a:lstStyle/>
        <a:p>
          <a:r>
            <a:rPr lang="es-MX" b="0" i="0"/>
            <a:t>Tipos de fuerza: máxima, explosiva, resistencia de fuerza</a:t>
          </a:r>
          <a:endParaRPr lang="es-CO"/>
        </a:p>
      </dgm:t>
    </dgm:pt>
    <dgm:pt modelId="{62978486-4936-4938-8977-3E91B7AFDC69}" type="parTrans" cxnId="{6A26F5BC-911D-44D8-B149-1417DE1D5FCD}">
      <dgm:prSet/>
      <dgm:spPr/>
      <dgm:t>
        <a:bodyPr/>
        <a:lstStyle/>
        <a:p>
          <a:endParaRPr lang="es-CO"/>
        </a:p>
      </dgm:t>
    </dgm:pt>
    <dgm:pt modelId="{2082C941-B828-4AD2-8710-3497324C60A9}" type="sibTrans" cxnId="{6A26F5BC-911D-44D8-B149-1417DE1D5FCD}">
      <dgm:prSet/>
      <dgm:spPr/>
      <dgm:t>
        <a:bodyPr/>
        <a:lstStyle/>
        <a:p>
          <a:endParaRPr lang="es-CO"/>
        </a:p>
      </dgm:t>
    </dgm:pt>
    <dgm:pt modelId="{FB4AB3F0-54BE-4DBD-8EBF-3D1566B437D2}">
      <dgm:prSet/>
      <dgm:spPr/>
      <dgm:t>
        <a:bodyPr/>
        <a:lstStyle/>
        <a:p>
          <a:r>
            <a:rPr lang="es-MX" b="0" i="0"/>
            <a:t>Métodos de entrenamiento: levantamiento de pesas, calistenia, isométricos</a:t>
          </a:r>
          <a:endParaRPr lang="es-CO"/>
        </a:p>
      </dgm:t>
    </dgm:pt>
    <dgm:pt modelId="{F99D9A25-4447-46A2-BD4F-97943DF82852}" type="parTrans" cxnId="{B65778CA-3BF8-4C63-89F7-F7AEED757070}">
      <dgm:prSet/>
      <dgm:spPr/>
      <dgm:t>
        <a:bodyPr/>
        <a:lstStyle/>
        <a:p>
          <a:endParaRPr lang="es-CO"/>
        </a:p>
      </dgm:t>
    </dgm:pt>
    <dgm:pt modelId="{1BDF8F59-0C40-4497-B6E7-DFD9E5F39462}" type="sibTrans" cxnId="{B65778CA-3BF8-4C63-89F7-F7AEED757070}">
      <dgm:prSet/>
      <dgm:spPr/>
      <dgm:t>
        <a:bodyPr/>
        <a:lstStyle/>
        <a:p>
          <a:endParaRPr lang="es-CO"/>
        </a:p>
      </dgm:t>
    </dgm:pt>
    <dgm:pt modelId="{9420F191-94A0-48FE-9D2E-E86E0C50134A}">
      <dgm:prSet/>
      <dgm:spPr/>
      <dgm:t>
        <a:bodyPr/>
        <a:lstStyle/>
        <a:p>
          <a:r>
            <a:rPr lang="es-MX" b="0" i="0"/>
            <a:t>Factores que influyen en la fuerza: edad, sexo, tipo de fibra muscular</a:t>
          </a:r>
          <a:endParaRPr lang="es-CO"/>
        </a:p>
      </dgm:t>
    </dgm:pt>
    <dgm:pt modelId="{6066A169-8C3F-4A5C-A9F8-4D00215C730E}" type="parTrans" cxnId="{D5FC639F-3A12-4E00-89CC-9668486E70BA}">
      <dgm:prSet/>
      <dgm:spPr/>
      <dgm:t>
        <a:bodyPr/>
        <a:lstStyle/>
        <a:p>
          <a:endParaRPr lang="es-CO"/>
        </a:p>
      </dgm:t>
    </dgm:pt>
    <dgm:pt modelId="{9953630A-BA64-428C-A72F-79A71CA23740}" type="sibTrans" cxnId="{D5FC639F-3A12-4E00-89CC-9668486E70BA}">
      <dgm:prSet/>
      <dgm:spPr/>
      <dgm:t>
        <a:bodyPr/>
        <a:lstStyle/>
        <a:p>
          <a:endParaRPr lang="es-CO"/>
        </a:p>
      </dgm:t>
    </dgm:pt>
    <dgm:pt modelId="{3C66D750-8672-4007-9A27-888AB8E7A92D}">
      <dgm:prSet/>
      <dgm:spPr/>
      <dgm:t>
        <a:bodyPr/>
        <a:lstStyle/>
        <a:p>
          <a:r>
            <a:rPr lang="es-MX" b="0" i="0"/>
            <a:t>Resistencia:</a:t>
          </a:r>
          <a:endParaRPr lang="es-CO"/>
        </a:p>
      </dgm:t>
    </dgm:pt>
    <dgm:pt modelId="{B2565D27-50D5-42E8-8FF5-7E917ABF0545}" type="parTrans" cxnId="{A24431EB-84A7-4881-852E-7D818F8F65DD}">
      <dgm:prSet/>
      <dgm:spPr/>
      <dgm:t>
        <a:bodyPr/>
        <a:lstStyle/>
        <a:p>
          <a:endParaRPr lang="es-CO"/>
        </a:p>
      </dgm:t>
    </dgm:pt>
    <dgm:pt modelId="{27B91E1F-322C-44F9-930A-F2A80FB38647}" type="sibTrans" cxnId="{A24431EB-84A7-4881-852E-7D818F8F65DD}">
      <dgm:prSet/>
      <dgm:spPr/>
      <dgm:t>
        <a:bodyPr/>
        <a:lstStyle/>
        <a:p>
          <a:endParaRPr lang="es-CO"/>
        </a:p>
      </dgm:t>
    </dgm:pt>
    <dgm:pt modelId="{B1350C78-844E-43FE-B43C-8D3D81222599}">
      <dgm:prSet/>
      <dgm:spPr/>
      <dgm:t>
        <a:bodyPr/>
        <a:lstStyle/>
        <a:p>
          <a:r>
            <a:rPr lang="es-MX" b="0" i="0"/>
            <a:t>Tipos de resistencia: aeróbica, anaeróbica</a:t>
          </a:r>
          <a:endParaRPr lang="es-CO"/>
        </a:p>
      </dgm:t>
    </dgm:pt>
    <dgm:pt modelId="{429E5F44-4E33-4866-A58F-71CF4EC3D119}" type="parTrans" cxnId="{55679412-2955-44BB-9C71-1EB5A7EE7F0F}">
      <dgm:prSet/>
      <dgm:spPr/>
      <dgm:t>
        <a:bodyPr/>
        <a:lstStyle/>
        <a:p>
          <a:endParaRPr lang="es-CO"/>
        </a:p>
      </dgm:t>
    </dgm:pt>
    <dgm:pt modelId="{937569DE-9A5C-4DF8-9C9D-BAF62CE4EA68}" type="sibTrans" cxnId="{55679412-2955-44BB-9C71-1EB5A7EE7F0F}">
      <dgm:prSet/>
      <dgm:spPr/>
      <dgm:t>
        <a:bodyPr/>
        <a:lstStyle/>
        <a:p>
          <a:endParaRPr lang="es-CO"/>
        </a:p>
      </dgm:t>
    </dgm:pt>
    <dgm:pt modelId="{361A9739-3E58-4644-9B3D-4E4EDD345284}">
      <dgm:prSet/>
      <dgm:spPr/>
      <dgm:t>
        <a:bodyPr/>
        <a:lstStyle/>
        <a:p>
          <a:r>
            <a:rPr lang="es-MX" b="0" i="0"/>
            <a:t>Métodos de entrenamiento: carrera continua, intervalos, circuitos</a:t>
          </a:r>
          <a:endParaRPr lang="es-CO"/>
        </a:p>
      </dgm:t>
    </dgm:pt>
    <dgm:pt modelId="{8A552287-FEAE-4C0F-9E68-31389C8D2210}" type="parTrans" cxnId="{C5D4DEDC-BCE0-40F7-BCCD-6F14677D3EF8}">
      <dgm:prSet/>
      <dgm:spPr/>
      <dgm:t>
        <a:bodyPr/>
        <a:lstStyle/>
        <a:p>
          <a:endParaRPr lang="es-CO"/>
        </a:p>
      </dgm:t>
    </dgm:pt>
    <dgm:pt modelId="{A09A5ECD-F8CE-4991-8A14-ADC2C0AE4200}" type="sibTrans" cxnId="{C5D4DEDC-BCE0-40F7-BCCD-6F14677D3EF8}">
      <dgm:prSet/>
      <dgm:spPr/>
      <dgm:t>
        <a:bodyPr/>
        <a:lstStyle/>
        <a:p>
          <a:endParaRPr lang="es-CO"/>
        </a:p>
      </dgm:t>
    </dgm:pt>
    <dgm:pt modelId="{E9C32F62-61EF-47FA-84B2-87E26EE0282C}">
      <dgm:prSet/>
      <dgm:spPr/>
      <dgm:t>
        <a:bodyPr/>
        <a:lstStyle/>
        <a:p>
          <a:r>
            <a:rPr lang="es-MX" b="0" i="0"/>
            <a:t>Factores que influyen en la resistencia: capacidad aeróbica, capacidad anaeróbica, eficiencia cardiovascular</a:t>
          </a:r>
          <a:endParaRPr lang="es-CO"/>
        </a:p>
      </dgm:t>
    </dgm:pt>
    <dgm:pt modelId="{B17DF14D-E4DE-4B37-A6CC-009D54C49F0E}" type="parTrans" cxnId="{10E904B1-1177-4397-A35A-836F94270094}">
      <dgm:prSet/>
      <dgm:spPr/>
      <dgm:t>
        <a:bodyPr/>
        <a:lstStyle/>
        <a:p>
          <a:endParaRPr lang="es-CO"/>
        </a:p>
      </dgm:t>
    </dgm:pt>
    <dgm:pt modelId="{908B9085-1C7D-4A68-9925-87E1E8CE0CF8}" type="sibTrans" cxnId="{10E904B1-1177-4397-A35A-836F94270094}">
      <dgm:prSet/>
      <dgm:spPr/>
      <dgm:t>
        <a:bodyPr/>
        <a:lstStyle/>
        <a:p>
          <a:endParaRPr lang="es-CO"/>
        </a:p>
      </dgm:t>
    </dgm:pt>
    <dgm:pt modelId="{C8E0071C-B5AC-4685-B8F4-EDE0A6AA6068}">
      <dgm:prSet/>
      <dgm:spPr/>
      <dgm:t>
        <a:bodyPr/>
        <a:lstStyle/>
        <a:p>
          <a:r>
            <a:rPr lang="es-MX" b="0" i="0"/>
            <a:t>Flexibilidad:</a:t>
          </a:r>
          <a:endParaRPr lang="es-CO"/>
        </a:p>
      </dgm:t>
    </dgm:pt>
    <dgm:pt modelId="{B86E25A9-9331-485C-8B1E-E18ACC076E49}" type="parTrans" cxnId="{20DF7ED4-BE35-44EB-9594-FAEC880AE022}">
      <dgm:prSet/>
      <dgm:spPr/>
      <dgm:t>
        <a:bodyPr/>
        <a:lstStyle/>
        <a:p>
          <a:endParaRPr lang="es-CO"/>
        </a:p>
      </dgm:t>
    </dgm:pt>
    <dgm:pt modelId="{DC1428A9-F729-454E-9794-AB80E33534C8}" type="sibTrans" cxnId="{20DF7ED4-BE35-44EB-9594-FAEC880AE022}">
      <dgm:prSet/>
      <dgm:spPr/>
      <dgm:t>
        <a:bodyPr/>
        <a:lstStyle/>
        <a:p>
          <a:endParaRPr lang="es-CO"/>
        </a:p>
      </dgm:t>
    </dgm:pt>
    <dgm:pt modelId="{C93787E6-F8B0-4EFB-931B-CCD2CE3A80CC}">
      <dgm:prSet/>
      <dgm:spPr/>
      <dgm:t>
        <a:bodyPr/>
        <a:lstStyle/>
        <a:p>
          <a:r>
            <a:rPr lang="es-MX" b="0" i="0"/>
            <a:t>Tipos de flexibilidad: estática, dinámica</a:t>
          </a:r>
          <a:endParaRPr lang="es-CO"/>
        </a:p>
      </dgm:t>
    </dgm:pt>
    <dgm:pt modelId="{BDAB7E78-5201-4098-84DA-B1003B872B4E}" type="parTrans" cxnId="{8D8D4059-4D8E-41F3-9C02-992D524CEECE}">
      <dgm:prSet/>
      <dgm:spPr/>
      <dgm:t>
        <a:bodyPr/>
        <a:lstStyle/>
        <a:p>
          <a:endParaRPr lang="es-CO"/>
        </a:p>
      </dgm:t>
    </dgm:pt>
    <dgm:pt modelId="{F1F47C28-04B8-4773-B557-E286A926B60B}" type="sibTrans" cxnId="{8D8D4059-4D8E-41F3-9C02-992D524CEECE}">
      <dgm:prSet/>
      <dgm:spPr/>
      <dgm:t>
        <a:bodyPr/>
        <a:lstStyle/>
        <a:p>
          <a:endParaRPr lang="es-CO"/>
        </a:p>
      </dgm:t>
    </dgm:pt>
    <dgm:pt modelId="{E6C665F9-D272-43AD-94D6-D4B038B201B3}">
      <dgm:prSet/>
      <dgm:spPr/>
      <dgm:t>
        <a:bodyPr/>
        <a:lstStyle/>
        <a:p>
          <a:r>
            <a:rPr lang="es-MX" b="0" i="0"/>
            <a:t>Métodos de entrenamiento: estiramientos, yoga, pilates</a:t>
          </a:r>
          <a:endParaRPr lang="es-CO"/>
        </a:p>
      </dgm:t>
    </dgm:pt>
    <dgm:pt modelId="{2B936EB9-6B80-425A-80B9-D3CC33E3916C}" type="parTrans" cxnId="{DF317452-B95D-4C18-8909-174732A1DDB4}">
      <dgm:prSet/>
      <dgm:spPr/>
      <dgm:t>
        <a:bodyPr/>
        <a:lstStyle/>
        <a:p>
          <a:endParaRPr lang="es-CO"/>
        </a:p>
      </dgm:t>
    </dgm:pt>
    <dgm:pt modelId="{1873F883-D8B5-4ADE-AF9C-9BD9444A02A3}" type="sibTrans" cxnId="{DF317452-B95D-4C18-8909-174732A1DDB4}">
      <dgm:prSet/>
      <dgm:spPr/>
      <dgm:t>
        <a:bodyPr/>
        <a:lstStyle/>
        <a:p>
          <a:endParaRPr lang="es-CO"/>
        </a:p>
      </dgm:t>
    </dgm:pt>
    <dgm:pt modelId="{06B67E9A-1480-4359-8DAE-6B9B90A75998}">
      <dgm:prSet/>
      <dgm:spPr/>
      <dgm:t>
        <a:bodyPr/>
        <a:lstStyle/>
        <a:p>
          <a:r>
            <a:rPr lang="es-MX" b="0" i="0"/>
            <a:t>Factores que influyen en la flexibilidad: edad, sexo, tipo de actividad física</a:t>
          </a:r>
          <a:endParaRPr lang="es-CO"/>
        </a:p>
      </dgm:t>
    </dgm:pt>
    <dgm:pt modelId="{D329401D-55DC-495F-A2E0-C82A2D11375A}" type="parTrans" cxnId="{C758D32E-9F36-4ED4-94A9-1FE2CCB8B23B}">
      <dgm:prSet/>
      <dgm:spPr/>
      <dgm:t>
        <a:bodyPr/>
        <a:lstStyle/>
        <a:p>
          <a:endParaRPr lang="es-CO"/>
        </a:p>
      </dgm:t>
    </dgm:pt>
    <dgm:pt modelId="{4B73A81E-8278-499B-80AF-C07DF30D29E6}" type="sibTrans" cxnId="{C758D32E-9F36-4ED4-94A9-1FE2CCB8B23B}">
      <dgm:prSet/>
      <dgm:spPr/>
      <dgm:t>
        <a:bodyPr/>
        <a:lstStyle/>
        <a:p>
          <a:endParaRPr lang="es-CO"/>
        </a:p>
      </dgm:t>
    </dgm:pt>
    <dgm:pt modelId="{A62E57C4-F7DD-47FF-BB8D-16CA7CC95AAC}">
      <dgm:prSet/>
      <dgm:spPr/>
      <dgm:t>
        <a:bodyPr/>
        <a:lstStyle/>
        <a:p>
          <a:r>
            <a:rPr lang="es-MX" b="0" i="0"/>
            <a:t>Velocidad:</a:t>
          </a:r>
          <a:endParaRPr lang="es-CO"/>
        </a:p>
      </dgm:t>
    </dgm:pt>
    <dgm:pt modelId="{3D0B8B33-CF48-4DD2-91AB-A4D4B83B4DB6}" type="parTrans" cxnId="{E1CE2C22-2A5A-40CC-92C2-0A9493645C8D}">
      <dgm:prSet/>
      <dgm:spPr/>
      <dgm:t>
        <a:bodyPr/>
        <a:lstStyle/>
        <a:p>
          <a:endParaRPr lang="es-CO"/>
        </a:p>
      </dgm:t>
    </dgm:pt>
    <dgm:pt modelId="{63BF040E-6CF9-4DB7-A600-1D162C8B2836}" type="sibTrans" cxnId="{E1CE2C22-2A5A-40CC-92C2-0A9493645C8D}">
      <dgm:prSet/>
      <dgm:spPr/>
      <dgm:t>
        <a:bodyPr/>
        <a:lstStyle/>
        <a:p>
          <a:endParaRPr lang="es-CO"/>
        </a:p>
      </dgm:t>
    </dgm:pt>
    <dgm:pt modelId="{BF633F7E-498D-49CE-9979-0E7090E4F93C}">
      <dgm:prSet/>
      <dgm:spPr/>
      <dgm:t>
        <a:bodyPr/>
        <a:lstStyle/>
        <a:p>
          <a:r>
            <a:rPr lang="es-MX" b="0" i="0"/>
            <a:t>Tipos de velocidad: de reacción, gestual, de desplazamiento</a:t>
          </a:r>
          <a:endParaRPr lang="es-CO"/>
        </a:p>
      </dgm:t>
    </dgm:pt>
    <dgm:pt modelId="{F0FBBAFD-ED3D-4778-B3CE-2B40594D4011}" type="parTrans" cxnId="{439D00E1-9537-4F78-B8E7-F82135E59655}">
      <dgm:prSet/>
      <dgm:spPr/>
      <dgm:t>
        <a:bodyPr/>
        <a:lstStyle/>
        <a:p>
          <a:endParaRPr lang="es-CO"/>
        </a:p>
      </dgm:t>
    </dgm:pt>
    <dgm:pt modelId="{3BABC904-FE61-496D-AAFB-A14C9D3F9F44}" type="sibTrans" cxnId="{439D00E1-9537-4F78-B8E7-F82135E59655}">
      <dgm:prSet/>
      <dgm:spPr/>
      <dgm:t>
        <a:bodyPr/>
        <a:lstStyle/>
        <a:p>
          <a:endParaRPr lang="es-CO"/>
        </a:p>
      </dgm:t>
    </dgm:pt>
    <dgm:pt modelId="{31D1124C-B9B4-47C0-92AE-B013E9959140}">
      <dgm:prSet/>
      <dgm:spPr/>
      <dgm:t>
        <a:bodyPr/>
        <a:lstStyle/>
        <a:p>
          <a:r>
            <a:rPr lang="es-MX" b="0" i="0"/>
            <a:t>Métodos de entrenamiento: sprints, ejercicios de técnica, entrenamiento pliométrico</a:t>
          </a:r>
          <a:endParaRPr lang="es-CO"/>
        </a:p>
      </dgm:t>
    </dgm:pt>
    <dgm:pt modelId="{923B0F90-985C-4A01-A8C6-8E3EF8E8DB69}" type="parTrans" cxnId="{8D3D4CF3-D1A1-430F-A999-CACEE67BEC03}">
      <dgm:prSet/>
      <dgm:spPr/>
      <dgm:t>
        <a:bodyPr/>
        <a:lstStyle/>
        <a:p>
          <a:endParaRPr lang="es-CO"/>
        </a:p>
      </dgm:t>
    </dgm:pt>
    <dgm:pt modelId="{A63E1665-0DF0-4F70-BB6D-64937C6A530B}" type="sibTrans" cxnId="{8D3D4CF3-D1A1-430F-A999-CACEE67BEC03}">
      <dgm:prSet/>
      <dgm:spPr/>
      <dgm:t>
        <a:bodyPr/>
        <a:lstStyle/>
        <a:p>
          <a:endParaRPr lang="es-CO"/>
        </a:p>
      </dgm:t>
    </dgm:pt>
    <dgm:pt modelId="{3A07F9A1-81AC-4F23-8FF3-D37EB31A3104}">
      <dgm:prSet/>
      <dgm:spPr/>
      <dgm:t>
        <a:bodyPr/>
        <a:lstStyle/>
        <a:p>
          <a:r>
            <a:rPr lang="es-MX" b="0" i="0"/>
            <a:t>Factores que influyen en la velocidad: edad, sexo, potencia muscular</a:t>
          </a:r>
          <a:endParaRPr lang="es-CO"/>
        </a:p>
      </dgm:t>
    </dgm:pt>
    <dgm:pt modelId="{EC51463E-099D-4FE5-B9B7-A8FEC8617313}" type="parTrans" cxnId="{0DA966E5-C89A-4493-AE12-DD322D1DC17E}">
      <dgm:prSet/>
      <dgm:spPr/>
      <dgm:t>
        <a:bodyPr/>
        <a:lstStyle/>
        <a:p>
          <a:endParaRPr lang="es-CO"/>
        </a:p>
      </dgm:t>
    </dgm:pt>
    <dgm:pt modelId="{634BA082-15ED-40C9-A4B7-640F108759FD}" type="sibTrans" cxnId="{0DA966E5-C89A-4493-AE12-DD322D1DC17E}">
      <dgm:prSet/>
      <dgm:spPr/>
      <dgm:t>
        <a:bodyPr/>
        <a:lstStyle/>
        <a:p>
          <a:endParaRPr lang="es-CO"/>
        </a:p>
      </dgm:t>
    </dgm:pt>
    <dgm:pt modelId="{6C074291-B2FA-4F3D-8630-86144579A8AB}" type="pres">
      <dgm:prSet presAssocID="{F4315429-CD3C-4EDE-A474-780EB115AE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17E858-74B7-4766-B4E1-D5F3B1DCD70A}" type="pres">
      <dgm:prSet presAssocID="{2BA74216-F1FF-4A8D-905D-256FAB05C805}" presName="hierRoot1" presStyleCnt="0">
        <dgm:presLayoutVars>
          <dgm:hierBranch val="init"/>
        </dgm:presLayoutVars>
      </dgm:prSet>
      <dgm:spPr/>
    </dgm:pt>
    <dgm:pt modelId="{F8B3F6C1-9C31-4669-B452-A8B8676143A7}" type="pres">
      <dgm:prSet presAssocID="{2BA74216-F1FF-4A8D-905D-256FAB05C805}" presName="rootComposite1" presStyleCnt="0"/>
      <dgm:spPr/>
    </dgm:pt>
    <dgm:pt modelId="{8318E0F1-897C-479C-8DB4-39E2D400D73C}" type="pres">
      <dgm:prSet presAssocID="{2BA74216-F1FF-4A8D-905D-256FAB05C805}" presName="rootText1" presStyleLbl="node0" presStyleIdx="0" presStyleCnt="1">
        <dgm:presLayoutVars>
          <dgm:chPref val="3"/>
        </dgm:presLayoutVars>
      </dgm:prSet>
      <dgm:spPr/>
    </dgm:pt>
    <dgm:pt modelId="{B0A31FFE-2D09-416A-B16A-78D67A1FFFC3}" type="pres">
      <dgm:prSet presAssocID="{2BA74216-F1FF-4A8D-905D-256FAB05C805}" presName="rootConnector1" presStyleLbl="node1" presStyleIdx="0" presStyleCnt="0"/>
      <dgm:spPr/>
    </dgm:pt>
    <dgm:pt modelId="{41A2DD29-105A-4298-B8DE-4D70C1362598}" type="pres">
      <dgm:prSet presAssocID="{2BA74216-F1FF-4A8D-905D-256FAB05C805}" presName="hierChild2" presStyleCnt="0"/>
      <dgm:spPr/>
    </dgm:pt>
    <dgm:pt modelId="{81E99341-69E6-4806-900F-247CFF2D014F}" type="pres">
      <dgm:prSet presAssocID="{308132D3-B039-4348-A543-12547EF838B7}" presName="Name37" presStyleLbl="parChTrans1D2" presStyleIdx="0" presStyleCnt="2"/>
      <dgm:spPr/>
    </dgm:pt>
    <dgm:pt modelId="{41659D2E-9578-44A6-A941-6139ABAB89C8}" type="pres">
      <dgm:prSet presAssocID="{9704A506-1806-4974-AEAE-DD210A6D382E}" presName="hierRoot2" presStyleCnt="0">
        <dgm:presLayoutVars>
          <dgm:hierBranch val="init"/>
        </dgm:presLayoutVars>
      </dgm:prSet>
      <dgm:spPr/>
    </dgm:pt>
    <dgm:pt modelId="{C01D74DA-A396-4B26-B0F3-BB1F1D321512}" type="pres">
      <dgm:prSet presAssocID="{9704A506-1806-4974-AEAE-DD210A6D382E}" presName="rootComposite" presStyleCnt="0"/>
      <dgm:spPr/>
    </dgm:pt>
    <dgm:pt modelId="{F24FD759-A37A-4781-BD8C-7DBB953C12C2}" type="pres">
      <dgm:prSet presAssocID="{9704A506-1806-4974-AEAE-DD210A6D382E}" presName="rootText" presStyleLbl="node2" presStyleIdx="0" presStyleCnt="2">
        <dgm:presLayoutVars>
          <dgm:chPref val="3"/>
        </dgm:presLayoutVars>
      </dgm:prSet>
      <dgm:spPr/>
    </dgm:pt>
    <dgm:pt modelId="{2B304DB9-3291-4C68-9A68-F4AAF1AE1EA9}" type="pres">
      <dgm:prSet presAssocID="{9704A506-1806-4974-AEAE-DD210A6D382E}" presName="rootConnector" presStyleLbl="node2" presStyleIdx="0" presStyleCnt="2"/>
      <dgm:spPr/>
    </dgm:pt>
    <dgm:pt modelId="{D07DE9D8-62D7-4DB6-AEDA-B32F5A720390}" type="pres">
      <dgm:prSet presAssocID="{9704A506-1806-4974-AEAE-DD210A6D382E}" presName="hierChild4" presStyleCnt="0"/>
      <dgm:spPr/>
    </dgm:pt>
    <dgm:pt modelId="{707B2F51-B509-47D3-A449-25E130E740C0}" type="pres">
      <dgm:prSet presAssocID="{E8662526-6C89-4D6E-96E6-F80000A9DD52}" presName="Name37" presStyleLbl="parChTrans1D3" presStyleIdx="0" presStyleCnt="8"/>
      <dgm:spPr/>
    </dgm:pt>
    <dgm:pt modelId="{39F39E49-EE9F-4768-9502-B79FB39B6816}" type="pres">
      <dgm:prSet presAssocID="{3BAF81F3-0CC9-44EE-BE55-2EE4331FD3BD}" presName="hierRoot2" presStyleCnt="0">
        <dgm:presLayoutVars>
          <dgm:hierBranch val="init"/>
        </dgm:presLayoutVars>
      </dgm:prSet>
      <dgm:spPr/>
    </dgm:pt>
    <dgm:pt modelId="{2D0E0D52-CDEE-47D7-93F3-EB194642EDCC}" type="pres">
      <dgm:prSet presAssocID="{3BAF81F3-0CC9-44EE-BE55-2EE4331FD3BD}" presName="rootComposite" presStyleCnt="0"/>
      <dgm:spPr/>
    </dgm:pt>
    <dgm:pt modelId="{57E5A860-9AEE-47C1-8DC0-325ED120B819}" type="pres">
      <dgm:prSet presAssocID="{3BAF81F3-0CC9-44EE-BE55-2EE4331FD3BD}" presName="rootText" presStyleLbl="node3" presStyleIdx="0" presStyleCnt="8">
        <dgm:presLayoutVars>
          <dgm:chPref val="3"/>
        </dgm:presLayoutVars>
      </dgm:prSet>
      <dgm:spPr/>
    </dgm:pt>
    <dgm:pt modelId="{44F51757-1E4C-48A4-9790-226D62948A31}" type="pres">
      <dgm:prSet presAssocID="{3BAF81F3-0CC9-44EE-BE55-2EE4331FD3BD}" presName="rootConnector" presStyleLbl="node3" presStyleIdx="0" presStyleCnt="8"/>
      <dgm:spPr/>
    </dgm:pt>
    <dgm:pt modelId="{92F877A2-38F0-4248-910C-F431C1E62B2F}" type="pres">
      <dgm:prSet presAssocID="{3BAF81F3-0CC9-44EE-BE55-2EE4331FD3BD}" presName="hierChild4" presStyleCnt="0"/>
      <dgm:spPr/>
    </dgm:pt>
    <dgm:pt modelId="{F9506E1A-0D15-4EB0-92EB-4B8A04F50E3C}" type="pres">
      <dgm:prSet presAssocID="{3BAF81F3-0CC9-44EE-BE55-2EE4331FD3BD}" presName="hierChild5" presStyleCnt="0"/>
      <dgm:spPr/>
    </dgm:pt>
    <dgm:pt modelId="{FE562F75-075C-4F54-A57A-A489F186A88D}" type="pres">
      <dgm:prSet presAssocID="{73F5C0E6-5223-49F7-B7C5-5393C7AAD03B}" presName="Name37" presStyleLbl="parChTrans1D3" presStyleIdx="1" presStyleCnt="8"/>
      <dgm:spPr/>
    </dgm:pt>
    <dgm:pt modelId="{8902528D-4ADC-4B79-BFB7-9AA5BCEE4E90}" type="pres">
      <dgm:prSet presAssocID="{71BFC181-C03F-435C-9456-9AF8D9BADDCE}" presName="hierRoot2" presStyleCnt="0">
        <dgm:presLayoutVars>
          <dgm:hierBranch val="init"/>
        </dgm:presLayoutVars>
      </dgm:prSet>
      <dgm:spPr/>
    </dgm:pt>
    <dgm:pt modelId="{4952B28A-BA5C-45EB-8183-25B3BCC2CBD7}" type="pres">
      <dgm:prSet presAssocID="{71BFC181-C03F-435C-9456-9AF8D9BADDCE}" presName="rootComposite" presStyleCnt="0"/>
      <dgm:spPr/>
    </dgm:pt>
    <dgm:pt modelId="{FFF3CBBE-9065-4164-9CE9-DBE9B57797C8}" type="pres">
      <dgm:prSet presAssocID="{71BFC181-C03F-435C-9456-9AF8D9BADDCE}" presName="rootText" presStyleLbl="node3" presStyleIdx="1" presStyleCnt="8">
        <dgm:presLayoutVars>
          <dgm:chPref val="3"/>
        </dgm:presLayoutVars>
      </dgm:prSet>
      <dgm:spPr/>
    </dgm:pt>
    <dgm:pt modelId="{A458B627-7D44-4170-A9C9-D78E1072AAC0}" type="pres">
      <dgm:prSet presAssocID="{71BFC181-C03F-435C-9456-9AF8D9BADDCE}" presName="rootConnector" presStyleLbl="node3" presStyleIdx="1" presStyleCnt="8"/>
      <dgm:spPr/>
    </dgm:pt>
    <dgm:pt modelId="{CEEF0E88-31D8-4DED-B44F-D9FE4667BDE3}" type="pres">
      <dgm:prSet presAssocID="{71BFC181-C03F-435C-9456-9AF8D9BADDCE}" presName="hierChild4" presStyleCnt="0"/>
      <dgm:spPr/>
    </dgm:pt>
    <dgm:pt modelId="{7FADFB05-F374-46E5-9CE6-61D062EE70B5}" type="pres">
      <dgm:prSet presAssocID="{71BFC181-C03F-435C-9456-9AF8D9BADDCE}" presName="hierChild5" presStyleCnt="0"/>
      <dgm:spPr/>
    </dgm:pt>
    <dgm:pt modelId="{2A9AFAEB-0CE2-4B67-B1F6-571A8E15FF52}" type="pres">
      <dgm:prSet presAssocID="{CC553FEC-22A8-448B-A236-5D59DB074BFA}" presName="Name37" presStyleLbl="parChTrans1D3" presStyleIdx="2" presStyleCnt="8"/>
      <dgm:spPr/>
    </dgm:pt>
    <dgm:pt modelId="{855B7727-85D5-45AE-944C-E932832A2CAD}" type="pres">
      <dgm:prSet presAssocID="{799F78E5-E7E5-47E4-B89F-649BE1E8B783}" presName="hierRoot2" presStyleCnt="0">
        <dgm:presLayoutVars>
          <dgm:hierBranch val="init"/>
        </dgm:presLayoutVars>
      </dgm:prSet>
      <dgm:spPr/>
    </dgm:pt>
    <dgm:pt modelId="{7DE21810-80E6-42D6-B358-3A6C53EB050A}" type="pres">
      <dgm:prSet presAssocID="{799F78E5-E7E5-47E4-B89F-649BE1E8B783}" presName="rootComposite" presStyleCnt="0"/>
      <dgm:spPr/>
    </dgm:pt>
    <dgm:pt modelId="{C0F5E0A0-C2B5-4D2A-B67F-53A906BE028D}" type="pres">
      <dgm:prSet presAssocID="{799F78E5-E7E5-47E4-B89F-649BE1E8B783}" presName="rootText" presStyleLbl="node3" presStyleIdx="2" presStyleCnt="8">
        <dgm:presLayoutVars>
          <dgm:chPref val="3"/>
        </dgm:presLayoutVars>
      </dgm:prSet>
      <dgm:spPr/>
    </dgm:pt>
    <dgm:pt modelId="{BCD98D7E-2B64-474F-AC00-69F29C505D47}" type="pres">
      <dgm:prSet presAssocID="{799F78E5-E7E5-47E4-B89F-649BE1E8B783}" presName="rootConnector" presStyleLbl="node3" presStyleIdx="2" presStyleCnt="8"/>
      <dgm:spPr/>
    </dgm:pt>
    <dgm:pt modelId="{4CF1F8A6-85DB-486F-9D91-9BFDD9AB12F9}" type="pres">
      <dgm:prSet presAssocID="{799F78E5-E7E5-47E4-B89F-649BE1E8B783}" presName="hierChild4" presStyleCnt="0"/>
      <dgm:spPr/>
    </dgm:pt>
    <dgm:pt modelId="{8E7D9BD2-F659-4674-B4EC-F108C3621B64}" type="pres">
      <dgm:prSet presAssocID="{799F78E5-E7E5-47E4-B89F-649BE1E8B783}" presName="hierChild5" presStyleCnt="0"/>
      <dgm:spPr/>
    </dgm:pt>
    <dgm:pt modelId="{DB7F0899-6863-4B0A-A297-36D8855C8975}" type="pres">
      <dgm:prSet presAssocID="{FA068C3E-6633-4040-A4C4-7DC039DC1E3E}" presName="Name37" presStyleLbl="parChTrans1D3" presStyleIdx="3" presStyleCnt="8"/>
      <dgm:spPr/>
    </dgm:pt>
    <dgm:pt modelId="{F917148C-F91E-4F53-9DBE-416E826355CB}" type="pres">
      <dgm:prSet presAssocID="{E72DA4F0-B7CC-4DEB-9373-EC79D2976680}" presName="hierRoot2" presStyleCnt="0">
        <dgm:presLayoutVars>
          <dgm:hierBranch val="init"/>
        </dgm:presLayoutVars>
      </dgm:prSet>
      <dgm:spPr/>
    </dgm:pt>
    <dgm:pt modelId="{4084995E-AB14-4616-B894-8A95EAFC278E}" type="pres">
      <dgm:prSet presAssocID="{E72DA4F0-B7CC-4DEB-9373-EC79D2976680}" presName="rootComposite" presStyleCnt="0"/>
      <dgm:spPr/>
    </dgm:pt>
    <dgm:pt modelId="{1988060F-408C-4890-BF0E-FBDBF9FE1AE6}" type="pres">
      <dgm:prSet presAssocID="{E72DA4F0-B7CC-4DEB-9373-EC79D2976680}" presName="rootText" presStyleLbl="node3" presStyleIdx="3" presStyleCnt="8">
        <dgm:presLayoutVars>
          <dgm:chPref val="3"/>
        </dgm:presLayoutVars>
      </dgm:prSet>
      <dgm:spPr/>
    </dgm:pt>
    <dgm:pt modelId="{3478171B-F39C-47F1-992B-801F5DC4AF41}" type="pres">
      <dgm:prSet presAssocID="{E72DA4F0-B7CC-4DEB-9373-EC79D2976680}" presName="rootConnector" presStyleLbl="node3" presStyleIdx="3" presStyleCnt="8"/>
      <dgm:spPr/>
    </dgm:pt>
    <dgm:pt modelId="{F26E149C-0A86-4A07-A1A0-B5174925C0A2}" type="pres">
      <dgm:prSet presAssocID="{E72DA4F0-B7CC-4DEB-9373-EC79D2976680}" presName="hierChild4" presStyleCnt="0"/>
      <dgm:spPr/>
    </dgm:pt>
    <dgm:pt modelId="{F283025B-A2C0-45CC-96C8-13F7595CC3A8}" type="pres">
      <dgm:prSet presAssocID="{E72DA4F0-B7CC-4DEB-9373-EC79D2976680}" presName="hierChild5" presStyleCnt="0"/>
      <dgm:spPr/>
    </dgm:pt>
    <dgm:pt modelId="{39C477B4-B126-4D96-845E-D60AEB117102}" type="pres">
      <dgm:prSet presAssocID="{9704A506-1806-4974-AEAE-DD210A6D382E}" presName="hierChild5" presStyleCnt="0"/>
      <dgm:spPr/>
    </dgm:pt>
    <dgm:pt modelId="{409A46B4-FE41-4EA9-ABC6-20CB8675D7CE}" type="pres">
      <dgm:prSet presAssocID="{BC8EC00B-1258-491A-A4D9-F26201C59C16}" presName="Name37" presStyleLbl="parChTrans1D2" presStyleIdx="1" presStyleCnt="2"/>
      <dgm:spPr/>
    </dgm:pt>
    <dgm:pt modelId="{70FD6097-91A1-46AD-9325-81B67C1A5A6D}" type="pres">
      <dgm:prSet presAssocID="{A95FA71E-8DD4-4621-BF5C-A5A038E53C00}" presName="hierRoot2" presStyleCnt="0">
        <dgm:presLayoutVars>
          <dgm:hierBranch val="init"/>
        </dgm:presLayoutVars>
      </dgm:prSet>
      <dgm:spPr/>
    </dgm:pt>
    <dgm:pt modelId="{194A7973-ED69-4FBB-84E3-025F3394914D}" type="pres">
      <dgm:prSet presAssocID="{A95FA71E-8DD4-4621-BF5C-A5A038E53C00}" presName="rootComposite" presStyleCnt="0"/>
      <dgm:spPr/>
    </dgm:pt>
    <dgm:pt modelId="{AC2230D8-9A97-4181-8691-470275C75CD4}" type="pres">
      <dgm:prSet presAssocID="{A95FA71E-8DD4-4621-BF5C-A5A038E53C00}" presName="rootText" presStyleLbl="node2" presStyleIdx="1" presStyleCnt="2">
        <dgm:presLayoutVars>
          <dgm:chPref val="3"/>
        </dgm:presLayoutVars>
      </dgm:prSet>
      <dgm:spPr/>
    </dgm:pt>
    <dgm:pt modelId="{71D195F1-EE62-4819-9324-8164EF113D60}" type="pres">
      <dgm:prSet presAssocID="{A95FA71E-8DD4-4621-BF5C-A5A038E53C00}" presName="rootConnector" presStyleLbl="node2" presStyleIdx="1" presStyleCnt="2"/>
      <dgm:spPr/>
    </dgm:pt>
    <dgm:pt modelId="{1986F288-2F8F-414E-BE5C-10516EB3C0E6}" type="pres">
      <dgm:prSet presAssocID="{A95FA71E-8DD4-4621-BF5C-A5A038E53C00}" presName="hierChild4" presStyleCnt="0"/>
      <dgm:spPr/>
    </dgm:pt>
    <dgm:pt modelId="{22B1DE8A-2D95-4256-907F-130E35A76F71}" type="pres">
      <dgm:prSet presAssocID="{901E4FC9-AF03-4FCE-817A-F555FB29F3FD}" presName="Name37" presStyleLbl="parChTrans1D3" presStyleIdx="4" presStyleCnt="8"/>
      <dgm:spPr/>
    </dgm:pt>
    <dgm:pt modelId="{8458DB54-EA1D-4534-BFC3-24AE541EC521}" type="pres">
      <dgm:prSet presAssocID="{379BBAC7-D1EB-4102-92EA-D7BE4FF31939}" presName="hierRoot2" presStyleCnt="0">
        <dgm:presLayoutVars>
          <dgm:hierBranch val="init"/>
        </dgm:presLayoutVars>
      </dgm:prSet>
      <dgm:spPr/>
    </dgm:pt>
    <dgm:pt modelId="{CE751E67-65A0-4CD4-83E6-CB3C5D8A567A}" type="pres">
      <dgm:prSet presAssocID="{379BBAC7-D1EB-4102-92EA-D7BE4FF31939}" presName="rootComposite" presStyleCnt="0"/>
      <dgm:spPr/>
    </dgm:pt>
    <dgm:pt modelId="{E1A164DF-C1F1-4565-8C23-CB1C4B736D08}" type="pres">
      <dgm:prSet presAssocID="{379BBAC7-D1EB-4102-92EA-D7BE4FF31939}" presName="rootText" presStyleLbl="node3" presStyleIdx="4" presStyleCnt="8">
        <dgm:presLayoutVars>
          <dgm:chPref val="3"/>
        </dgm:presLayoutVars>
      </dgm:prSet>
      <dgm:spPr/>
    </dgm:pt>
    <dgm:pt modelId="{B7DE381B-2F9A-4EB2-AB5F-0171300488F4}" type="pres">
      <dgm:prSet presAssocID="{379BBAC7-D1EB-4102-92EA-D7BE4FF31939}" presName="rootConnector" presStyleLbl="node3" presStyleIdx="4" presStyleCnt="8"/>
      <dgm:spPr/>
    </dgm:pt>
    <dgm:pt modelId="{EE039F1D-1038-48CB-A629-1ADFBF84CE7D}" type="pres">
      <dgm:prSet presAssocID="{379BBAC7-D1EB-4102-92EA-D7BE4FF31939}" presName="hierChild4" presStyleCnt="0"/>
      <dgm:spPr/>
    </dgm:pt>
    <dgm:pt modelId="{083FE5E0-2C6F-499D-AF06-04CAE2516A0B}" type="pres">
      <dgm:prSet presAssocID="{62978486-4936-4938-8977-3E91B7AFDC69}" presName="Name37" presStyleLbl="parChTrans1D4" presStyleIdx="0" presStyleCnt="12"/>
      <dgm:spPr/>
    </dgm:pt>
    <dgm:pt modelId="{D90D0947-E619-4B36-8447-D8AA9F1E9BC3}" type="pres">
      <dgm:prSet presAssocID="{243291D2-DC8B-40F4-9FA4-80252A1DFFA3}" presName="hierRoot2" presStyleCnt="0">
        <dgm:presLayoutVars>
          <dgm:hierBranch val="init"/>
        </dgm:presLayoutVars>
      </dgm:prSet>
      <dgm:spPr/>
    </dgm:pt>
    <dgm:pt modelId="{EF3F36AE-6310-4882-ADD2-6852CB556545}" type="pres">
      <dgm:prSet presAssocID="{243291D2-DC8B-40F4-9FA4-80252A1DFFA3}" presName="rootComposite" presStyleCnt="0"/>
      <dgm:spPr/>
    </dgm:pt>
    <dgm:pt modelId="{3424AEC8-257A-4AE1-9919-25984D39EDF8}" type="pres">
      <dgm:prSet presAssocID="{243291D2-DC8B-40F4-9FA4-80252A1DFFA3}" presName="rootText" presStyleLbl="node4" presStyleIdx="0" presStyleCnt="12">
        <dgm:presLayoutVars>
          <dgm:chPref val="3"/>
        </dgm:presLayoutVars>
      </dgm:prSet>
      <dgm:spPr/>
    </dgm:pt>
    <dgm:pt modelId="{18D517B6-52CC-4AC2-9ECC-63D99A8754D9}" type="pres">
      <dgm:prSet presAssocID="{243291D2-DC8B-40F4-9FA4-80252A1DFFA3}" presName="rootConnector" presStyleLbl="node4" presStyleIdx="0" presStyleCnt="12"/>
      <dgm:spPr/>
    </dgm:pt>
    <dgm:pt modelId="{804D9D8A-8841-421B-8063-598DD915A047}" type="pres">
      <dgm:prSet presAssocID="{243291D2-DC8B-40F4-9FA4-80252A1DFFA3}" presName="hierChild4" presStyleCnt="0"/>
      <dgm:spPr/>
    </dgm:pt>
    <dgm:pt modelId="{30E07781-4932-4523-88C7-F872B66CEA8F}" type="pres">
      <dgm:prSet presAssocID="{243291D2-DC8B-40F4-9FA4-80252A1DFFA3}" presName="hierChild5" presStyleCnt="0"/>
      <dgm:spPr/>
    </dgm:pt>
    <dgm:pt modelId="{CDCA4A6E-8851-43BE-B77E-F9B4B6714EA4}" type="pres">
      <dgm:prSet presAssocID="{F99D9A25-4447-46A2-BD4F-97943DF82852}" presName="Name37" presStyleLbl="parChTrans1D4" presStyleIdx="1" presStyleCnt="12"/>
      <dgm:spPr/>
    </dgm:pt>
    <dgm:pt modelId="{8E4057A0-FC0F-4ED0-8F30-C5090F1FBB82}" type="pres">
      <dgm:prSet presAssocID="{FB4AB3F0-54BE-4DBD-8EBF-3D1566B437D2}" presName="hierRoot2" presStyleCnt="0">
        <dgm:presLayoutVars>
          <dgm:hierBranch val="init"/>
        </dgm:presLayoutVars>
      </dgm:prSet>
      <dgm:spPr/>
    </dgm:pt>
    <dgm:pt modelId="{F5CBB3C4-9E0E-44EF-BB1C-1F59D9F274CB}" type="pres">
      <dgm:prSet presAssocID="{FB4AB3F0-54BE-4DBD-8EBF-3D1566B437D2}" presName="rootComposite" presStyleCnt="0"/>
      <dgm:spPr/>
    </dgm:pt>
    <dgm:pt modelId="{4B586F8A-2B88-482D-BEFF-4635388C3EAF}" type="pres">
      <dgm:prSet presAssocID="{FB4AB3F0-54BE-4DBD-8EBF-3D1566B437D2}" presName="rootText" presStyleLbl="node4" presStyleIdx="1" presStyleCnt="12">
        <dgm:presLayoutVars>
          <dgm:chPref val="3"/>
        </dgm:presLayoutVars>
      </dgm:prSet>
      <dgm:spPr/>
    </dgm:pt>
    <dgm:pt modelId="{DF70CFFA-FD9E-4A75-A244-7DA92CBAF007}" type="pres">
      <dgm:prSet presAssocID="{FB4AB3F0-54BE-4DBD-8EBF-3D1566B437D2}" presName="rootConnector" presStyleLbl="node4" presStyleIdx="1" presStyleCnt="12"/>
      <dgm:spPr/>
    </dgm:pt>
    <dgm:pt modelId="{C4A1A3CA-BB8D-497C-98F1-6B065D7459DA}" type="pres">
      <dgm:prSet presAssocID="{FB4AB3F0-54BE-4DBD-8EBF-3D1566B437D2}" presName="hierChild4" presStyleCnt="0"/>
      <dgm:spPr/>
    </dgm:pt>
    <dgm:pt modelId="{022EDCD6-B9F6-406F-89E6-B65D3B93678B}" type="pres">
      <dgm:prSet presAssocID="{FB4AB3F0-54BE-4DBD-8EBF-3D1566B437D2}" presName="hierChild5" presStyleCnt="0"/>
      <dgm:spPr/>
    </dgm:pt>
    <dgm:pt modelId="{D909585D-C527-4646-A057-B23E2790B4F3}" type="pres">
      <dgm:prSet presAssocID="{6066A169-8C3F-4A5C-A9F8-4D00215C730E}" presName="Name37" presStyleLbl="parChTrans1D4" presStyleIdx="2" presStyleCnt="12"/>
      <dgm:spPr/>
    </dgm:pt>
    <dgm:pt modelId="{6F1635AD-B7E0-4BED-8303-3CC6041CB284}" type="pres">
      <dgm:prSet presAssocID="{9420F191-94A0-48FE-9D2E-E86E0C50134A}" presName="hierRoot2" presStyleCnt="0">
        <dgm:presLayoutVars>
          <dgm:hierBranch val="init"/>
        </dgm:presLayoutVars>
      </dgm:prSet>
      <dgm:spPr/>
    </dgm:pt>
    <dgm:pt modelId="{29D2B17C-91D7-40B5-B925-69FE14D9BF1E}" type="pres">
      <dgm:prSet presAssocID="{9420F191-94A0-48FE-9D2E-E86E0C50134A}" presName="rootComposite" presStyleCnt="0"/>
      <dgm:spPr/>
    </dgm:pt>
    <dgm:pt modelId="{41C0C378-5256-404D-B582-F973AAD16A91}" type="pres">
      <dgm:prSet presAssocID="{9420F191-94A0-48FE-9D2E-E86E0C50134A}" presName="rootText" presStyleLbl="node4" presStyleIdx="2" presStyleCnt="12">
        <dgm:presLayoutVars>
          <dgm:chPref val="3"/>
        </dgm:presLayoutVars>
      </dgm:prSet>
      <dgm:spPr/>
    </dgm:pt>
    <dgm:pt modelId="{F0305C9D-4929-4D49-BA2C-F5012BB44F11}" type="pres">
      <dgm:prSet presAssocID="{9420F191-94A0-48FE-9D2E-E86E0C50134A}" presName="rootConnector" presStyleLbl="node4" presStyleIdx="2" presStyleCnt="12"/>
      <dgm:spPr/>
    </dgm:pt>
    <dgm:pt modelId="{80C7791A-BDC4-448F-8DB7-AFEAAA4453FB}" type="pres">
      <dgm:prSet presAssocID="{9420F191-94A0-48FE-9D2E-E86E0C50134A}" presName="hierChild4" presStyleCnt="0"/>
      <dgm:spPr/>
    </dgm:pt>
    <dgm:pt modelId="{3E166C5F-C393-405D-9BDF-BAA07A318F7B}" type="pres">
      <dgm:prSet presAssocID="{9420F191-94A0-48FE-9D2E-E86E0C50134A}" presName="hierChild5" presStyleCnt="0"/>
      <dgm:spPr/>
    </dgm:pt>
    <dgm:pt modelId="{AB7A39BA-BFE9-412B-AFC9-28978117F0AA}" type="pres">
      <dgm:prSet presAssocID="{379BBAC7-D1EB-4102-92EA-D7BE4FF31939}" presName="hierChild5" presStyleCnt="0"/>
      <dgm:spPr/>
    </dgm:pt>
    <dgm:pt modelId="{ECF713B9-CC45-44C4-BA69-486A00945CC8}" type="pres">
      <dgm:prSet presAssocID="{B2565D27-50D5-42E8-8FF5-7E917ABF0545}" presName="Name37" presStyleLbl="parChTrans1D3" presStyleIdx="5" presStyleCnt="8"/>
      <dgm:spPr/>
    </dgm:pt>
    <dgm:pt modelId="{7116B342-D899-4DB5-A402-FAB8A9065750}" type="pres">
      <dgm:prSet presAssocID="{3C66D750-8672-4007-9A27-888AB8E7A92D}" presName="hierRoot2" presStyleCnt="0">
        <dgm:presLayoutVars>
          <dgm:hierBranch val="init"/>
        </dgm:presLayoutVars>
      </dgm:prSet>
      <dgm:spPr/>
    </dgm:pt>
    <dgm:pt modelId="{B8CDA4E8-0846-4041-93E0-DF2F173EB59D}" type="pres">
      <dgm:prSet presAssocID="{3C66D750-8672-4007-9A27-888AB8E7A92D}" presName="rootComposite" presStyleCnt="0"/>
      <dgm:spPr/>
    </dgm:pt>
    <dgm:pt modelId="{E8BC1668-3A25-4CF6-A40E-FA917D3D9A68}" type="pres">
      <dgm:prSet presAssocID="{3C66D750-8672-4007-9A27-888AB8E7A92D}" presName="rootText" presStyleLbl="node3" presStyleIdx="5" presStyleCnt="8">
        <dgm:presLayoutVars>
          <dgm:chPref val="3"/>
        </dgm:presLayoutVars>
      </dgm:prSet>
      <dgm:spPr/>
    </dgm:pt>
    <dgm:pt modelId="{FF8BE50C-7C3C-4FAB-BAB1-0DB6739A6ADF}" type="pres">
      <dgm:prSet presAssocID="{3C66D750-8672-4007-9A27-888AB8E7A92D}" presName="rootConnector" presStyleLbl="node3" presStyleIdx="5" presStyleCnt="8"/>
      <dgm:spPr/>
    </dgm:pt>
    <dgm:pt modelId="{00DAAEE2-6D45-4885-AD1D-6F095F257E2D}" type="pres">
      <dgm:prSet presAssocID="{3C66D750-8672-4007-9A27-888AB8E7A92D}" presName="hierChild4" presStyleCnt="0"/>
      <dgm:spPr/>
    </dgm:pt>
    <dgm:pt modelId="{7D35847B-4833-4374-A9BC-658C2A3091B6}" type="pres">
      <dgm:prSet presAssocID="{429E5F44-4E33-4866-A58F-71CF4EC3D119}" presName="Name37" presStyleLbl="parChTrans1D4" presStyleIdx="3" presStyleCnt="12"/>
      <dgm:spPr/>
    </dgm:pt>
    <dgm:pt modelId="{96D4163C-CBDE-4DD1-BC0F-0DC0498512AC}" type="pres">
      <dgm:prSet presAssocID="{B1350C78-844E-43FE-B43C-8D3D81222599}" presName="hierRoot2" presStyleCnt="0">
        <dgm:presLayoutVars>
          <dgm:hierBranch val="init"/>
        </dgm:presLayoutVars>
      </dgm:prSet>
      <dgm:spPr/>
    </dgm:pt>
    <dgm:pt modelId="{4DF8999B-5CA1-46F6-A2C8-82ADB17F6695}" type="pres">
      <dgm:prSet presAssocID="{B1350C78-844E-43FE-B43C-8D3D81222599}" presName="rootComposite" presStyleCnt="0"/>
      <dgm:spPr/>
    </dgm:pt>
    <dgm:pt modelId="{236CF6CB-BA39-4C4F-A0DA-E465E797A457}" type="pres">
      <dgm:prSet presAssocID="{B1350C78-844E-43FE-B43C-8D3D81222599}" presName="rootText" presStyleLbl="node4" presStyleIdx="3" presStyleCnt="12">
        <dgm:presLayoutVars>
          <dgm:chPref val="3"/>
        </dgm:presLayoutVars>
      </dgm:prSet>
      <dgm:spPr/>
    </dgm:pt>
    <dgm:pt modelId="{43EEB67A-54E8-428C-9314-83CBE98B26F5}" type="pres">
      <dgm:prSet presAssocID="{B1350C78-844E-43FE-B43C-8D3D81222599}" presName="rootConnector" presStyleLbl="node4" presStyleIdx="3" presStyleCnt="12"/>
      <dgm:spPr/>
    </dgm:pt>
    <dgm:pt modelId="{CB467992-D016-4A82-BFE9-46EEDC49DEB6}" type="pres">
      <dgm:prSet presAssocID="{B1350C78-844E-43FE-B43C-8D3D81222599}" presName="hierChild4" presStyleCnt="0"/>
      <dgm:spPr/>
    </dgm:pt>
    <dgm:pt modelId="{DA3DE74B-583D-4918-B2DC-429BF5040CE3}" type="pres">
      <dgm:prSet presAssocID="{B1350C78-844E-43FE-B43C-8D3D81222599}" presName="hierChild5" presStyleCnt="0"/>
      <dgm:spPr/>
    </dgm:pt>
    <dgm:pt modelId="{493B6679-9498-4857-ADDD-47D49D33484F}" type="pres">
      <dgm:prSet presAssocID="{8A552287-FEAE-4C0F-9E68-31389C8D2210}" presName="Name37" presStyleLbl="parChTrans1D4" presStyleIdx="4" presStyleCnt="12"/>
      <dgm:spPr/>
    </dgm:pt>
    <dgm:pt modelId="{2D671818-41DC-4F15-91BE-233AA87540EE}" type="pres">
      <dgm:prSet presAssocID="{361A9739-3E58-4644-9B3D-4E4EDD345284}" presName="hierRoot2" presStyleCnt="0">
        <dgm:presLayoutVars>
          <dgm:hierBranch val="init"/>
        </dgm:presLayoutVars>
      </dgm:prSet>
      <dgm:spPr/>
    </dgm:pt>
    <dgm:pt modelId="{ECC55AAD-F07C-427B-86D6-AE3677324512}" type="pres">
      <dgm:prSet presAssocID="{361A9739-3E58-4644-9B3D-4E4EDD345284}" presName="rootComposite" presStyleCnt="0"/>
      <dgm:spPr/>
    </dgm:pt>
    <dgm:pt modelId="{422DEA9D-309B-4986-94B4-5EF94C97A52D}" type="pres">
      <dgm:prSet presAssocID="{361A9739-3E58-4644-9B3D-4E4EDD345284}" presName="rootText" presStyleLbl="node4" presStyleIdx="4" presStyleCnt="12">
        <dgm:presLayoutVars>
          <dgm:chPref val="3"/>
        </dgm:presLayoutVars>
      </dgm:prSet>
      <dgm:spPr/>
    </dgm:pt>
    <dgm:pt modelId="{DF480A69-FDD8-4908-A2CD-9E273D1592AC}" type="pres">
      <dgm:prSet presAssocID="{361A9739-3E58-4644-9B3D-4E4EDD345284}" presName="rootConnector" presStyleLbl="node4" presStyleIdx="4" presStyleCnt="12"/>
      <dgm:spPr/>
    </dgm:pt>
    <dgm:pt modelId="{755B0554-F1E6-4FC2-BEA9-6E73148DBD7A}" type="pres">
      <dgm:prSet presAssocID="{361A9739-3E58-4644-9B3D-4E4EDD345284}" presName="hierChild4" presStyleCnt="0"/>
      <dgm:spPr/>
    </dgm:pt>
    <dgm:pt modelId="{7D638BE9-2DDE-4D35-821B-48FF8A69F9FD}" type="pres">
      <dgm:prSet presAssocID="{361A9739-3E58-4644-9B3D-4E4EDD345284}" presName="hierChild5" presStyleCnt="0"/>
      <dgm:spPr/>
    </dgm:pt>
    <dgm:pt modelId="{B8F1E8E7-308C-44E4-9F16-D27DA912334B}" type="pres">
      <dgm:prSet presAssocID="{B17DF14D-E4DE-4B37-A6CC-009D54C49F0E}" presName="Name37" presStyleLbl="parChTrans1D4" presStyleIdx="5" presStyleCnt="12"/>
      <dgm:spPr/>
    </dgm:pt>
    <dgm:pt modelId="{F96A89BD-499B-48F3-8F14-7758230C03A7}" type="pres">
      <dgm:prSet presAssocID="{E9C32F62-61EF-47FA-84B2-87E26EE0282C}" presName="hierRoot2" presStyleCnt="0">
        <dgm:presLayoutVars>
          <dgm:hierBranch val="init"/>
        </dgm:presLayoutVars>
      </dgm:prSet>
      <dgm:spPr/>
    </dgm:pt>
    <dgm:pt modelId="{162AEC1A-540B-462F-AE3C-CCF72CD5817A}" type="pres">
      <dgm:prSet presAssocID="{E9C32F62-61EF-47FA-84B2-87E26EE0282C}" presName="rootComposite" presStyleCnt="0"/>
      <dgm:spPr/>
    </dgm:pt>
    <dgm:pt modelId="{2B0E797C-5D65-4384-ACE1-A83070183DA5}" type="pres">
      <dgm:prSet presAssocID="{E9C32F62-61EF-47FA-84B2-87E26EE0282C}" presName="rootText" presStyleLbl="node4" presStyleIdx="5" presStyleCnt="12">
        <dgm:presLayoutVars>
          <dgm:chPref val="3"/>
        </dgm:presLayoutVars>
      </dgm:prSet>
      <dgm:spPr/>
    </dgm:pt>
    <dgm:pt modelId="{D93BDB4B-EF97-4B0D-82E9-B19E8F048ECE}" type="pres">
      <dgm:prSet presAssocID="{E9C32F62-61EF-47FA-84B2-87E26EE0282C}" presName="rootConnector" presStyleLbl="node4" presStyleIdx="5" presStyleCnt="12"/>
      <dgm:spPr/>
    </dgm:pt>
    <dgm:pt modelId="{66405744-1901-4855-95C6-5CBA0A57A237}" type="pres">
      <dgm:prSet presAssocID="{E9C32F62-61EF-47FA-84B2-87E26EE0282C}" presName="hierChild4" presStyleCnt="0"/>
      <dgm:spPr/>
    </dgm:pt>
    <dgm:pt modelId="{30E4EA64-AEE6-485B-B600-505A4F3BFD89}" type="pres">
      <dgm:prSet presAssocID="{E9C32F62-61EF-47FA-84B2-87E26EE0282C}" presName="hierChild5" presStyleCnt="0"/>
      <dgm:spPr/>
    </dgm:pt>
    <dgm:pt modelId="{9263ED89-B5C6-4E86-9611-E9186B129F19}" type="pres">
      <dgm:prSet presAssocID="{3C66D750-8672-4007-9A27-888AB8E7A92D}" presName="hierChild5" presStyleCnt="0"/>
      <dgm:spPr/>
    </dgm:pt>
    <dgm:pt modelId="{8E6B23E2-0435-4B6E-8FCA-3DE84B10E7FB}" type="pres">
      <dgm:prSet presAssocID="{B86E25A9-9331-485C-8B1E-E18ACC076E49}" presName="Name37" presStyleLbl="parChTrans1D3" presStyleIdx="6" presStyleCnt="8"/>
      <dgm:spPr/>
    </dgm:pt>
    <dgm:pt modelId="{5BBBC522-FF6E-43F2-8ADD-AADB02A3DC41}" type="pres">
      <dgm:prSet presAssocID="{C8E0071C-B5AC-4685-B8F4-EDE0A6AA6068}" presName="hierRoot2" presStyleCnt="0">
        <dgm:presLayoutVars>
          <dgm:hierBranch val="init"/>
        </dgm:presLayoutVars>
      </dgm:prSet>
      <dgm:spPr/>
    </dgm:pt>
    <dgm:pt modelId="{08418C12-1B11-4BA0-8FD3-2A437FA56DA9}" type="pres">
      <dgm:prSet presAssocID="{C8E0071C-B5AC-4685-B8F4-EDE0A6AA6068}" presName="rootComposite" presStyleCnt="0"/>
      <dgm:spPr/>
    </dgm:pt>
    <dgm:pt modelId="{AADA3979-8211-45A5-93B3-4D6FA001886B}" type="pres">
      <dgm:prSet presAssocID="{C8E0071C-B5AC-4685-B8F4-EDE0A6AA6068}" presName="rootText" presStyleLbl="node3" presStyleIdx="6" presStyleCnt="8">
        <dgm:presLayoutVars>
          <dgm:chPref val="3"/>
        </dgm:presLayoutVars>
      </dgm:prSet>
      <dgm:spPr/>
    </dgm:pt>
    <dgm:pt modelId="{DFE80115-382E-4821-8C65-101DC3AC9B7F}" type="pres">
      <dgm:prSet presAssocID="{C8E0071C-B5AC-4685-B8F4-EDE0A6AA6068}" presName="rootConnector" presStyleLbl="node3" presStyleIdx="6" presStyleCnt="8"/>
      <dgm:spPr/>
    </dgm:pt>
    <dgm:pt modelId="{D994C8D0-5DEC-4443-883A-C460E76A40F9}" type="pres">
      <dgm:prSet presAssocID="{C8E0071C-B5AC-4685-B8F4-EDE0A6AA6068}" presName="hierChild4" presStyleCnt="0"/>
      <dgm:spPr/>
    </dgm:pt>
    <dgm:pt modelId="{298CB561-75BB-4D17-9F5B-32076340BA08}" type="pres">
      <dgm:prSet presAssocID="{BDAB7E78-5201-4098-84DA-B1003B872B4E}" presName="Name37" presStyleLbl="parChTrans1D4" presStyleIdx="6" presStyleCnt="12"/>
      <dgm:spPr/>
    </dgm:pt>
    <dgm:pt modelId="{FDC39E8F-0663-4039-A9ED-D44FF9391925}" type="pres">
      <dgm:prSet presAssocID="{C93787E6-F8B0-4EFB-931B-CCD2CE3A80CC}" presName="hierRoot2" presStyleCnt="0">
        <dgm:presLayoutVars>
          <dgm:hierBranch val="init"/>
        </dgm:presLayoutVars>
      </dgm:prSet>
      <dgm:spPr/>
    </dgm:pt>
    <dgm:pt modelId="{B586D8D8-8633-4D4C-9662-08EFDFA7DDEC}" type="pres">
      <dgm:prSet presAssocID="{C93787E6-F8B0-4EFB-931B-CCD2CE3A80CC}" presName="rootComposite" presStyleCnt="0"/>
      <dgm:spPr/>
    </dgm:pt>
    <dgm:pt modelId="{8FB7A968-781D-40C5-9F89-B13CE47A8C06}" type="pres">
      <dgm:prSet presAssocID="{C93787E6-F8B0-4EFB-931B-CCD2CE3A80CC}" presName="rootText" presStyleLbl="node4" presStyleIdx="6" presStyleCnt="12">
        <dgm:presLayoutVars>
          <dgm:chPref val="3"/>
        </dgm:presLayoutVars>
      </dgm:prSet>
      <dgm:spPr/>
    </dgm:pt>
    <dgm:pt modelId="{9030FE2B-4A75-4D13-BD09-B92842BA27B6}" type="pres">
      <dgm:prSet presAssocID="{C93787E6-F8B0-4EFB-931B-CCD2CE3A80CC}" presName="rootConnector" presStyleLbl="node4" presStyleIdx="6" presStyleCnt="12"/>
      <dgm:spPr/>
    </dgm:pt>
    <dgm:pt modelId="{ED1EEC6E-ECC2-4D5E-83F2-A5B626A779BE}" type="pres">
      <dgm:prSet presAssocID="{C93787E6-F8B0-4EFB-931B-CCD2CE3A80CC}" presName="hierChild4" presStyleCnt="0"/>
      <dgm:spPr/>
    </dgm:pt>
    <dgm:pt modelId="{8BF75181-3779-48ED-87C1-7A26F0AC395D}" type="pres">
      <dgm:prSet presAssocID="{C93787E6-F8B0-4EFB-931B-CCD2CE3A80CC}" presName="hierChild5" presStyleCnt="0"/>
      <dgm:spPr/>
    </dgm:pt>
    <dgm:pt modelId="{5AAF1EB0-61D2-4823-80ED-599BA7198EC4}" type="pres">
      <dgm:prSet presAssocID="{2B936EB9-6B80-425A-80B9-D3CC33E3916C}" presName="Name37" presStyleLbl="parChTrans1D4" presStyleIdx="7" presStyleCnt="12"/>
      <dgm:spPr/>
    </dgm:pt>
    <dgm:pt modelId="{941B5E83-E5C9-454C-8520-674645DDC389}" type="pres">
      <dgm:prSet presAssocID="{E6C665F9-D272-43AD-94D6-D4B038B201B3}" presName="hierRoot2" presStyleCnt="0">
        <dgm:presLayoutVars>
          <dgm:hierBranch val="init"/>
        </dgm:presLayoutVars>
      </dgm:prSet>
      <dgm:spPr/>
    </dgm:pt>
    <dgm:pt modelId="{FA4F41BE-5DD0-49B0-A63C-F1EB37595A32}" type="pres">
      <dgm:prSet presAssocID="{E6C665F9-D272-43AD-94D6-D4B038B201B3}" presName="rootComposite" presStyleCnt="0"/>
      <dgm:spPr/>
    </dgm:pt>
    <dgm:pt modelId="{94C2D4F8-33F1-485C-825A-94A091F5CF46}" type="pres">
      <dgm:prSet presAssocID="{E6C665F9-D272-43AD-94D6-D4B038B201B3}" presName="rootText" presStyleLbl="node4" presStyleIdx="7" presStyleCnt="12">
        <dgm:presLayoutVars>
          <dgm:chPref val="3"/>
        </dgm:presLayoutVars>
      </dgm:prSet>
      <dgm:spPr/>
    </dgm:pt>
    <dgm:pt modelId="{E006AEAC-A7D6-46E2-A27F-6DA7FC091352}" type="pres">
      <dgm:prSet presAssocID="{E6C665F9-D272-43AD-94D6-D4B038B201B3}" presName="rootConnector" presStyleLbl="node4" presStyleIdx="7" presStyleCnt="12"/>
      <dgm:spPr/>
    </dgm:pt>
    <dgm:pt modelId="{3ADEB4CE-0089-49C4-BA70-B33D08514353}" type="pres">
      <dgm:prSet presAssocID="{E6C665F9-D272-43AD-94D6-D4B038B201B3}" presName="hierChild4" presStyleCnt="0"/>
      <dgm:spPr/>
    </dgm:pt>
    <dgm:pt modelId="{795B8619-F490-4F89-8EF7-D89DE04EDD21}" type="pres">
      <dgm:prSet presAssocID="{E6C665F9-D272-43AD-94D6-D4B038B201B3}" presName="hierChild5" presStyleCnt="0"/>
      <dgm:spPr/>
    </dgm:pt>
    <dgm:pt modelId="{541078B8-77E2-4F72-9BFD-09FC0E48539A}" type="pres">
      <dgm:prSet presAssocID="{D329401D-55DC-495F-A2E0-C82A2D11375A}" presName="Name37" presStyleLbl="parChTrans1D4" presStyleIdx="8" presStyleCnt="12"/>
      <dgm:spPr/>
    </dgm:pt>
    <dgm:pt modelId="{D87B09B4-9551-46F5-B091-0D3FD1C1355E}" type="pres">
      <dgm:prSet presAssocID="{06B67E9A-1480-4359-8DAE-6B9B90A75998}" presName="hierRoot2" presStyleCnt="0">
        <dgm:presLayoutVars>
          <dgm:hierBranch val="init"/>
        </dgm:presLayoutVars>
      </dgm:prSet>
      <dgm:spPr/>
    </dgm:pt>
    <dgm:pt modelId="{F46365FB-62CF-48BB-AE62-1DF17CBD82B8}" type="pres">
      <dgm:prSet presAssocID="{06B67E9A-1480-4359-8DAE-6B9B90A75998}" presName="rootComposite" presStyleCnt="0"/>
      <dgm:spPr/>
    </dgm:pt>
    <dgm:pt modelId="{CF83D6FC-5810-4F5C-99DF-8D2A17901606}" type="pres">
      <dgm:prSet presAssocID="{06B67E9A-1480-4359-8DAE-6B9B90A75998}" presName="rootText" presStyleLbl="node4" presStyleIdx="8" presStyleCnt="12">
        <dgm:presLayoutVars>
          <dgm:chPref val="3"/>
        </dgm:presLayoutVars>
      </dgm:prSet>
      <dgm:spPr/>
    </dgm:pt>
    <dgm:pt modelId="{043810A0-BEBE-48D4-B137-9F02C8159793}" type="pres">
      <dgm:prSet presAssocID="{06B67E9A-1480-4359-8DAE-6B9B90A75998}" presName="rootConnector" presStyleLbl="node4" presStyleIdx="8" presStyleCnt="12"/>
      <dgm:spPr/>
    </dgm:pt>
    <dgm:pt modelId="{38141718-3CE4-40D5-92BD-0F0CF15EC5AC}" type="pres">
      <dgm:prSet presAssocID="{06B67E9A-1480-4359-8DAE-6B9B90A75998}" presName="hierChild4" presStyleCnt="0"/>
      <dgm:spPr/>
    </dgm:pt>
    <dgm:pt modelId="{67CC2582-1107-4B94-A0C8-9F00AA485291}" type="pres">
      <dgm:prSet presAssocID="{06B67E9A-1480-4359-8DAE-6B9B90A75998}" presName="hierChild5" presStyleCnt="0"/>
      <dgm:spPr/>
    </dgm:pt>
    <dgm:pt modelId="{C6A90F06-DB36-450D-9E2E-893416CD3D37}" type="pres">
      <dgm:prSet presAssocID="{C8E0071C-B5AC-4685-B8F4-EDE0A6AA6068}" presName="hierChild5" presStyleCnt="0"/>
      <dgm:spPr/>
    </dgm:pt>
    <dgm:pt modelId="{9F5025D0-051E-47FE-B19A-44A503B30A9B}" type="pres">
      <dgm:prSet presAssocID="{3D0B8B33-CF48-4DD2-91AB-A4D4B83B4DB6}" presName="Name37" presStyleLbl="parChTrans1D3" presStyleIdx="7" presStyleCnt="8"/>
      <dgm:spPr/>
    </dgm:pt>
    <dgm:pt modelId="{53E927C1-A6D3-4E88-83FA-8210F719BF49}" type="pres">
      <dgm:prSet presAssocID="{A62E57C4-F7DD-47FF-BB8D-16CA7CC95AAC}" presName="hierRoot2" presStyleCnt="0">
        <dgm:presLayoutVars>
          <dgm:hierBranch val="init"/>
        </dgm:presLayoutVars>
      </dgm:prSet>
      <dgm:spPr/>
    </dgm:pt>
    <dgm:pt modelId="{4044FF66-0776-4620-992C-F298A19B1CA6}" type="pres">
      <dgm:prSet presAssocID="{A62E57C4-F7DD-47FF-BB8D-16CA7CC95AAC}" presName="rootComposite" presStyleCnt="0"/>
      <dgm:spPr/>
    </dgm:pt>
    <dgm:pt modelId="{2390121F-B1E4-44A6-9810-5F32B6B1068B}" type="pres">
      <dgm:prSet presAssocID="{A62E57C4-F7DD-47FF-BB8D-16CA7CC95AAC}" presName="rootText" presStyleLbl="node3" presStyleIdx="7" presStyleCnt="8">
        <dgm:presLayoutVars>
          <dgm:chPref val="3"/>
        </dgm:presLayoutVars>
      </dgm:prSet>
      <dgm:spPr/>
    </dgm:pt>
    <dgm:pt modelId="{F54B06F9-0277-4431-9206-29E91948D006}" type="pres">
      <dgm:prSet presAssocID="{A62E57C4-F7DD-47FF-BB8D-16CA7CC95AAC}" presName="rootConnector" presStyleLbl="node3" presStyleIdx="7" presStyleCnt="8"/>
      <dgm:spPr/>
    </dgm:pt>
    <dgm:pt modelId="{883B429A-1193-4129-AAE2-F84F990DD9DE}" type="pres">
      <dgm:prSet presAssocID="{A62E57C4-F7DD-47FF-BB8D-16CA7CC95AAC}" presName="hierChild4" presStyleCnt="0"/>
      <dgm:spPr/>
    </dgm:pt>
    <dgm:pt modelId="{3683D2F5-73C0-461C-8D24-BDE2E6742A98}" type="pres">
      <dgm:prSet presAssocID="{F0FBBAFD-ED3D-4778-B3CE-2B40594D4011}" presName="Name37" presStyleLbl="parChTrans1D4" presStyleIdx="9" presStyleCnt="12"/>
      <dgm:spPr/>
    </dgm:pt>
    <dgm:pt modelId="{A92435B5-664D-4FF4-9BA4-E66BDB7811B8}" type="pres">
      <dgm:prSet presAssocID="{BF633F7E-498D-49CE-9979-0E7090E4F93C}" presName="hierRoot2" presStyleCnt="0">
        <dgm:presLayoutVars>
          <dgm:hierBranch val="init"/>
        </dgm:presLayoutVars>
      </dgm:prSet>
      <dgm:spPr/>
    </dgm:pt>
    <dgm:pt modelId="{4EFAD6CE-4185-4C87-A19F-7783DFCA1D4C}" type="pres">
      <dgm:prSet presAssocID="{BF633F7E-498D-49CE-9979-0E7090E4F93C}" presName="rootComposite" presStyleCnt="0"/>
      <dgm:spPr/>
    </dgm:pt>
    <dgm:pt modelId="{68574824-D843-4EA7-BA77-7B12E9AF7219}" type="pres">
      <dgm:prSet presAssocID="{BF633F7E-498D-49CE-9979-0E7090E4F93C}" presName="rootText" presStyleLbl="node4" presStyleIdx="9" presStyleCnt="12">
        <dgm:presLayoutVars>
          <dgm:chPref val="3"/>
        </dgm:presLayoutVars>
      </dgm:prSet>
      <dgm:spPr/>
    </dgm:pt>
    <dgm:pt modelId="{CFD2E50B-D27B-4179-8CC1-5E0CC94833E9}" type="pres">
      <dgm:prSet presAssocID="{BF633F7E-498D-49CE-9979-0E7090E4F93C}" presName="rootConnector" presStyleLbl="node4" presStyleIdx="9" presStyleCnt="12"/>
      <dgm:spPr/>
    </dgm:pt>
    <dgm:pt modelId="{736E24F2-6CA6-4BD5-A580-32DB3DA8639F}" type="pres">
      <dgm:prSet presAssocID="{BF633F7E-498D-49CE-9979-0E7090E4F93C}" presName="hierChild4" presStyleCnt="0"/>
      <dgm:spPr/>
    </dgm:pt>
    <dgm:pt modelId="{33DD405C-A6AC-49DD-80E4-7934EDB63138}" type="pres">
      <dgm:prSet presAssocID="{BF633F7E-498D-49CE-9979-0E7090E4F93C}" presName="hierChild5" presStyleCnt="0"/>
      <dgm:spPr/>
    </dgm:pt>
    <dgm:pt modelId="{81B73F64-0671-4DA7-B8C6-FC1F359EACBB}" type="pres">
      <dgm:prSet presAssocID="{923B0F90-985C-4A01-A8C6-8E3EF8E8DB69}" presName="Name37" presStyleLbl="parChTrans1D4" presStyleIdx="10" presStyleCnt="12"/>
      <dgm:spPr/>
    </dgm:pt>
    <dgm:pt modelId="{955C9CFD-CEF1-41A5-B3A8-7CC6436DE114}" type="pres">
      <dgm:prSet presAssocID="{31D1124C-B9B4-47C0-92AE-B013E9959140}" presName="hierRoot2" presStyleCnt="0">
        <dgm:presLayoutVars>
          <dgm:hierBranch val="init"/>
        </dgm:presLayoutVars>
      </dgm:prSet>
      <dgm:spPr/>
    </dgm:pt>
    <dgm:pt modelId="{411CC832-7026-40CC-9B13-04CE64621C03}" type="pres">
      <dgm:prSet presAssocID="{31D1124C-B9B4-47C0-92AE-B013E9959140}" presName="rootComposite" presStyleCnt="0"/>
      <dgm:spPr/>
    </dgm:pt>
    <dgm:pt modelId="{7047ED6F-7453-45C7-9538-788AE9229DCE}" type="pres">
      <dgm:prSet presAssocID="{31D1124C-B9B4-47C0-92AE-B013E9959140}" presName="rootText" presStyleLbl="node4" presStyleIdx="10" presStyleCnt="12">
        <dgm:presLayoutVars>
          <dgm:chPref val="3"/>
        </dgm:presLayoutVars>
      </dgm:prSet>
      <dgm:spPr/>
    </dgm:pt>
    <dgm:pt modelId="{42EB1509-523F-40CC-B6D2-16C8DF44041A}" type="pres">
      <dgm:prSet presAssocID="{31D1124C-B9B4-47C0-92AE-B013E9959140}" presName="rootConnector" presStyleLbl="node4" presStyleIdx="10" presStyleCnt="12"/>
      <dgm:spPr/>
    </dgm:pt>
    <dgm:pt modelId="{A0A5B09D-F014-44C5-A47D-88B135A7FEB1}" type="pres">
      <dgm:prSet presAssocID="{31D1124C-B9B4-47C0-92AE-B013E9959140}" presName="hierChild4" presStyleCnt="0"/>
      <dgm:spPr/>
    </dgm:pt>
    <dgm:pt modelId="{8642D8BC-C94F-4ED3-B6DC-58B4F82F0CE8}" type="pres">
      <dgm:prSet presAssocID="{31D1124C-B9B4-47C0-92AE-B013E9959140}" presName="hierChild5" presStyleCnt="0"/>
      <dgm:spPr/>
    </dgm:pt>
    <dgm:pt modelId="{88289D9F-C897-4A1A-BD6A-72E9957A0007}" type="pres">
      <dgm:prSet presAssocID="{EC51463E-099D-4FE5-B9B7-A8FEC8617313}" presName="Name37" presStyleLbl="parChTrans1D4" presStyleIdx="11" presStyleCnt="12"/>
      <dgm:spPr/>
    </dgm:pt>
    <dgm:pt modelId="{9EBEDA68-7E41-4BAE-BDA8-39ECA28784EE}" type="pres">
      <dgm:prSet presAssocID="{3A07F9A1-81AC-4F23-8FF3-D37EB31A3104}" presName="hierRoot2" presStyleCnt="0">
        <dgm:presLayoutVars>
          <dgm:hierBranch val="init"/>
        </dgm:presLayoutVars>
      </dgm:prSet>
      <dgm:spPr/>
    </dgm:pt>
    <dgm:pt modelId="{46914715-D521-44A0-8005-9A387279B10D}" type="pres">
      <dgm:prSet presAssocID="{3A07F9A1-81AC-4F23-8FF3-D37EB31A3104}" presName="rootComposite" presStyleCnt="0"/>
      <dgm:spPr/>
    </dgm:pt>
    <dgm:pt modelId="{EB1F50DB-F072-4038-8343-EB2EC0FE3FD0}" type="pres">
      <dgm:prSet presAssocID="{3A07F9A1-81AC-4F23-8FF3-D37EB31A3104}" presName="rootText" presStyleLbl="node4" presStyleIdx="11" presStyleCnt="12">
        <dgm:presLayoutVars>
          <dgm:chPref val="3"/>
        </dgm:presLayoutVars>
      </dgm:prSet>
      <dgm:spPr/>
    </dgm:pt>
    <dgm:pt modelId="{B8DCA876-8247-4EFF-B194-75D8CB0CEC25}" type="pres">
      <dgm:prSet presAssocID="{3A07F9A1-81AC-4F23-8FF3-D37EB31A3104}" presName="rootConnector" presStyleLbl="node4" presStyleIdx="11" presStyleCnt="12"/>
      <dgm:spPr/>
    </dgm:pt>
    <dgm:pt modelId="{EC7A2901-4774-48A1-9465-6F36DB49EFFD}" type="pres">
      <dgm:prSet presAssocID="{3A07F9A1-81AC-4F23-8FF3-D37EB31A3104}" presName="hierChild4" presStyleCnt="0"/>
      <dgm:spPr/>
    </dgm:pt>
    <dgm:pt modelId="{4F962B2E-3D7D-442D-99E5-51E42C68524B}" type="pres">
      <dgm:prSet presAssocID="{3A07F9A1-81AC-4F23-8FF3-D37EB31A3104}" presName="hierChild5" presStyleCnt="0"/>
      <dgm:spPr/>
    </dgm:pt>
    <dgm:pt modelId="{AAEFBC90-158C-4C35-AF39-C8F60087E823}" type="pres">
      <dgm:prSet presAssocID="{A62E57C4-F7DD-47FF-BB8D-16CA7CC95AAC}" presName="hierChild5" presStyleCnt="0"/>
      <dgm:spPr/>
    </dgm:pt>
    <dgm:pt modelId="{DEB95E37-B972-405B-93FF-1E0C9D69DFA0}" type="pres">
      <dgm:prSet presAssocID="{A95FA71E-8DD4-4621-BF5C-A5A038E53C00}" presName="hierChild5" presStyleCnt="0"/>
      <dgm:spPr/>
    </dgm:pt>
    <dgm:pt modelId="{2A630443-A7A3-4286-A087-B80EFFCF1BDE}" type="pres">
      <dgm:prSet presAssocID="{2BA74216-F1FF-4A8D-905D-256FAB05C805}" presName="hierChild3" presStyleCnt="0"/>
      <dgm:spPr/>
    </dgm:pt>
  </dgm:ptLst>
  <dgm:cxnLst>
    <dgm:cxn modelId="{FD6B3901-0653-494F-9234-5843C5A40D36}" type="presOf" srcId="{799F78E5-E7E5-47E4-B89F-649BE1E8B783}" destId="{C0F5E0A0-C2B5-4D2A-B67F-53A906BE028D}" srcOrd="0" destOrd="0" presId="urn:microsoft.com/office/officeart/2005/8/layout/orgChart1"/>
    <dgm:cxn modelId="{C5A89B03-367A-4D26-9A34-A192865F57EA}" type="presOf" srcId="{361A9739-3E58-4644-9B3D-4E4EDD345284}" destId="{422DEA9D-309B-4986-94B4-5EF94C97A52D}" srcOrd="0" destOrd="0" presId="urn:microsoft.com/office/officeart/2005/8/layout/orgChart1"/>
    <dgm:cxn modelId="{CC18C30A-1B0A-4FB6-825E-53ECFBD1D72A}" type="presOf" srcId="{3A07F9A1-81AC-4F23-8FF3-D37EB31A3104}" destId="{EB1F50DB-F072-4038-8343-EB2EC0FE3FD0}" srcOrd="0" destOrd="0" presId="urn:microsoft.com/office/officeart/2005/8/layout/orgChart1"/>
    <dgm:cxn modelId="{90BC7B0D-DEF6-4B74-804B-23E36E393CE6}" type="presOf" srcId="{06B67E9A-1480-4359-8DAE-6B9B90A75998}" destId="{CF83D6FC-5810-4F5C-99DF-8D2A17901606}" srcOrd="0" destOrd="0" presId="urn:microsoft.com/office/officeart/2005/8/layout/orgChart1"/>
    <dgm:cxn modelId="{5534BB11-BD4F-4C02-8035-6D06B0C3F6B0}" type="presOf" srcId="{A62E57C4-F7DD-47FF-BB8D-16CA7CC95AAC}" destId="{F54B06F9-0277-4431-9206-29E91948D006}" srcOrd="1" destOrd="0" presId="urn:microsoft.com/office/officeart/2005/8/layout/orgChart1"/>
    <dgm:cxn modelId="{55679412-2955-44BB-9C71-1EB5A7EE7F0F}" srcId="{3C66D750-8672-4007-9A27-888AB8E7A92D}" destId="{B1350C78-844E-43FE-B43C-8D3D81222599}" srcOrd="0" destOrd="0" parTransId="{429E5F44-4E33-4866-A58F-71CF4EC3D119}" sibTransId="{937569DE-9A5C-4DF8-9C9D-BAF62CE4EA68}"/>
    <dgm:cxn modelId="{22112518-A7D6-4BBD-9362-25219CF93CBB}" type="presOf" srcId="{3C66D750-8672-4007-9A27-888AB8E7A92D}" destId="{E8BC1668-3A25-4CF6-A40E-FA917D3D9A68}" srcOrd="0" destOrd="0" presId="urn:microsoft.com/office/officeart/2005/8/layout/orgChart1"/>
    <dgm:cxn modelId="{AEE54D19-4BD9-4557-965E-D88983120C44}" srcId="{9704A506-1806-4974-AEAE-DD210A6D382E}" destId="{3BAF81F3-0CC9-44EE-BE55-2EE4331FD3BD}" srcOrd="0" destOrd="0" parTransId="{E8662526-6C89-4D6E-96E6-F80000A9DD52}" sibTransId="{AA061CDB-FEC5-4A37-939F-73A11A325766}"/>
    <dgm:cxn modelId="{3935CA1D-F612-4BF5-BB5B-2D771C0C67EF}" type="presOf" srcId="{361A9739-3E58-4644-9B3D-4E4EDD345284}" destId="{DF480A69-FDD8-4908-A2CD-9E273D1592AC}" srcOrd="1" destOrd="0" presId="urn:microsoft.com/office/officeart/2005/8/layout/orgChart1"/>
    <dgm:cxn modelId="{F99BD71D-9156-45C9-8A30-F22E419DD0EF}" srcId="{9704A506-1806-4974-AEAE-DD210A6D382E}" destId="{799F78E5-E7E5-47E4-B89F-649BE1E8B783}" srcOrd="2" destOrd="0" parTransId="{CC553FEC-22A8-448B-A236-5D59DB074BFA}" sibTransId="{311C1E86-095D-4AB1-A30A-C3EF55C11AD9}"/>
    <dgm:cxn modelId="{17D45E1F-0952-4F1F-98C8-BDF73EFAD050}" type="presOf" srcId="{3D0B8B33-CF48-4DD2-91AB-A4D4B83B4DB6}" destId="{9F5025D0-051E-47FE-B19A-44A503B30A9B}" srcOrd="0" destOrd="0" presId="urn:microsoft.com/office/officeart/2005/8/layout/orgChart1"/>
    <dgm:cxn modelId="{E1CE2C22-2A5A-40CC-92C2-0A9493645C8D}" srcId="{A95FA71E-8DD4-4621-BF5C-A5A038E53C00}" destId="{A62E57C4-F7DD-47FF-BB8D-16CA7CC95AAC}" srcOrd="3" destOrd="0" parTransId="{3D0B8B33-CF48-4DD2-91AB-A4D4B83B4DB6}" sibTransId="{63BF040E-6CF9-4DB7-A600-1D162C8B2836}"/>
    <dgm:cxn modelId="{0134B324-B0B6-4D15-8E57-7EE3F3C40AEA}" type="presOf" srcId="{E8662526-6C89-4D6E-96E6-F80000A9DD52}" destId="{707B2F51-B509-47D3-A449-25E130E740C0}" srcOrd="0" destOrd="0" presId="urn:microsoft.com/office/officeart/2005/8/layout/orgChart1"/>
    <dgm:cxn modelId="{8A0AA526-1101-4003-A319-7318E85EF254}" type="presOf" srcId="{BC8EC00B-1258-491A-A4D9-F26201C59C16}" destId="{409A46B4-FE41-4EA9-ABC6-20CB8675D7CE}" srcOrd="0" destOrd="0" presId="urn:microsoft.com/office/officeart/2005/8/layout/orgChart1"/>
    <dgm:cxn modelId="{F6E6DF2A-2F3B-4DC3-AB8B-F5F51461E783}" type="presOf" srcId="{3C66D750-8672-4007-9A27-888AB8E7A92D}" destId="{FF8BE50C-7C3C-4FAB-BAB1-0DB6739A6ADF}" srcOrd="1" destOrd="0" presId="urn:microsoft.com/office/officeart/2005/8/layout/orgChart1"/>
    <dgm:cxn modelId="{3D0B2D2E-C667-4AE9-9DE6-94FB1A7A05B7}" type="presOf" srcId="{8A552287-FEAE-4C0F-9E68-31389C8D2210}" destId="{493B6679-9498-4857-ADDD-47D49D33484F}" srcOrd="0" destOrd="0" presId="urn:microsoft.com/office/officeart/2005/8/layout/orgChart1"/>
    <dgm:cxn modelId="{C758D32E-9F36-4ED4-94A9-1FE2CCB8B23B}" srcId="{C8E0071C-B5AC-4685-B8F4-EDE0A6AA6068}" destId="{06B67E9A-1480-4359-8DAE-6B9B90A75998}" srcOrd="2" destOrd="0" parTransId="{D329401D-55DC-495F-A2E0-C82A2D11375A}" sibTransId="{4B73A81E-8278-499B-80AF-C07DF30D29E6}"/>
    <dgm:cxn modelId="{F1AFF036-D7C8-4ACC-80D4-08B1D09E0673}" type="presOf" srcId="{2BA74216-F1FF-4A8D-905D-256FAB05C805}" destId="{8318E0F1-897C-479C-8DB4-39E2D400D73C}" srcOrd="0" destOrd="0" presId="urn:microsoft.com/office/officeart/2005/8/layout/orgChart1"/>
    <dgm:cxn modelId="{6B1CF936-178D-4BF9-9078-61BF234E45FD}" srcId="{9704A506-1806-4974-AEAE-DD210A6D382E}" destId="{E72DA4F0-B7CC-4DEB-9373-EC79D2976680}" srcOrd="3" destOrd="0" parTransId="{FA068C3E-6633-4040-A4C4-7DC039DC1E3E}" sibTransId="{14D5FF27-CF1B-4F54-9026-DE389E3320EA}"/>
    <dgm:cxn modelId="{F628343D-9ECC-4A69-B695-4C983E3D3343}" type="presOf" srcId="{B1350C78-844E-43FE-B43C-8D3D81222599}" destId="{43EEB67A-54E8-428C-9314-83CBE98B26F5}" srcOrd="1" destOrd="0" presId="urn:microsoft.com/office/officeart/2005/8/layout/orgChart1"/>
    <dgm:cxn modelId="{B2496940-652A-488A-B134-C97B4560BABE}" srcId="{9704A506-1806-4974-AEAE-DD210A6D382E}" destId="{71BFC181-C03F-435C-9456-9AF8D9BADDCE}" srcOrd="1" destOrd="0" parTransId="{73F5C0E6-5223-49F7-B7C5-5393C7AAD03B}" sibTransId="{00BBB45B-07C5-4916-8643-C6790215F3DC}"/>
    <dgm:cxn modelId="{3182795B-1B2D-4993-A17C-6C0890AED9E2}" type="presOf" srcId="{E6C665F9-D272-43AD-94D6-D4B038B201B3}" destId="{E006AEAC-A7D6-46E2-A27F-6DA7FC091352}" srcOrd="1" destOrd="0" presId="urn:microsoft.com/office/officeart/2005/8/layout/orgChart1"/>
    <dgm:cxn modelId="{5EE8535D-E083-4B81-8730-FB07EEECA799}" type="presOf" srcId="{BDAB7E78-5201-4098-84DA-B1003B872B4E}" destId="{298CB561-75BB-4D17-9F5B-32076340BA08}" srcOrd="0" destOrd="0" presId="urn:microsoft.com/office/officeart/2005/8/layout/orgChart1"/>
    <dgm:cxn modelId="{73975460-996A-45E7-8268-52A4F45BCE7B}" srcId="{2BA74216-F1FF-4A8D-905D-256FAB05C805}" destId="{9704A506-1806-4974-AEAE-DD210A6D382E}" srcOrd="0" destOrd="0" parTransId="{308132D3-B039-4348-A543-12547EF838B7}" sibTransId="{CB38E46F-E2D9-4533-B3F4-D8BD2F2F40D0}"/>
    <dgm:cxn modelId="{40786C41-0407-45C3-AAFE-CD03B9C686C3}" type="presOf" srcId="{FB4AB3F0-54BE-4DBD-8EBF-3D1566B437D2}" destId="{4B586F8A-2B88-482D-BEFF-4635388C3EAF}" srcOrd="0" destOrd="0" presId="urn:microsoft.com/office/officeart/2005/8/layout/orgChart1"/>
    <dgm:cxn modelId="{49703842-A055-4F72-9389-91BD38913DCB}" type="presOf" srcId="{B2565D27-50D5-42E8-8FF5-7E917ABF0545}" destId="{ECF713B9-CC45-44C4-BA69-486A00945CC8}" srcOrd="0" destOrd="0" presId="urn:microsoft.com/office/officeart/2005/8/layout/orgChart1"/>
    <dgm:cxn modelId="{4CFBE866-67D3-4265-82A9-B9E1D5C0D796}" srcId="{F4315429-CD3C-4EDE-A474-780EB115AE6F}" destId="{2BA74216-F1FF-4A8D-905D-256FAB05C805}" srcOrd="0" destOrd="0" parTransId="{B8656D33-BAF9-4C98-B076-FAEBD799CEB0}" sibTransId="{BE5CB2AD-9FDC-4079-8B1B-7D5A8AD12F8C}"/>
    <dgm:cxn modelId="{8A840E47-380F-4F60-9E08-AE159C7A17E7}" srcId="{A95FA71E-8DD4-4621-BF5C-A5A038E53C00}" destId="{379BBAC7-D1EB-4102-92EA-D7BE4FF31939}" srcOrd="0" destOrd="0" parTransId="{901E4FC9-AF03-4FCE-817A-F555FB29F3FD}" sibTransId="{51F08B50-30C8-4D15-81DF-F68D197ADE91}"/>
    <dgm:cxn modelId="{B993B648-6986-4C3C-95F7-E0DFAC94206C}" type="presOf" srcId="{E9C32F62-61EF-47FA-84B2-87E26EE0282C}" destId="{D93BDB4B-EF97-4B0D-82E9-B19E8F048ECE}" srcOrd="1" destOrd="0" presId="urn:microsoft.com/office/officeart/2005/8/layout/orgChart1"/>
    <dgm:cxn modelId="{51943A6A-C204-4A45-BF98-D7F2133D81E1}" type="presOf" srcId="{31D1124C-B9B4-47C0-92AE-B013E9959140}" destId="{7047ED6F-7453-45C7-9538-788AE9229DCE}" srcOrd="0" destOrd="0" presId="urn:microsoft.com/office/officeart/2005/8/layout/orgChart1"/>
    <dgm:cxn modelId="{13CFB24E-3958-4D8A-A094-9A336A77A4A1}" srcId="{2BA74216-F1FF-4A8D-905D-256FAB05C805}" destId="{A95FA71E-8DD4-4621-BF5C-A5A038E53C00}" srcOrd="1" destOrd="0" parTransId="{BC8EC00B-1258-491A-A4D9-F26201C59C16}" sibTransId="{411EFE71-7686-4769-90DE-B500016E88F1}"/>
    <dgm:cxn modelId="{DF317452-B95D-4C18-8909-174732A1DDB4}" srcId="{C8E0071C-B5AC-4685-B8F4-EDE0A6AA6068}" destId="{E6C665F9-D272-43AD-94D6-D4B038B201B3}" srcOrd="1" destOrd="0" parTransId="{2B936EB9-6B80-425A-80B9-D3CC33E3916C}" sibTransId="{1873F883-D8B5-4ADE-AF9C-9BD9444A02A3}"/>
    <dgm:cxn modelId="{B329F475-819C-4083-8CEA-59AF5FBEA086}" type="presOf" srcId="{379BBAC7-D1EB-4102-92EA-D7BE4FF31939}" destId="{B7DE381B-2F9A-4EB2-AB5F-0171300488F4}" srcOrd="1" destOrd="0" presId="urn:microsoft.com/office/officeart/2005/8/layout/orgChart1"/>
    <dgm:cxn modelId="{73068676-BDA6-4B4F-993D-2BCC57163885}" type="presOf" srcId="{F99D9A25-4447-46A2-BD4F-97943DF82852}" destId="{CDCA4A6E-8851-43BE-B77E-F9B4B6714EA4}" srcOrd="0" destOrd="0" presId="urn:microsoft.com/office/officeart/2005/8/layout/orgChart1"/>
    <dgm:cxn modelId="{7BB18977-EB4D-4498-9643-BB7DC94BE3D7}" type="presOf" srcId="{FB4AB3F0-54BE-4DBD-8EBF-3D1566B437D2}" destId="{DF70CFFA-FD9E-4A75-A244-7DA92CBAF007}" srcOrd="1" destOrd="0" presId="urn:microsoft.com/office/officeart/2005/8/layout/orgChart1"/>
    <dgm:cxn modelId="{8D8D4059-4D8E-41F3-9C02-992D524CEECE}" srcId="{C8E0071C-B5AC-4685-B8F4-EDE0A6AA6068}" destId="{C93787E6-F8B0-4EFB-931B-CCD2CE3A80CC}" srcOrd="0" destOrd="0" parTransId="{BDAB7E78-5201-4098-84DA-B1003B872B4E}" sibTransId="{F1F47C28-04B8-4773-B557-E286A926B60B}"/>
    <dgm:cxn modelId="{0656AA5A-34AA-4368-B37F-8FA65D2C3B78}" type="presOf" srcId="{3A07F9A1-81AC-4F23-8FF3-D37EB31A3104}" destId="{B8DCA876-8247-4EFF-B194-75D8CB0CEC25}" srcOrd="1" destOrd="0" presId="urn:microsoft.com/office/officeart/2005/8/layout/orgChart1"/>
    <dgm:cxn modelId="{80A1CF7C-6BBF-4734-B071-E52BA612E85C}" type="presOf" srcId="{EC51463E-099D-4FE5-B9B7-A8FEC8617313}" destId="{88289D9F-C897-4A1A-BD6A-72E9957A0007}" srcOrd="0" destOrd="0" presId="urn:microsoft.com/office/officeart/2005/8/layout/orgChart1"/>
    <dgm:cxn modelId="{E8AC877D-9ABF-4B04-A059-DA52D4A47EC2}" type="presOf" srcId="{62978486-4936-4938-8977-3E91B7AFDC69}" destId="{083FE5E0-2C6F-499D-AF06-04CAE2516A0B}" srcOrd="0" destOrd="0" presId="urn:microsoft.com/office/officeart/2005/8/layout/orgChart1"/>
    <dgm:cxn modelId="{C66D0780-747C-4E13-97B3-894B5FA18C3A}" type="presOf" srcId="{901E4FC9-AF03-4FCE-817A-F555FB29F3FD}" destId="{22B1DE8A-2D95-4256-907F-130E35A76F71}" srcOrd="0" destOrd="0" presId="urn:microsoft.com/office/officeart/2005/8/layout/orgChart1"/>
    <dgm:cxn modelId="{6DBC9981-3C8D-45A4-9320-763F1010CA08}" type="presOf" srcId="{429E5F44-4E33-4866-A58F-71CF4EC3D119}" destId="{7D35847B-4833-4374-A9BC-658C2A3091B6}" srcOrd="0" destOrd="0" presId="urn:microsoft.com/office/officeart/2005/8/layout/orgChart1"/>
    <dgm:cxn modelId="{764C7282-9F5C-43E6-B680-0B7671F1C866}" type="presOf" srcId="{A95FA71E-8DD4-4621-BF5C-A5A038E53C00}" destId="{71D195F1-EE62-4819-9324-8164EF113D60}" srcOrd="1" destOrd="0" presId="urn:microsoft.com/office/officeart/2005/8/layout/orgChart1"/>
    <dgm:cxn modelId="{8DD58983-A8A1-4F9A-B033-44A3D23760C6}" type="presOf" srcId="{C8E0071C-B5AC-4685-B8F4-EDE0A6AA6068}" destId="{AADA3979-8211-45A5-93B3-4D6FA001886B}" srcOrd="0" destOrd="0" presId="urn:microsoft.com/office/officeart/2005/8/layout/orgChart1"/>
    <dgm:cxn modelId="{223AAF85-2DA9-4724-A3BA-1867A5E74E17}" type="presOf" srcId="{A62E57C4-F7DD-47FF-BB8D-16CA7CC95AAC}" destId="{2390121F-B1E4-44A6-9810-5F32B6B1068B}" srcOrd="0" destOrd="0" presId="urn:microsoft.com/office/officeart/2005/8/layout/orgChart1"/>
    <dgm:cxn modelId="{EAE5268A-5B38-4E87-B54B-20FF28B69BBA}" type="presOf" srcId="{9704A506-1806-4974-AEAE-DD210A6D382E}" destId="{F24FD759-A37A-4781-BD8C-7DBB953C12C2}" srcOrd="0" destOrd="0" presId="urn:microsoft.com/office/officeart/2005/8/layout/orgChart1"/>
    <dgm:cxn modelId="{E4738E8F-54F2-4A62-855E-A93E4B0C3D9D}" type="presOf" srcId="{379BBAC7-D1EB-4102-92EA-D7BE4FF31939}" destId="{E1A164DF-C1F1-4565-8C23-CB1C4B736D08}" srcOrd="0" destOrd="0" presId="urn:microsoft.com/office/officeart/2005/8/layout/orgChart1"/>
    <dgm:cxn modelId="{B3CB2F92-9453-4669-B3B4-5750285FA90A}" type="presOf" srcId="{FA068C3E-6633-4040-A4C4-7DC039DC1E3E}" destId="{DB7F0899-6863-4B0A-A297-36D8855C8975}" srcOrd="0" destOrd="0" presId="urn:microsoft.com/office/officeart/2005/8/layout/orgChart1"/>
    <dgm:cxn modelId="{06494495-B012-4591-BC97-328A2FC24ACE}" type="presOf" srcId="{E6C665F9-D272-43AD-94D6-D4B038B201B3}" destId="{94C2D4F8-33F1-485C-825A-94A091F5CF46}" srcOrd="0" destOrd="0" presId="urn:microsoft.com/office/officeart/2005/8/layout/orgChart1"/>
    <dgm:cxn modelId="{F4BC8095-DA9D-480B-8CE5-F31CED790400}" type="presOf" srcId="{3BAF81F3-0CC9-44EE-BE55-2EE4331FD3BD}" destId="{44F51757-1E4C-48A4-9790-226D62948A31}" srcOrd="1" destOrd="0" presId="urn:microsoft.com/office/officeart/2005/8/layout/orgChart1"/>
    <dgm:cxn modelId="{69D20197-BF3C-4C5D-948D-B8BD979E4057}" type="presOf" srcId="{31D1124C-B9B4-47C0-92AE-B013E9959140}" destId="{42EB1509-523F-40CC-B6D2-16C8DF44041A}" srcOrd="1" destOrd="0" presId="urn:microsoft.com/office/officeart/2005/8/layout/orgChart1"/>
    <dgm:cxn modelId="{5714D39B-BC94-4ECC-9FE5-6D503410D60E}" type="presOf" srcId="{9420F191-94A0-48FE-9D2E-E86E0C50134A}" destId="{F0305C9D-4929-4D49-BA2C-F5012BB44F11}" srcOrd="1" destOrd="0" presId="urn:microsoft.com/office/officeart/2005/8/layout/orgChart1"/>
    <dgm:cxn modelId="{6261D69E-31A6-4C0C-AEB8-3DC0839FF530}" type="presOf" srcId="{9420F191-94A0-48FE-9D2E-E86E0C50134A}" destId="{41C0C378-5256-404D-B582-F973AAD16A91}" srcOrd="0" destOrd="0" presId="urn:microsoft.com/office/officeart/2005/8/layout/orgChart1"/>
    <dgm:cxn modelId="{D5FC639F-3A12-4E00-89CC-9668486E70BA}" srcId="{379BBAC7-D1EB-4102-92EA-D7BE4FF31939}" destId="{9420F191-94A0-48FE-9D2E-E86E0C50134A}" srcOrd="2" destOrd="0" parTransId="{6066A169-8C3F-4A5C-A9F8-4D00215C730E}" sibTransId="{9953630A-BA64-428C-A72F-79A71CA23740}"/>
    <dgm:cxn modelId="{8152959F-DB80-4EF6-9903-A737CD4F1F4C}" type="presOf" srcId="{E72DA4F0-B7CC-4DEB-9373-EC79D2976680}" destId="{3478171B-F39C-47F1-992B-801F5DC4AF41}" srcOrd="1" destOrd="0" presId="urn:microsoft.com/office/officeart/2005/8/layout/orgChart1"/>
    <dgm:cxn modelId="{2BF975A5-C33A-4C68-A9CC-837479231AA7}" type="presOf" srcId="{71BFC181-C03F-435C-9456-9AF8D9BADDCE}" destId="{A458B627-7D44-4170-A9C9-D78E1072AAC0}" srcOrd="1" destOrd="0" presId="urn:microsoft.com/office/officeart/2005/8/layout/orgChart1"/>
    <dgm:cxn modelId="{7D9475A9-7746-4CBA-B19B-558924E5B551}" type="presOf" srcId="{2B936EB9-6B80-425A-80B9-D3CC33E3916C}" destId="{5AAF1EB0-61D2-4823-80ED-599BA7198EC4}" srcOrd="0" destOrd="0" presId="urn:microsoft.com/office/officeart/2005/8/layout/orgChart1"/>
    <dgm:cxn modelId="{7F3AB7A9-376B-4FF2-B0C2-0786E9D2C13C}" type="presOf" srcId="{C8E0071C-B5AC-4685-B8F4-EDE0A6AA6068}" destId="{DFE80115-382E-4821-8C65-101DC3AC9B7F}" srcOrd="1" destOrd="0" presId="urn:microsoft.com/office/officeart/2005/8/layout/orgChart1"/>
    <dgm:cxn modelId="{83E02CAA-71C1-4239-8D8F-4947A0C15DE1}" type="presOf" srcId="{F4315429-CD3C-4EDE-A474-780EB115AE6F}" destId="{6C074291-B2FA-4F3D-8630-86144579A8AB}" srcOrd="0" destOrd="0" presId="urn:microsoft.com/office/officeart/2005/8/layout/orgChart1"/>
    <dgm:cxn modelId="{AA51D3AB-D795-4471-A50D-7A88F3E19176}" type="presOf" srcId="{06B67E9A-1480-4359-8DAE-6B9B90A75998}" destId="{043810A0-BEBE-48D4-B137-9F02C8159793}" srcOrd="1" destOrd="0" presId="urn:microsoft.com/office/officeart/2005/8/layout/orgChart1"/>
    <dgm:cxn modelId="{87CA0AAC-8C3A-486D-A342-7523E9AC6FCA}" type="presOf" srcId="{D329401D-55DC-495F-A2E0-C82A2D11375A}" destId="{541078B8-77E2-4F72-9BFD-09FC0E48539A}" srcOrd="0" destOrd="0" presId="urn:microsoft.com/office/officeart/2005/8/layout/orgChart1"/>
    <dgm:cxn modelId="{2CA09EAE-AC0C-461E-BE78-4759AD116B70}" type="presOf" srcId="{243291D2-DC8B-40F4-9FA4-80252A1DFFA3}" destId="{3424AEC8-257A-4AE1-9919-25984D39EDF8}" srcOrd="0" destOrd="0" presId="urn:microsoft.com/office/officeart/2005/8/layout/orgChart1"/>
    <dgm:cxn modelId="{10E904B1-1177-4397-A35A-836F94270094}" srcId="{3C66D750-8672-4007-9A27-888AB8E7A92D}" destId="{E9C32F62-61EF-47FA-84B2-87E26EE0282C}" srcOrd="2" destOrd="0" parTransId="{B17DF14D-E4DE-4B37-A6CC-009D54C49F0E}" sibTransId="{908B9085-1C7D-4A68-9925-87E1E8CE0CF8}"/>
    <dgm:cxn modelId="{E0524CB2-496B-4628-B025-A4D69A3B6091}" type="presOf" srcId="{B17DF14D-E4DE-4B37-A6CC-009D54C49F0E}" destId="{B8F1E8E7-308C-44E4-9F16-D27DA912334B}" srcOrd="0" destOrd="0" presId="urn:microsoft.com/office/officeart/2005/8/layout/orgChart1"/>
    <dgm:cxn modelId="{9F8086B2-8147-4B2E-8847-056EC02F7EFB}" type="presOf" srcId="{B1350C78-844E-43FE-B43C-8D3D81222599}" destId="{236CF6CB-BA39-4C4F-A0DA-E465E797A457}" srcOrd="0" destOrd="0" presId="urn:microsoft.com/office/officeart/2005/8/layout/orgChart1"/>
    <dgm:cxn modelId="{CADC8FBB-D174-4FC2-B1E9-6188CAA8D9D2}" type="presOf" srcId="{C93787E6-F8B0-4EFB-931B-CCD2CE3A80CC}" destId="{8FB7A968-781D-40C5-9F89-B13CE47A8C06}" srcOrd="0" destOrd="0" presId="urn:microsoft.com/office/officeart/2005/8/layout/orgChart1"/>
    <dgm:cxn modelId="{C7CC7EBC-2500-4030-B4B6-53876674EB1B}" type="presOf" srcId="{243291D2-DC8B-40F4-9FA4-80252A1DFFA3}" destId="{18D517B6-52CC-4AC2-9ECC-63D99A8754D9}" srcOrd="1" destOrd="0" presId="urn:microsoft.com/office/officeart/2005/8/layout/orgChart1"/>
    <dgm:cxn modelId="{8DDF7FBC-68D3-4477-88CC-1AE41BCA9395}" type="presOf" srcId="{BF633F7E-498D-49CE-9979-0E7090E4F93C}" destId="{68574824-D843-4EA7-BA77-7B12E9AF7219}" srcOrd="0" destOrd="0" presId="urn:microsoft.com/office/officeart/2005/8/layout/orgChart1"/>
    <dgm:cxn modelId="{CC2DA3BC-D30B-4DB2-A0C9-1412EF003C16}" type="presOf" srcId="{A95FA71E-8DD4-4621-BF5C-A5A038E53C00}" destId="{AC2230D8-9A97-4181-8691-470275C75CD4}" srcOrd="0" destOrd="0" presId="urn:microsoft.com/office/officeart/2005/8/layout/orgChart1"/>
    <dgm:cxn modelId="{6A26F5BC-911D-44D8-B149-1417DE1D5FCD}" srcId="{379BBAC7-D1EB-4102-92EA-D7BE4FF31939}" destId="{243291D2-DC8B-40F4-9FA4-80252A1DFFA3}" srcOrd="0" destOrd="0" parTransId="{62978486-4936-4938-8977-3E91B7AFDC69}" sibTransId="{2082C941-B828-4AD2-8710-3497324C60A9}"/>
    <dgm:cxn modelId="{13146EC6-CCF2-4401-BF1E-6900FF56EC89}" type="presOf" srcId="{799F78E5-E7E5-47E4-B89F-649BE1E8B783}" destId="{BCD98D7E-2B64-474F-AC00-69F29C505D47}" srcOrd="1" destOrd="0" presId="urn:microsoft.com/office/officeart/2005/8/layout/orgChart1"/>
    <dgm:cxn modelId="{B65778CA-3BF8-4C63-89F7-F7AEED757070}" srcId="{379BBAC7-D1EB-4102-92EA-D7BE4FF31939}" destId="{FB4AB3F0-54BE-4DBD-8EBF-3D1566B437D2}" srcOrd="1" destOrd="0" parTransId="{F99D9A25-4447-46A2-BD4F-97943DF82852}" sibTransId="{1BDF8F59-0C40-4497-B6E7-DFD9E5F39462}"/>
    <dgm:cxn modelId="{28EFCECB-951C-482F-80C7-D3207C604D46}" type="presOf" srcId="{3BAF81F3-0CC9-44EE-BE55-2EE4331FD3BD}" destId="{57E5A860-9AEE-47C1-8DC0-325ED120B819}" srcOrd="0" destOrd="0" presId="urn:microsoft.com/office/officeart/2005/8/layout/orgChart1"/>
    <dgm:cxn modelId="{533405D2-A8FF-43F4-90A6-D849132FEA55}" type="presOf" srcId="{73F5C0E6-5223-49F7-B7C5-5393C7AAD03B}" destId="{FE562F75-075C-4F54-A57A-A489F186A88D}" srcOrd="0" destOrd="0" presId="urn:microsoft.com/office/officeart/2005/8/layout/orgChart1"/>
    <dgm:cxn modelId="{20DF7ED4-BE35-44EB-9594-FAEC880AE022}" srcId="{A95FA71E-8DD4-4621-BF5C-A5A038E53C00}" destId="{C8E0071C-B5AC-4685-B8F4-EDE0A6AA6068}" srcOrd="2" destOrd="0" parTransId="{B86E25A9-9331-485C-8B1E-E18ACC076E49}" sibTransId="{DC1428A9-F729-454E-9794-AB80E33534C8}"/>
    <dgm:cxn modelId="{B3FDCCD4-CECB-40BB-8848-9E8D6B2DF453}" type="presOf" srcId="{E72DA4F0-B7CC-4DEB-9373-EC79D2976680}" destId="{1988060F-408C-4890-BF0E-FBDBF9FE1AE6}" srcOrd="0" destOrd="0" presId="urn:microsoft.com/office/officeart/2005/8/layout/orgChart1"/>
    <dgm:cxn modelId="{5F04F4D4-C255-48F4-BF18-5426DA3606D0}" type="presOf" srcId="{F0FBBAFD-ED3D-4778-B3CE-2B40594D4011}" destId="{3683D2F5-73C0-461C-8D24-BDE2E6742A98}" srcOrd="0" destOrd="0" presId="urn:microsoft.com/office/officeart/2005/8/layout/orgChart1"/>
    <dgm:cxn modelId="{C5D4DEDC-BCE0-40F7-BCCD-6F14677D3EF8}" srcId="{3C66D750-8672-4007-9A27-888AB8E7A92D}" destId="{361A9739-3E58-4644-9B3D-4E4EDD345284}" srcOrd="1" destOrd="0" parTransId="{8A552287-FEAE-4C0F-9E68-31389C8D2210}" sibTransId="{A09A5ECD-F8CE-4991-8A14-ADC2C0AE4200}"/>
    <dgm:cxn modelId="{439D00E1-9537-4F78-B8E7-F82135E59655}" srcId="{A62E57C4-F7DD-47FF-BB8D-16CA7CC95AAC}" destId="{BF633F7E-498D-49CE-9979-0E7090E4F93C}" srcOrd="0" destOrd="0" parTransId="{F0FBBAFD-ED3D-4778-B3CE-2B40594D4011}" sibTransId="{3BABC904-FE61-496D-AAFB-A14C9D3F9F44}"/>
    <dgm:cxn modelId="{0DA966E5-C89A-4493-AE12-DD322D1DC17E}" srcId="{A62E57C4-F7DD-47FF-BB8D-16CA7CC95AAC}" destId="{3A07F9A1-81AC-4F23-8FF3-D37EB31A3104}" srcOrd="2" destOrd="0" parTransId="{EC51463E-099D-4FE5-B9B7-A8FEC8617313}" sibTransId="{634BA082-15ED-40C9-A4B7-640F108759FD}"/>
    <dgm:cxn modelId="{333CE1E7-29B0-4A37-99D0-9F9E3CCB1849}" type="presOf" srcId="{2BA74216-F1FF-4A8D-905D-256FAB05C805}" destId="{B0A31FFE-2D09-416A-B16A-78D67A1FFFC3}" srcOrd="1" destOrd="0" presId="urn:microsoft.com/office/officeart/2005/8/layout/orgChart1"/>
    <dgm:cxn modelId="{513AC3E9-FF3F-4E04-A20C-47731634CBDB}" type="presOf" srcId="{C93787E6-F8B0-4EFB-931B-CCD2CE3A80CC}" destId="{9030FE2B-4A75-4D13-BD09-B92842BA27B6}" srcOrd="1" destOrd="0" presId="urn:microsoft.com/office/officeart/2005/8/layout/orgChart1"/>
    <dgm:cxn modelId="{A24431EB-84A7-4881-852E-7D818F8F65DD}" srcId="{A95FA71E-8DD4-4621-BF5C-A5A038E53C00}" destId="{3C66D750-8672-4007-9A27-888AB8E7A92D}" srcOrd="1" destOrd="0" parTransId="{B2565D27-50D5-42E8-8FF5-7E917ABF0545}" sibTransId="{27B91E1F-322C-44F9-930A-F2A80FB38647}"/>
    <dgm:cxn modelId="{B0414FEB-9A81-407C-A02B-E574351C716E}" type="presOf" srcId="{E9C32F62-61EF-47FA-84B2-87E26EE0282C}" destId="{2B0E797C-5D65-4384-ACE1-A83070183DA5}" srcOrd="0" destOrd="0" presId="urn:microsoft.com/office/officeart/2005/8/layout/orgChart1"/>
    <dgm:cxn modelId="{A1940AEC-CDB5-4500-ADE9-0EF63C3FED27}" type="presOf" srcId="{6066A169-8C3F-4A5C-A9F8-4D00215C730E}" destId="{D909585D-C527-4646-A057-B23E2790B4F3}" srcOrd="0" destOrd="0" presId="urn:microsoft.com/office/officeart/2005/8/layout/orgChart1"/>
    <dgm:cxn modelId="{308055F2-F8A7-4051-9319-50F80623DC81}" type="presOf" srcId="{CC553FEC-22A8-448B-A236-5D59DB074BFA}" destId="{2A9AFAEB-0CE2-4B67-B1F6-571A8E15FF52}" srcOrd="0" destOrd="0" presId="urn:microsoft.com/office/officeart/2005/8/layout/orgChart1"/>
    <dgm:cxn modelId="{8D3D4CF3-D1A1-430F-A999-CACEE67BEC03}" srcId="{A62E57C4-F7DD-47FF-BB8D-16CA7CC95AAC}" destId="{31D1124C-B9B4-47C0-92AE-B013E9959140}" srcOrd="1" destOrd="0" parTransId="{923B0F90-985C-4A01-A8C6-8E3EF8E8DB69}" sibTransId="{A63E1665-0DF0-4F70-BB6D-64937C6A530B}"/>
    <dgm:cxn modelId="{447206F4-2E27-4DC5-82EA-2BB311C4DD54}" type="presOf" srcId="{9704A506-1806-4974-AEAE-DD210A6D382E}" destId="{2B304DB9-3291-4C68-9A68-F4AAF1AE1EA9}" srcOrd="1" destOrd="0" presId="urn:microsoft.com/office/officeart/2005/8/layout/orgChart1"/>
    <dgm:cxn modelId="{EB37A8F7-93BC-46DF-80F9-F5321ECC9D51}" type="presOf" srcId="{71BFC181-C03F-435C-9456-9AF8D9BADDCE}" destId="{FFF3CBBE-9065-4164-9CE9-DBE9B57797C8}" srcOrd="0" destOrd="0" presId="urn:microsoft.com/office/officeart/2005/8/layout/orgChart1"/>
    <dgm:cxn modelId="{BA5BE8F8-E4B0-4F8F-80EC-293C6BCD324D}" type="presOf" srcId="{B86E25A9-9331-485C-8B1E-E18ACC076E49}" destId="{8E6B23E2-0435-4B6E-8FCA-3DE84B10E7FB}" srcOrd="0" destOrd="0" presId="urn:microsoft.com/office/officeart/2005/8/layout/orgChart1"/>
    <dgm:cxn modelId="{C4A810FC-63F6-4BF9-B182-B1857677F70F}" type="presOf" srcId="{308132D3-B039-4348-A543-12547EF838B7}" destId="{81E99341-69E6-4806-900F-247CFF2D014F}" srcOrd="0" destOrd="0" presId="urn:microsoft.com/office/officeart/2005/8/layout/orgChart1"/>
    <dgm:cxn modelId="{488571FC-71A9-4D39-9E42-610E7A80E46A}" type="presOf" srcId="{BF633F7E-498D-49CE-9979-0E7090E4F93C}" destId="{CFD2E50B-D27B-4179-8CC1-5E0CC94833E9}" srcOrd="1" destOrd="0" presId="urn:microsoft.com/office/officeart/2005/8/layout/orgChart1"/>
    <dgm:cxn modelId="{C53F3EFF-6A04-4713-818A-F9861BB240D2}" type="presOf" srcId="{923B0F90-985C-4A01-A8C6-8E3EF8E8DB69}" destId="{81B73F64-0671-4DA7-B8C6-FC1F359EACBB}" srcOrd="0" destOrd="0" presId="urn:microsoft.com/office/officeart/2005/8/layout/orgChart1"/>
    <dgm:cxn modelId="{ACB3753C-4A28-447D-A221-FEE6C62FA218}" type="presParOf" srcId="{6C074291-B2FA-4F3D-8630-86144579A8AB}" destId="{BF17E858-74B7-4766-B4E1-D5F3B1DCD70A}" srcOrd="0" destOrd="0" presId="urn:microsoft.com/office/officeart/2005/8/layout/orgChart1"/>
    <dgm:cxn modelId="{01C311FB-7023-44F0-85C4-D0AB7971318F}" type="presParOf" srcId="{BF17E858-74B7-4766-B4E1-D5F3B1DCD70A}" destId="{F8B3F6C1-9C31-4669-B452-A8B8676143A7}" srcOrd="0" destOrd="0" presId="urn:microsoft.com/office/officeart/2005/8/layout/orgChart1"/>
    <dgm:cxn modelId="{1F8C4AD5-C1B2-453C-82FB-345E44420F60}" type="presParOf" srcId="{F8B3F6C1-9C31-4669-B452-A8B8676143A7}" destId="{8318E0F1-897C-479C-8DB4-39E2D400D73C}" srcOrd="0" destOrd="0" presId="urn:microsoft.com/office/officeart/2005/8/layout/orgChart1"/>
    <dgm:cxn modelId="{6B3E238A-1D65-4BBB-9BB1-84F957C49530}" type="presParOf" srcId="{F8B3F6C1-9C31-4669-B452-A8B8676143A7}" destId="{B0A31FFE-2D09-416A-B16A-78D67A1FFFC3}" srcOrd="1" destOrd="0" presId="urn:microsoft.com/office/officeart/2005/8/layout/orgChart1"/>
    <dgm:cxn modelId="{BCF6C706-C0D3-4692-9FD2-9600BDA3DC71}" type="presParOf" srcId="{BF17E858-74B7-4766-B4E1-D5F3B1DCD70A}" destId="{41A2DD29-105A-4298-B8DE-4D70C1362598}" srcOrd="1" destOrd="0" presId="urn:microsoft.com/office/officeart/2005/8/layout/orgChart1"/>
    <dgm:cxn modelId="{D7E68CF8-5554-4124-9ADD-9ECB4326D4F1}" type="presParOf" srcId="{41A2DD29-105A-4298-B8DE-4D70C1362598}" destId="{81E99341-69E6-4806-900F-247CFF2D014F}" srcOrd="0" destOrd="0" presId="urn:microsoft.com/office/officeart/2005/8/layout/orgChart1"/>
    <dgm:cxn modelId="{EB7BD5C6-0C2A-4315-85C3-7B0A70D89D86}" type="presParOf" srcId="{41A2DD29-105A-4298-B8DE-4D70C1362598}" destId="{41659D2E-9578-44A6-A941-6139ABAB89C8}" srcOrd="1" destOrd="0" presId="urn:microsoft.com/office/officeart/2005/8/layout/orgChart1"/>
    <dgm:cxn modelId="{0C2C660D-9176-44CE-8AA7-A33946CAC0AE}" type="presParOf" srcId="{41659D2E-9578-44A6-A941-6139ABAB89C8}" destId="{C01D74DA-A396-4B26-B0F3-BB1F1D321512}" srcOrd="0" destOrd="0" presId="urn:microsoft.com/office/officeart/2005/8/layout/orgChart1"/>
    <dgm:cxn modelId="{1B044C2E-475B-4CAA-A550-919CF4975E68}" type="presParOf" srcId="{C01D74DA-A396-4B26-B0F3-BB1F1D321512}" destId="{F24FD759-A37A-4781-BD8C-7DBB953C12C2}" srcOrd="0" destOrd="0" presId="urn:microsoft.com/office/officeart/2005/8/layout/orgChart1"/>
    <dgm:cxn modelId="{844897B7-6F41-4AE2-8D24-93DC5A1F4743}" type="presParOf" srcId="{C01D74DA-A396-4B26-B0F3-BB1F1D321512}" destId="{2B304DB9-3291-4C68-9A68-F4AAF1AE1EA9}" srcOrd="1" destOrd="0" presId="urn:microsoft.com/office/officeart/2005/8/layout/orgChart1"/>
    <dgm:cxn modelId="{9B823CE1-33C4-4D1C-B682-16E60E92EDE9}" type="presParOf" srcId="{41659D2E-9578-44A6-A941-6139ABAB89C8}" destId="{D07DE9D8-62D7-4DB6-AEDA-B32F5A720390}" srcOrd="1" destOrd="0" presId="urn:microsoft.com/office/officeart/2005/8/layout/orgChart1"/>
    <dgm:cxn modelId="{031D1082-7CEE-4BEB-BFFD-768F68D86F17}" type="presParOf" srcId="{D07DE9D8-62D7-4DB6-AEDA-B32F5A720390}" destId="{707B2F51-B509-47D3-A449-25E130E740C0}" srcOrd="0" destOrd="0" presId="urn:microsoft.com/office/officeart/2005/8/layout/orgChart1"/>
    <dgm:cxn modelId="{E89B49D1-9ED1-455D-A50F-480BDD5FAA78}" type="presParOf" srcId="{D07DE9D8-62D7-4DB6-AEDA-B32F5A720390}" destId="{39F39E49-EE9F-4768-9502-B79FB39B6816}" srcOrd="1" destOrd="0" presId="urn:microsoft.com/office/officeart/2005/8/layout/orgChart1"/>
    <dgm:cxn modelId="{94B009FA-CA9E-462C-B2A4-F59449FCB45B}" type="presParOf" srcId="{39F39E49-EE9F-4768-9502-B79FB39B6816}" destId="{2D0E0D52-CDEE-47D7-93F3-EB194642EDCC}" srcOrd="0" destOrd="0" presId="urn:microsoft.com/office/officeart/2005/8/layout/orgChart1"/>
    <dgm:cxn modelId="{F1FA9473-843E-493D-8E45-DF3F771B3D22}" type="presParOf" srcId="{2D0E0D52-CDEE-47D7-93F3-EB194642EDCC}" destId="{57E5A860-9AEE-47C1-8DC0-325ED120B819}" srcOrd="0" destOrd="0" presId="urn:microsoft.com/office/officeart/2005/8/layout/orgChart1"/>
    <dgm:cxn modelId="{012037AE-EBC6-455B-B572-90F086C871B0}" type="presParOf" srcId="{2D0E0D52-CDEE-47D7-93F3-EB194642EDCC}" destId="{44F51757-1E4C-48A4-9790-226D62948A31}" srcOrd="1" destOrd="0" presId="urn:microsoft.com/office/officeart/2005/8/layout/orgChart1"/>
    <dgm:cxn modelId="{22FB3A42-A2FC-49E9-BC03-9999BC207F8D}" type="presParOf" srcId="{39F39E49-EE9F-4768-9502-B79FB39B6816}" destId="{92F877A2-38F0-4248-910C-F431C1E62B2F}" srcOrd="1" destOrd="0" presId="urn:microsoft.com/office/officeart/2005/8/layout/orgChart1"/>
    <dgm:cxn modelId="{CB92BD43-1FFE-48D7-B025-4E36CFAF9E70}" type="presParOf" srcId="{39F39E49-EE9F-4768-9502-B79FB39B6816}" destId="{F9506E1A-0D15-4EB0-92EB-4B8A04F50E3C}" srcOrd="2" destOrd="0" presId="urn:microsoft.com/office/officeart/2005/8/layout/orgChart1"/>
    <dgm:cxn modelId="{294C67F6-FD9B-4840-8103-27CF3C28C39B}" type="presParOf" srcId="{D07DE9D8-62D7-4DB6-AEDA-B32F5A720390}" destId="{FE562F75-075C-4F54-A57A-A489F186A88D}" srcOrd="2" destOrd="0" presId="urn:microsoft.com/office/officeart/2005/8/layout/orgChart1"/>
    <dgm:cxn modelId="{26F2BDD4-E583-49B4-A7EB-25F4E8DCAED4}" type="presParOf" srcId="{D07DE9D8-62D7-4DB6-AEDA-B32F5A720390}" destId="{8902528D-4ADC-4B79-BFB7-9AA5BCEE4E90}" srcOrd="3" destOrd="0" presId="urn:microsoft.com/office/officeart/2005/8/layout/orgChart1"/>
    <dgm:cxn modelId="{D9458123-A36B-438A-BBC2-91E8284CFE28}" type="presParOf" srcId="{8902528D-4ADC-4B79-BFB7-9AA5BCEE4E90}" destId="{4952B28A-BA5C-45EB-8183-25B3BCC2CBD7}" srcOrd="0" destOrd="0" presId="urn:microsoft.com/office/officeart/2005/8/layout/orgChart1"/>
    <dgm:cxn modelId="{3287B0B0-2BB5-4FB8-A0E8-3FFE467556FA}" type="presParOf" srcId="{4952B28A-BA5C-45EB-8183-25B3BCC2CBD7}" destId="{FFF3CBBE-9065-4164-9CE9-DBE9B57797C8}" srcOrd="0" destOrd="0" presId="urn:microsoft.com/office/officeart/2005/8/layout/orgChart1"/>
    <dgm:cxn modelId="{32406A3A-BF5D-4CEB-AF8E-1B162E47C78F}" type="presParOf" srcId="{4952B28A-BA5C-45EB-8183-25B3BCC2CBD7}" destId="{A458B627-7D44-4170-A9C9-D78E1072AAC0}" srcOrd="1" destOrd="0" presId="urn:microsoft.com/office/officeart/2005/8/layout/orgChart1"/>
    <dgm:cxn modelId="{50FA83F7-27D1-498D-B8D0-D0A9DD080A74}" type="presParOf" srcId="{8902528D-4ADC-4B79-BFB7-9AA5BCEE4E90}" destId="{CEEF0E88-31D8-4DED-B44F-D9FE4667BDE3}" srcOrd="1" destOrd="0" presId="urn:microsoft.com/office/officeart/2005/8/layout/orgChart1"/>
    <dgm:cxn modelId="{7E41ABFD-B8D2-4F46-BB90-66E3C72E96CA}" type="presParOf" srcId="{8902528D-4ADC-4B79-BFB7-9AA5BCEE4E90}" destId="{7FADFB05-F374-46E5-9CE6-61D062EE70B5}" srcOrd="2" destOrd="0" presId="urn:microsoft.com/office/officeart/2005/8/layout/orgChart1"/>
    <dgm:cxn modelId="{36099199-C86E-4EC8-B983-6626EE5CE8FD}" type="presParOf" srcId="{D07DE9D8-62D7-4DB6-AEDA-B32F5A720390}" destId="{2A9AFAEB-0CE2-4B67-B1F6-571A8E15FF52}" srcOrd="4" destOrd="0" presId="urn:microsoft.com/office/officeart/2005/8/layout/orgChart1"/>
    <dgm:cxn modelId="{9BF093C7-02F5-4BAC-AE75-A8C8E640B685}" type="presParOf" srcId="{D07DE9D8-62D7-4DB6-AEDA-B32F5A720390}" destId="{855B7727-85D5-45AE-944C-E932832A2CAD}" srcOrd="5" destOrd="0" presId="urn:microsoft.com/office/officeart/2005/8/layout/orgChart1"/>
    <dgm:cxn modelId="{BEDAE1AC-F3D4-437D-90AC-85C365B6E60B}" type="presParOf" srcId="{855B7727-85D5-45AE-944C-E932832A2CAD}" destId="{7DE21810-80E6-42D6-B358-3A6C53EB050A}" srcOrd="0" destOrd="0" presId="urn:microsoft.com/office/officeart/2005/8/layout/orgChart1"/>
    <dgm:cxn modelId="{77E4960A-9751-469C-B5D8-7829728A6356}" type="presParOf" srcId="{7DE21810-80E6-42D6-B358-3A6C53EB050A}" destId="{C0F5E0A0-C2B5-4D2A-B67F-53A906BE028D}" srcOrd="0" destOrd="0" presId="urn:microsoft.com/office/officeart/2005/8/layout/orgChart1"/>
    <dgm:cxn modelId="{81F1D2E7-0521-4DDB-971A-A12486B83A25}" type="presParOf" srcId="{7DE21810-80E6-42D6-B358-3A6C53EB050A}" destId="{BCD98D7E-2B64-474F-AC00-69F29C505D47}" srcOrd="1" destOrd="0" presId="urn:microsoft.com/office/officeart/2005/8/layout/orgChart1"/>
    <dgm:cxn modelId="{B4BAA188-66C7-4038-AE5E-BAAE9441436F}" type="presParOf" srcId="{855B7727-85D5-45AE-944C-E932832A2CAD}" destId="{4CF1F8A6-85DB-486F-9D91-9BFDD9AB12F9}" srcOrd="1" destOrd="0" presId="urn:microsoft.com/office/officeart/2005/8/layout/orgChart1"/>
    <dgm:cxn modelId="{70FB78C2-03A9-475A-A918-EB8F1E6DC5CF}" type="presParOf" srcId="{855B7727-85D5-45AE-944C-E932832A2CAD}" destId="{8E7D9BD2-F659-4674-B4EC-F108C3621B64}" srcOrd="2" destOrd="0" presId="urn:microsoft.com/office/officeart/2005/8/layout/orgChart1"/>
    <dgm:cxn modelId="{9EA41CBF-D096-424D-B988-61E9266FB1C6}" type="presParOf" srcId="{D07DE9D8-62D7-4DB6-AEDA-B32F5A720390}" destId="{DB7F0899-6863-4B0A-A297-36D8855C8975}" srcOrd="6" destOrd="0" presId="urn:microsoft.com/office/officeart/2005/8/layout/orgChart1"/>
    <dgm:cxn modelId="{450ED129-86D1-4B82-89B4-342DE67B545B}" type="presParOf" srcId="{D07DE9D8-62D7-4DB6-AEDA-B32F5A720390}" destId="{F917148C-F91E-4F53-9DBE-416E826355CB}" srcOrd="7" destOrd="0" presId="urn:microsoft.com/office/officeart/2005/8/layout/orgChart1"/>
    <dgm:cxn modelId="{E35FE21C-B747-4164-B8E1-20FF9DC85B7E}" type="presParOf" srcId="{F917148C-F91E-4F53-9DBE-416E826355CB}" destId="{4084995E-AB14-4616-B894-8A95EAFC278E}" srcOrd="0" destOrd="0" presId="urn:microsoft.com/office/officeart/2005/8/layout/orgChart1"/>
    <dgm:cxn modelId="{198354FE-4889-4D42-8289-05608B75F14F}" type="presParOf" srcId="{4084995E-AB14-4616-B894-8A95EAFC278E}" destId="{1988060F-408C-4890-BF0E-FBDBF9FE1AE6}" srcOrd="0" destOrd="0" presId="urn:microsoft.com/office/officeart/2005/8/layout/orgChart1"/>
    <dgm:cxn modelId="{5556FFCD-031B-46A4-A56C-FF8FC36F3FB3}" type="presParOf" srcId="{4084995E-AB14-4616-B894-8A95EAFC278E}" destId="{3478171B-F39C-47F1-992B-801F5DC4AF41}" srcOrd="1" destOrd="0" presId="urn:microsoft.com/office/officeart/2005/8/layout/orgChart1"/>
    <dgm:cxn modelId="{BB7F5750-B7A5-42B7-B80D-28FB20A9710F}" type="presParOf" srcId="{F917148C-F91E-4F53-9DBE-416E826355CB}" destId="{F26E149C-0A86-4A07-A1A0-B5174925C0A2}" srcOrd="1" destOrd="0" presId="urn:microsoft.com/office/officeart/2005/8/layout/orgChart1"/>
    <dgm:cxn modelId="{82903CCD-0B7A-4562-8DAD-58DF19B64872}" type="presParOf" srcId="{F917148C-F91E-4F53-9DBE-416E826355CB}" destId="{F283025B-A2C0-45CC-96C8-13F7595CC3A8}" srcOrd="2" destOrd="0" presId="urn:microsoft.com/office/officeart/2005/8/layout/orgChart1"/>
    <dgm:cxn modelId="{60918A40-F15A-4453-AC69-8BF61831A3E0}" type="presParOf" srcId="{41659D2E-9578-44A6-A941-6139ABAB89C8}" destId="{39C477B4-B126-4D96-845E-D60AEB117102}" srcOrd="2" destOrd="0" presId="urn:microsoft.com/office/officeart/2005/8/layout/orgChart1"/>
    <dgm:cxn modelId="{69C30B61-DE6D-462A-9C3A-EE7AF8374F32}" type="presParOf" srcId="{41A2DD29-105A-4298-B8DE-4D70C1362598}" destId="{409A46B4-FE41-4EA9-ABC6-20CB8675D7CE}" srcOrd="2" destOrd="0" presId="urn:microsoft.com/office/officeart/2005/8/layout/orgChart1"/>
    <dgm:cxn modelId="{FA68B801-B01A-4394-AFC4-3C83261ED067}" type="presParOf" srcId="{41A2DD29-105A-4298-B8DE-4D70C1362598}" destId="{70FD6097-91A1-46AD-9325-81B67C1A5A6D}" srcOrd="3" destOrd="0" presId="urn:microsoft.com/office/officeart/2005/8/layout/orgChart1"/>
    <dgm:cxn modelId="{00317357-E993-412C-A2E6-BE3329737EF8}" type="presParOf" srcId="{70FD6097-91A1-46AD-9325-81B67C1A5A6D}" destId="{194A7973-ED69-4FBB-84E3-025F3394914D}" srcOrd="0" destOrd="0" presId="urn:microsoft.com/office/officeart/2005/8/layout/orgChart1"/>
    <dgm:cxn modelId="{53334E91-5BB0-4854-8ABE-DD8817280A1A}" type="presParOf" srcId="{194A7973-ED69-4FBB-84E3-025F3394914D}" destId="{AC2230D8-9A97-4181-8691-470275C75CD4}" srcOrd="0" destOrd="0" presId="urn:microsoft.com/office/officeart/2005/8/layout/orgChart1"/>
    <dgm:cxn modelId="{DE90A8D2-9BCA-4EDA-9463-388638DF45D4}" type="presParOf" srcId="{194A7973-ED69-4FBB-84E3-025F3394914D}" destId="{71D195F1-EE62-4819-9324-8164EF113D60}" srcOrd="1" destOrd="0" presId="urn:microsoft.com/office/officeart/2005/8/layout/orgChart1"/>
    <dgm:cxn modelId="{94A7FA1E-2683-45B2-9D8B-1784CAADA46A}" type="presParOf" srcId="{70FD6097-91A1-46AD-9325-81B67C1A5A6D}" destId="{1986F288-2F8F-414E-BE5C-10516EB3C0E6}" srcOrd="1" destOrd="0" presId="urn:microsoft.com/office/officeart/2005/8/layout/orgChart1"/>
    <dgm:cxn modelId="{6FE254C2-843D-49DB-91DF-642D952FDBBE}" type="presParOf" srcId="{1986F288-2F8F-414E-BE5C-10516EB3C0E6}" destId="{22B1DE8A-2D95-4256-907F-130E35A76F71}" srcOrd="0" destOrd="0" presId="urn:microsoft.com/office/officeart/2005/8/layout/orgChart1"/>
    <dgm:cxn modelId="{69905675-1712-4C4C-A3CD-821025CCD6B5}" type="presParOf" srcId="{1986F288-2F8F-414E-BE5C-10516EB3C0E6}" destId="{8458DB54-EA1D-4534-BFC3-24AE541EC521}" srcOrd="1" destOrd="0" presId="urn:microsoft.com/office/officeart/2005/8/layout/orgChart1"/>
    <dgm:cxn modelId="{D5FAE9EB-A3D1-45B3-AD48-2062DD653EA8}" type="presParOf" srcId="{8458DB54-EA1D-4534-BFC3-24AE541EC521}" destId="{CE751E67-65A0-4CD4-83E6-CB3C5D8A567A}" srcOrd="0" destOrd="0" presId="urn:microsoft.com/office/officeart/2005/8/layout/orgChart1"/>
    <dgm:cxn modelId="{2DA38816-0403-4B76-9E26-3F6725843301}" type="presParOf" srcId="{CE751E67-65A0-4CD4-83E6-CB3C5D8A567A}" destId="{E1A164DF-C1F1-4565-8C23-CB1C4B736D08}" srcOrd="0" destOrd="0" presId="urn:microsoft.com/office/officeart/2005/8/layout/orgChart1"/>
    <dgm:cxn modelId="{0D905B15-43F9-4E13-A12D-2617A0525586}" type="presParOf" srcId="{CE751E67-65A0-4CD4-83E6-CB3C5D8A567A}" destId="{B7DE381B-2F9A-4EB2-AB5F-0171300488F4}" srcOrd="1" destOrd="0" presId="urn:microsoft.com/office/officeart/2005/8/layout/orgChart1"/>
    <dgm:cxn modelId="{BBB808A7-CB90-4BED-873E-413A234EE34B}" type="presParOf" srcId="{8458DB54-EA1D-4534-BFC3-24AE541EC521}" destId="{EE039F1D-1038-48CB-A629-1ADFBF84CE7D}" srcOrd="1" destOrd="0" presId="urn:microsoft.com/office/officeart/2005/8/layout/orgChart1"/>
    <dgm:cxn modelId="{93E8B5C4-2B1A-4BC3-84B8-53519B30781F}" type="presParOf" srcId="{EE039F1D-1038-48CB-A629-1ADFBF84CE7D}" destId="{083FE5E0-2C6F-499D-AF06-04CAE2516A0B}" srcOrd="0" destOrd="0" presId="urn:microsoft.com/office/officeart/2005/8/layout/orgChart1"/>
    <dgm:cxn modelId="{FE09AC22-F3FF-48DB-9947-7ADA085BBC2D}" type="presParOf" srcId="{EE039F1D-1038-48CB-A629-1ADFBF84CE7D}" destId="{D90D0947-E619-4B36-8447-D8AA9F1E9BC3}" srcOrd="1" destOrd="0" presId="urn:microsoft.com/office/officeart/2005/8/layout/orgChart1"/>
    <dgm:cxn modelId="{5A1AC51B-6A8D-416C-A959-69C390D6F336}" type="presParOf" srcId="{D90D0947-E619-4B36-8447-D8AA9F1E9BC3}" destId="{EF3F36AE-6310-4882-ADD2-6852CB556545}" srcOrd="0" destOrd="0" presId="urn:microsoft.com/office/officeart/2005/8/layout/orgChart1"/>
    <dgm:cxn modelId="{BDCA8E1D-993E-4B06-8C5D-D8796534B3BA}" type="presParOf" srcId="{EF3F36AE-6310-4882-ADD2-6852CB556545}" destId="{3424AEC8-257A-4AE1-9919-25984D39EDF8}" srcOrd="0" destOrd="0" presId="urn:microsoft.com/office/officeart/2005/8/layout/orgChart1"/>
    <dgm:cxn modelId="{4538CB1C-66B1-46A9-89DB-EB2FC19304AF}" type="presParOf" srcId="{EF3F36AE-6310-4882-ADD2-6852CB556545}" destId="{18D517B6-52CC-4AC2-9ECC-63D99A8754D9}" srcOrd="1" destOrd="0" presId="urn:microsoft.com/office/officeart/2005/8/layout/orgChart1"/>
    <dgm:cxn modelId="{CD71B4C6-899F-413E-AC89-4605C36147B5}" type="presParOf" srcId="{D90D0947-E619-4B36-8447-D8AA9F1E9BC3}" destId="{804D9D8A-8841-421B-8063-598DD915A047}" srcOrd="1" destOrd="0" presId="urn:microsoft.com/office/officeart/2005/8/layout/orgChart1"/>
    <dgm:cxn modelId="{7A0A86AC-F5B1-4473-8DA4-E20CDFC4C695}" type="presParOf" srcId="{D90D0947-E619-4B36-8447-D8AA9F1E9BC3}" destId="{30E07781-4932-4523-88C7-F872B66CEA8F}" srcOrd="2" destOrd="0" presId="urn:microsoft.com/office/officeart/2005/8/layout/orgChart1"/>
    <dgm:cxn modelId="{2C562061-26D2-445A-AC75-87E5BD82FBD1}" type="presParOf" srcId="{EE039F1D-1038-48CB-A629-1ADFBF84CE7D}" destId="{CDCA4A6E-8851-43BE-B77E-F9B4B6714EA4}" srcOrd="2" destOrd="0" presId="urn:microsoft.com/office/officeart/2005/8/layout/orgChart1"/>
    <dgm:cxn modelId="{94D41C1A-B0C3-4507-B148-C7E0CFE357A8}" type="presParOf" srcId="{EE039F1D-1038-48CB-A629-1ADFBF84CE7D}" destId="{8E4057A0-FC0F-4ED0-8F30-C5090F1FBB82}" srcOrd="3" destOrd="0" presId="urn:microsoft.com/office/officeart/2005/8/layout/orgChart1"/>
    <dgm:cxn modelId="{D1D59C98-943E-4C05-B22E-EB39D6ACDF6B}" type="presParOf" srcId="{8E4057A0-FC0F-4ED0-8F30-C5090F1FBB82}" destId="{F5CBB3C4-9E0E-44EF-BB1C-1F59D9F274CB}" srcOrd="0" destOrd="0" presId="urn:microsoft.com/office/officeart/2005/8/layout/orgChart1"/>
    <dgm:cxn modelId="{C4DD2582-A029-4563-BEA0-F221B9B9AC02}" type="presParOf" srcId="{F5CBB3C4-9E0E-44EF-BB1C-1F59D9F274CB}" destId="{4B586F8A-2B88-482D-BEFF-4635388C3EAF}" srcOrd="0" destOrd="0" presId="urn:microsoft.com/office/officeart/2005/8/layout/orgChart1"/>
    <dgm:cxn modelId="{53EBD842-2480-4411-B2B6-126D32D6045E}" type="presParOf" srcId="{F5CBB3C4-9E0E-44EF-BB1C-1F59D9F274CB}" destId="{DF70CFFA-FD9E-4A75-A244-7DA92CBAF007}" srcOrd="1" destOrd="0" presId="urn:microsoft.com/office/officeart/2005/8/layout/orgChart1"/>
    <dgm:cxn modelId="{05309BED-1E87-4108-ABF7-8452771EB480}" type="presParOf" srcId="{8E4057A0-FC0F-4ED0-8F30-C5090F1FBB82}" destId="{C4A1A3CA-BB8D-497C-98F1-6B065D7459DA}" srcOrd="1" destOrd="0" presId="urn:microsoft.com/office/officeart/2005/8/layout/orgChart1"/>
    <dgm:cxn modelId="{A2D88E8D-0C34-4D05-9564-3C6CABD271C9}" type="presParOf" srcId="{8E4057A0-FC0F-4ED0-8F30-C5090F1FBB82}" destId="{022EDCD6-B9F6-406F-89E6-B65D3B93678B}" srcOrd="2" destOrd="0" presId="urn:microsoft.com/office/officeart/2005/8/layout/orgChart1"/>
    <dgm:cxn modelId="{E01CEF32-C269-4E88-B3B6-7075B0BF2487}" type="presParOf" srcId="{EE039F1D-1038-48CB-A629-1ADFBF84CE7D}" destId="{D909585D-C527-4646-A057-B23E2790B4F3}" srcOrd="4" destOrd="0" presId="urn:microsoft.com/office/officeart/2005/8/layout/orgChart1"/>
    <dgm:cxn modelId="{1A84FEE5-3BD4-499B-A34A-F8614C951D6E}" type="presParOf" srcId="{EE039F1D-1038-48CB-A629-1ADFBF84CE7D}" destId="{6F1635AD-B7E0-4BED-8303-3CC6041CB284}" srcOrd="5" destOrd="0" presId="urn:microsoft.com/office/officeart/2005/8/layout/orgChart1"/>
    <dgm:cxn modelId="{677DCF82-A898-44EE-BCD3-BBDEAB8929D9}" type="presParOf" srcId="{6F1635AD-B7E0-4BED-8303-3CC6041CB284}" destId="{29D2B17C-91D7-40B5-B925-69FE14D9BF1E}" srcOrd="0" destOrd="0" presId="urn:microsoft.com/office/officeart/2005/8/layout/orgChart1"/>
    <dgm:cxn modelId="{D8127E24-30E1-41E6-93E2-4D12DD6AE3C8}" type="presParOf" srcId="{29D2B17C-91D7-40B5-B925-69FE14D9BF1E}" destId="{41C0C378-5256-404D-B582-F973AAD16A91}" srcOrd="0" destOrd="0" presId="urn:microsoft.com/office/officeart/2005/8/layout/orgChart1"/>
    <dgm:cxn modelId="{7B9E718D-75AD-4F09-B9A6-C0D9D0CEEFB6}" type="presParOf" srcId="{29D2B17C-91D7-40B5-B925-69FE14D9BF1E}" destId="{F0305C9D-4929-4D49-BA2C-F5012BB44F11}" srcOrd="1" destOrd="0" presId="urn:microsoft.com/office/officeart/2005/8/layout/orgChart1"/>
    <dgm:cxn modelId="{EE0A4004-311B-4C54-BA8E-C84B282B71E4}" type="presParOf" srcId="{6F1635AD-B7E0-4BED-8303-3CC6041CB284}" destId="{80C7791A-BDC4-448F-8DB7-AFEAAA4453FB}" srcOrd="1" destOrd="0" presId="urn:microsoft.com/office/officeart/2005/8/layout/orgChart1"/>
    <dgm:cxn modelId="{14D71248-F4A5-49CF-A3F5-AF06C134C1AC}" type="presParOf" srcId="{6F1635AD-B7E0-4BED-8303-3CC6041CB284}" destId="{3E166C5F-C393-405D-9BDF-BAA07A318F7B}" srcOrd="2" destOrd="0" presId="urn:microsoft.com/office/officeart/2005/8/layout/orgChart1"/>
    <dgm:cxn modelId="{21A0EF05-ABA3-4D90-ABE0-EB15A601AB54}" type="presParOf" srcId="{8458DB54-EA1D-4534-BFC3-24AE541EC521}" destId="{AB7A39BA-BFE9-412B-AFC9-28978117F0AA}" srcOrd="2" destOrd="0" presId="urn:microsoft.com/office/officeart/2005/8/layout/orgChart1"/>
    <dgm:cxn modelId="{1780BB30-A4C0-48D9-8C71-C6EF4166A082}" type="presParOf" srcId="{1986F288-2F8F-414E-BE5C-10516EB3C0E6}" destId="{ECF713B9-CC45-44C4-BA69-486A00945CC8}" srcOrd="2" destOrd="0" presId="urn:microsoft.com/office/officeart/2005/8/layout/orgChart1"/>
    <dgm:cxn modelId="{021E82D4-D9F8-452E-B1E1-C0A40E6692EC}" type="presParOf" srcId="{1986F288-2F8F-414E-BE5C-10516EB3C0E6}" destId="{7116B342-D899-4DB5-A402-FAB8A9065750}" srcOrd="3" destOrd="0" presId="urn:microsoft.com/office/officeart/2005/8/layout/orgChart1"/>
    <dgm:cxn modelId="{8C6776C3-D93B-44C1-8507-91B5E865E89E}" type="presParOf" srcId="{7116B342-D899-4DB5-A402-FAB8A9065750}" destId="{B8CDA4E8-0846-4041-93E0-DF2F173EB59D}" srcOrd="0" destOrd="0" presId="urn:microsoft.com/office/officeart/2005/8/layout/orgChart1"/>
    <dgm:cxn modelId="{17C77DB1-D50A-4D72-B600-2804F21A1679}" type="presParOf" srcId="{B8CDA4E8-0846-4041-93E0-DF2F173EB59D}" destId="{E8BC1668-3A25-4CF6-A40E-FA917D3D9A68}" srcOrd="0" destOrd="0" presId="urn:microsoft.com/office/officeart/2005/8/layout/orgChart1"/>
    <dgm:cxn modelId="{69643C05-CD24-4422-B9D4-E45A841E7F32}" type="presParOf" srcId="{B8CDA4E8-0846-4041-93E0-DF2F173EB59D}" destId="{FF8BE50C-7C3C-4FAB-BAB1-0DB6739A6ADF}" srcOrd="1" destOrd="0" presId="urn:microsoft.com/office/officeart/2005/8/layout/orgChart1"/>
    <dgm:cxn modelId="{109BEA70-D55B-4B35-83CB-86D3FFFA4A2D}" type="presParOf" srcId="{7116B342-D899-4DB5-A402-FAB8A9065750}" destId="{00DAAEE2-6D45-4885-AD1D-6F095F257E2D}" srcOrd="1" destOrd="0" presId="urn:microsoft.com/office/officeart/2005/8/layout/orgChart1"/>
    <dgm:cxn modelId="{E4C68101-32E1-4531-97F4-6ADFB34FAD04}" type="presParOf" srcId="{00DAAEE2-6D45-4885-AD1D-6F095F257E2D}" destId="{7D35847B-4833-4374-A9BC-658C2A3091B6}" srcOrd="0" destOrd="0" presId="urn:microsoft.com/office/officeart/2005/8/layout/orgChart1"/>
    <dgm:cxn modelId="{6D3C4F44-81F9-46B2-8B3B-E7F717E4ADD1}" type="presParOf" srcId="{00DAAEE2-6D45-4885-AD1D-6F095F257E2D}" destId="{96D4163C-CBDE-4DD1-BC0F-0DC0498512AC}" srcOrd="1" destOrd="0" presId="urn:microsoft.com/office/officeart/2005/8/layout/orgChart1"/>
    <dgm:cxn modelId="{EE79CD33-6B8D-4791-8B9C-A1B6C0FDFF1A}" type="presParOf" srcId="{96D4163C-CBDE-4DD1-BC0F-0DC0498512AC}" destId="{4DF8999B-5CA1-46F6-A2C8-82ADB17F6695}" srcOrd="0" destOrd="0" presId="urn:microsoft.com/office/officeart/2005/8/layout/orgChart1"/>
    <dgm:cxn modelId="{B533D1B4-234D-4AA2-8818-23C6B6AE13E4}" type="presParOf" srcId="{4DF8999B-5CA1-46F6-A2C8-82ADB17F6695}" destId="{236CF6CB-BA39-4C4F-A0DA-E465E797A457}" srcOrd="0" destOrd="0" presId="urn:microsoft.com/office/officeart/2005/8/layout/orgChart1"/>
    <dgm:cxn modelId="{4D0B4452-C095-4958-9858-30F5206DA456}" type="presParOf" srcId="{4DF8999B-5CA1-46F6-A2C8-82ADB17F6695}" destId="{43EEB67A-54E8-428C-9314-83CBE98B26F5}" srcOrd="1" destOrd="0" presId="urn:microsoft.com/office/officeart/2005/8/layout/orgChart1"/>
    <dgm:cxn modelId="{529D7ACF-197A-47E5-AEED-D63A97CE3C1E}" type="presParOf" srcId="{96D4163C-CBDE-4DD1-BC0F-0DC0498512AC}" destId="{CB467992-D016-4A82-BFE9-46EEDC49DEB6}" srcOrd="1" destOrd="0" presId="urn:microsoft.com/office/officeart/2005/8/layout/orgChart1"/>
    <dgm:cxn modelId="{C3DB3DFD-7918-436D-A181-704A5134051C}" type="presParOf" srcId="{96D4163C-CBDE-4DD1-BC0F-0DC0498512AC}" destId="{DA3DE74B-583D-4918-B2DC-429BF5040CE3}" srcOrd="2" destOrd="0" presId="urn:microsoft.com/office/officeart/2005/8/layout/orgChart1"/>
    <dgm:cxn modelId="{3CE540AD-275F-40C1-B9B1-F67BAD337594}" type="presParOf" srcId="{00DAAEE2-6D45-4885-AD1D-6F095F257E2D}" destId="{493B6679-9498-4857-ADDD-47D49D33484F}" srcOrd="2" destOrd="0" presId="urn:microsoft.com/office/officeart/2005/8/layout/orgChart1"/>
    <dgm:cxn modelId="{62872A1C-30F2-4F00-AE29-CE6C07B65E33}" type="presParOf" srcId="{00DAAEE2-6D45-4885-AD1D-6F095F257E2D}" destId="{2D671818-41DC-4F15-91BE-233AA87540EE}" srcOrd="3" destOrd="0" presId="urn:microsoft.com/office/officeart/2005/8/layout/orgChart1"/>
    <dgm:cxn modelId="{FFFC2A81-E6DC-4D4B-A0E7-159AE9B6B657}" type="presParOf" srcId="{2D671818-41DC-4F15-91BE-233AA87540EE}" destId="{ECC55AAD-F07C-427B-86D6-AE3677324512}" srcOrd="0" destOrd="0" presId="urn:microsoft.com/office/officeart/2005/8/layout/orgChart1"/>
    <dgm:cxn modelId="{7784C0C2-7FCA-4826-92B7-5386D08383DB}" type="presParOf" srcId="{ECC55AAD-F07C-427B-86D6-AE3677324512}" destId="{422DEA9D-309B-4986-94B4-5EF94C97A52D}" srcOrd="0" destOrd="0" presId="urn:microsoft.com/office/officeart/2005/8/layout/orgChart1"/>
    <dgm:cxn modelId="{4CA50E84-BAFC-491C-A2CF-6AAF21539BE3}" type="presParOf" srcId="{ECC55AAD-F07C-427B-86D6-AE3677324512}" destId="{DF480A69-FDD8-4908-A2CD-9E273D1592AC}" srcOrd="1" destOrd="0" presId="urn:microsoft.com/office/officeart/2005/8/layout/orgChart1"/>
    <dgm:cxn modelId="{160F6A83-1D60-4EF9-AF71-229E1D9CE10C}" type="presParOf" srcId="{2D671818-41DC-4F15-91BE-233AA87540EE}" destId="{755B0554-F1E6-4FC2-BEA9-6E73148DBD7A}" srcOrd="1" destOrd="0" presId="urn:microsoft.com/office/officeart/2005/8/layout/orgChart1"/>
    <dgm:cxn modelId="{44D07BDA-5C44-437C-B910-356DE49B42BB}" type="presParOf" srcId="{2D671818-41DC-4F15-91BE-233AA87540EE}" destId="{7D638BE9-2DDE-4D35-821B-48FF8A69F9FD}" srcOrd="2" destOrd="0" presId="urn:microsoft.com/office/officeart/2005/8/layout/orgChart1"/>
    <dgm:cxn modelId="{083A7369-5FC8-4F29-959D-17AACBBBB1EC}" type="presParOf" srcId="{00DAAEE2-6D45-4885-AD1D-6F095F257E2D}" destId="{B8F1E8E7-308C-44E4-9F16-D27DA912334B}" srcOrd="4" destOrd="0" presId="urn:microsoft.com/office/officeart/2005/8/layout/orgChart1"/>
    <dgm:cxn modelId="{EAE32B46-103A-46B8-BCF1-1831C2C63601}" type="presParOf" srcId="{00DAAEE2-6D45-4885-AD1D-6F095F257E2D}" destId="{F96A89BD-499B-48F3-8F14-7758230C03A7}" srcOrd="5" destOrd="0" presId="urn:microsoft.com/office/officeart/2005/8/layout/orgChart1"/>
    <dgm:cxn modelId="{2E9616A4-8EFB-4E0D-908C-4E2B8C15FF04}" type="presParOf" srcId="{F96A89BD-499B-48F3-8F14-7758230C03A7}" destId="{162AEC1A-540B-462F-AE3C-CCF72CD5817A}" srcOrd="0" destOrd="0" presId="urn:microsoft.com/office/officeart/2005/8/layout/orgChart1"/>
    <dgm:cxn modelId="{7BD01BD1-2C49-4DC0-B60F-17A296085C3E}" type="presParOf" srcId="{162AEC1A-540B-462F-AE3C-CCF72CD5817A}" destId="{2B0E797C-5D65-4384-ACE1-A83070183DA5}" srcOrd="0" destOrd="0" presId="urn:microsoft.com/office/officeart/2005/8/layout/orgChart1"/>
    <dgm:cxn modelId="{96820E63-5BD3-4065-9D67-C67212028B51}" type="presParOf" srcId="{162AEC1A-540B-462F-AE3C-CCF72CD5817A}" destId="{D93BDB4B-EF97-4B0D-82E9-B19E8F048ECE}" srcOrd="1" destOrd="0" presId="urn:microsoft.com/office/officeart/2005/8/layout/orgChart1"/>
    <dgm:cxn modelId="{86CCA819-96FC-47F9-86FC-8C5EDA8BECE3}" type="presParOf" srcId="{F96A89BD-499B-48F3-8F14-7758230C03A7}" destId="{66405744-1901-4855-95C6-5CBA0A57A237}" srcOrd="1" destOrd="0" presId="urn:microsoft.com/office/officeart/2005/8/layout/orgChart1"/>
    <dgm:cxn modelId="{A29F221C-B0D3-4593-BFF1-F8D770CA18DF}" type="presParOf" srcId="{F96A89BD-499B-48F3-8F14-7758230C03A7}" destId="{30E4EA64-AEE6-485B-B600-505A4F3BFD89}" srcOrd="2" destOrd="0" presId="urn:microsoft.com/office/officeart/2005/8/layout/orgChart1"/>
    <dgm:cxn modelId="{03B6DF7B-0691-4B07-B9C5-1B61B1F15045}" type="presParOf" srcId="{7116B342-D899-4DB5-A402-FAB8A9065750}" destId="{9263ED89-B5C6-4E86-9611-E9186B129F19}" srcOrd="2" destOrd="0" presId="urn:microsoft.com/office/officeart/2005/8/layout/orgChart1"/>
    <dgm:cxn modelId="{0DBEB810-CC90-4C3B-9654-60AC47C9E7E8}" type="presParOf" srcId="{1986F288-2F8F-414E-BE5C-10516EB3C0E6}" destId="{8E6B23E2-0435-4B6E-8FCA-3DE84B10E7FB}" srcOrd="4" destOrd="0" presId="urn:microsoft.com/office/officeart/2005/8/layout/orgChart1"/>
    <dgm:cxn modelId="{694584A0-9329-4628-858B-D4DE1654CD7D}" type="presParOf" srcId="{1986F288-2F8F-414E-BE5C-10516EB3C0E6}" destId="{5BBBC522-FF6E-43F2-8ADD-AADB02A3DC41}" srcOrd="5" destOrd="0" presId="urn:microsoft.com/office/officeart/2005/8/layout/orgChart1"/>
    <dgm:cxn modelId="{BCA2B791-F301-4B3F-B872-4E3D6DDCCD55}" type="presParOf" srcId="{5BBBC522-FF6E-43F2-8ADD-AADB02A3DC41}" destId="{08418C12-1B11-4BA0-8FD3-2A437FA56DA9}" srcOrd="0" destOrd="0" presId="urn:microsoft.com/office/officeart/2005/8/layout/orgChart1"/>
    <dgm:cxn modelId="{1D4DA583-C717-4B53-94AE-2BC58E6B6BBA}" type="presParOf" srcId="{08418C12-1B11-4BA0-8FD3-2A437FA56DA9}" destId="{AADA3979-8211-45A5-93B3-4D6FA001886B}" srcOrd="0" destOrd="0" presId="urn:microsoft.com/office/officeart/2005/8/layout/orgChart1"/>
    <dgm:cxn modelId="{37F80DC6-9A58-45C2-BF1E-DB7F6D26C5D2}" type="presParOf" srcId="{08418C12-1B11-4BA0-8FD3-2A437FA56DA9}" destId="{DFE80115-382E-4821-8C65-101DC3AC9B7F}" srcOrd="1" destOrd="0" presId="urn:microsoft.com/office/officeart/2005/8/layout/orgChart1"/>
    <dgm:cxn modelId="{01F7C491-EBBF-4319-8A09-27C7FB176A8C}" type="presParOf" srcId="{5BBBC522-FF6E-43F2-8ADD-AADB02A3DC41}" destId="{D994C8D0-5DEC-4443-883A-C460E76A40F9}" srcOrd="1" destOrd="0" presId="urn:microsoft.com/office/officeart/2005/8/layout/orgChart1"/>
    <dgm:cxn modelId="{01571218-7C9E-4FCE-A412-A347EA766761}" type="presParOf" srcId="{D994C8D0-5DEC-4443-883A-C460E76A40F9}" destId="{298CB561-75BB-4D17-9F5B-32076340BA08}" srcOrd="0" destOrd="0" presId="urn:microsoft.com/office/officeart/2005/8/layout/orgChart1"/>
    <dgm:cxn modelId="{E9F74774-413A-4BDA-8DEB-9FA59307DF98}" type="presParOf" srcId="{D994C8D0-5DEC-4443-883A-C460E76A40F9}" destId="{FDC39E8F-0663-4039-A9ED-D44FF9391925}" srcOrd="1" destOrd="0" presId="urn:microsoft.com/office/officeart/2005/8/layout/orgChart1"/>
    <dgm:cxn modelId="{BA1B8BEA-8B0D-456E-9D3B-34144483D54E}" type="presParOf" srcId="{FDC39E8F-0663-4039-A9ED-D44FF9391925}" destId="{B586D8D8-8633-4D4C-9662-08EFDFA7DDEC}" srcOrd="0" destOrd="0" presId="urn:microsoft.com/office/officeart/2005/8/layout/orgChart1"/>
    <dgm:cxn modelId="{EB72D1FB-9CFB-42D5-88AE-38B85B5635B1}" type="presParOf" srcId="{B586D8D8-8633-4D4C-9662-08EFDFA7DDEC}" destId="{8FB7A968-781D-40C5-9F89-B13CE47A8C06}" srcOrd="0" destOrd="0" presId="urn:microsoft.com/office/officeart/2005/8/layout/orgChart1"/>
    <dgm:cxn modelId="{C38A8757-30B2-420A-BDF7-7B9214474531}" type="presParOf" srcId="{B586D8D8-8633-4D4C-9662-08EFDFA7DDEC}" destId="{9030FE2B-4A75-4D13-BD09-B92842BA27B6}" srcOrd="1" destOrd="0" presId="urn:microsoft.com/office/officeart/2005/8/layout/orgChart1"/>
    <dgm:cxn modelId="{34E2C294-47D7-4728-8950-4842318295C1}" type="presParOf" srcId="{FDC39E8F-0663-4039-A9ED-D44FF9391925}" destId="{ED1EEC6E-ECC2-4D5E-83F2-A5B626A779BE}" srcOrd="1" destOrd="0" presId="urn:microsoft.com/office/officeart/2005/8/layout/orgChart1"/>
    <dgm:cxn modelId="{AD4AC66B-D04D-4B0A-AAC9-511194A02DF9}" type="presParOf" srcId="{FDC39E8F-0663-4039-A9ED-D44FF9391925}" destId="{8BF75181-3779-48ED-87C1-7A26F0AC395D}" srcOrd="2" destOrd="0" presId="urn:microsoft.com/office/officeart/2005/8/layout/orgChart1"/>
    <dgm:cxn modelId="{7C5892D9-E084-4DF5-A5BC-4083738A39B8}" type="presParOf" srcId="{D994C8D0-5DEC-4443-883A-C460E76A40F9}" destId="{5AAF1EB0-61D2-4823-80ED-599BA7198EC4}" srcOrd="2" destOrd="0" presId="urn:microsoft.com/office/officeart/2005/8/layout/orgChart1"/>
    <dgm:cxn modelId="{AE118E83-9072-401B-B3E4-E8A7C11A21B7}" type="presParOf" srcId="{D994C8D0-5DEC-4443-883A-C460E76A40F9}" destId="{941B5E83-E5C9-454C-8520-674645DDC389}" srcOrd="3" destOrd="0" presId="urn:microsoft.com/office/officeart/2005/8/layout/orgChart1"/>
    <dgm:cxn modelId="{E8C26F0C-2A31-4CCB-BB10-3AF0320AD847}" type="presParOf" srcId="{941B5E83-E5C9-454C-8520-674645DDC389}" destId="{FA4F41BE-5DD0-49B0-A63C-F1EB37595A32}" srcOrd="0" destOrd="0" presId="urn:microsoft.com/office/officeart/2005/8/layout/orgChart1"/>
    <dgm:cxn modelId="{CABAE6AD-1496-4890-8A99-706376331642}" type="presParOf" srcId="{FA4F41BE-5DD0-49B0-A63C-F1EB37595A32}" destId="{94C2D4F8-33F1-485C-825A-94A091F5CF46}" srcOrd="0" destOrd="0" presId="urn:microsoft.com/office/officeart/2005/8/layout/orgChart1"/>
    <dgm:cxn modelId="{AC44AB32-AD20-45AA-8A57-16DCE9BEB2F9}" type="presParOf" srcId="{FA4F41BE-5DD0-49B0-A63C-F1EB37595A32}" destId="{E006AEAC-A7D6-46E2-A27F-6DA7FC091352}" srcOrd="1" destOrd="0" presId="urn:microsoft.com/office/officeart/2005/8/layout/orgChart1"/>
    <dgm:cxn modelId="{97821295-99FF-4F6A-BBC9-82249B2BF141}" type="presParOf" srcId="{941B5E83-E5C9-454C-8520-674645DDC389}" destId="{3ADEB4CE-0089-49C4-BA70-B33D08514353}" srcOrd="1" destOrd="0" presId="urn:microsoft.com/office/officeart/2005/8/layout/orgChart1"/>
    <dgm:cxn modelId="{5B80F313-DC42-42EA-AC03-B0C76726C520}" type="presParOf" srcId="{941B5E83-E5C9-454C-8520-674645DDC389}" destId="{795B8619-F490-4F89-8EF7-D89DE04EDD21}" srcOrd="2" destOrd="0" presId="urn:microsoft.com/office/officeart/2005/8/layout/orgChart1"/>
    <dgm:cxn modelId="{E9A97177-2D51-41AB-AC70-059A44328BE1}" type="presParOf" srcId="{D994C8D0-5DEC-4443-883A-C460E76A40F9}" destId="{541078B8-77E2-4F72-9BFD-09FC0E48539A}" srcOrd="4" destOrd="0" presId="urn:microsoft.com/office/officeart/2005/8/layout/orgChart1"/>
    <dgm:cxn modelId="{FF631EE1-1753-42F2-8378-14DEE430822F}" type="presParOf" srcId="{D994C8D0-5DEC-4443-883A-C460E76A40F9}" destId="{D87B09B4-9551-46F5-B091-0D3FD1C1355E}" srcOrd="5" destOrd="0" presId="urn:microsoft.com/office/officeart/2005/8/layout/orgChart1"/>
    <dgm:cxn modelId="{940247B4-503A-4A6F-8F68-475CD6416B35}" type="presParOf" srcId="{D87B09B4-9551-46F5-B091-0D3FD1C1355E}" destId="{F46365FB-62CF-48BB-AE62-1DF17CBD82B8}" srcOrd="0" destOrd="0" presId="urn:microsoft.com/office/officeart/2005/8/layout/orgChart1"/>
    <dgm:cxn modelId="{BEB110CC-12E8-47E6-B576-98F274ABE44E}" type="presParOf" srcId="{F46365FB-62CF-48BB-AE62-1DF17CBD82B8}" destId="{CF83D6FC-5810-4F5C-99DF-8D2A17901606}" srcOrd="0" destOrd="0" presId="urn:microsoft.com/office/officeart/2005/8/layout/orgChart1"/>
    <dgm:cxn modelId="{D5CFC9B9-6C13-4DF5-8975-ADBACECBB26E}" type="presParOf" srcId="{F46365FB-62CF-48BB-AE62-1DF17CBD82B8}" destId="{043810A0-BEBE-48D4-B137-9F02C8159793}" srcOrd="1" destOrd="0" presId="urn:microsoft.com/office/officeart/2005/8/layout/orgChart1"/>
    <dgm:cxn modelId="{2DECFF73-5106-4518-98A2-40D98FFB2606}" type="presParOf" srcId="{D87B09B4-9551-46F5-B091-0D3FD1C1355E}" destId="{38141718-3CE4-40D5-92BD-0F0CF15EC5AC}" srcOrd="1" destOrd="0" presId="urn:microsoft.com/office/officeart/2005/8/layout/orgChart1"/>
    <dgm:cxn modelId="{D67AEA07-EC05-4F39-BA02-C12A606852C8}" type="presParOf" srcId="{D87B09B4-9551-46F5-B091-0D3FD1C1355E}" destId="{67CC2582-1107-4B94-A0C8-9F00AA485291}" srcOrd="2" destOrd="0" presId="urn:microsoft.com/office/officeart/2005/8/layout/orgChart1"/>
    <dgm:cxn modelId="{BCFAC355-8AC0-4722-B917-9D225AEBC7F7}" type="presParOf" srcId="{5BBBC522-FF6E-43F2-8ADD-AADB02A3DC41}" destId="{C6A90F06-DB36-450D-9E2E-893416CD3D37}" srcOrd="2" destOrd="0" presId="urn:microsoft.com/office/officeart/2005/8/layout/orgChart1"/>
    <dgm:cxn modelId="{8A4A67F9-625F-4FFF-BE15-4ADA5D07593C}" type="presParOf" srcId="{1986F288-2F8F-414E-BE5C-10516EB3C0E6}" destId="{9F5025D0-051E-47FE-B19A-44A503B30A9B}" srcOrd="6" destOrd="0" presId="urn:microsoft.com/office/officeart/2005/8/layout/orgChart1"/>
    <dgm:cxn modelId="{683416F0-FC7F-4A32-A194-1F9139021243}" type="presParOf" srcId="{1986F288-2F8F-414E-BE5C-10516EB3C0E6}" destId="{53E927C1-A6D3-4E88-83FA-8210F719BF49}" srcOrd="7" destOrd="0" presId="urn:microsoft.com/office/officeart/2005/8/layout/orgChart1"/>
    <dgm:cxn modelId="{534F7977-5542-4C4A-AE33-C2B36792210A}" type="presParOf" srcId="{53E927C1-A6D3-4E88-83FA-8210F719BF49}" destId="{4044FF66-0776-4620-992C-F298A19B1CA6}" srcOrd="0" destOrd="0" presId="urn:microsoft.com/office/officeart/2005/8/layout/orgChart1"/>
    <dgm:cxn modelId="{68BF7978-E5F6-4C09-8627-9D373F0FD875}" type="presParOf" srcId="{4044FF66-0776-4620-992C-F298A19B1CA6}" destId="{2390121F-B1E4-44A6-9810-5F32B6B1068B}" srcOrd="0" destOrd="0" presId="urn:microsoft.com/office/officeart/2005/8/layout/orgChart1"/>
    <dgm:cxn modelId="{3C85E6BF-5C3A-4EEF-8BDE-F4989B834EA9}" type="presParOf" srcId="{4044FF66-0776-4620-992C-F298A19B1CA6}" destId="{F54B06F9-0277-4431-9206-29E91948D006}" srcOrd="1" destOrd="0" presId="urn:microsoft.com/office/officeart/2005/8/layout/orgChart1"/>
    <dgm:cxn modelId="{97F6021D-ABA1-452F-92B3-39D7D29D8CD5}" type="presParOf" srcId="{53E927C1-A6D3-4E88-83FA-8210F719BF49}" destId="{883B429A-1193-4129-AAE2-F84F990DD9DE}" srcOrd="1" destOrd="0" presId="urn:microsoft.com/office/officeart/2005/8/layout/orgChart1"/>
    <dgm:cxn modelId="{166F12D3-AC13-40F9-8A8A-164E05A4EBD7}" type="presParOf" srcId="{883B429A-1193-4129-AAE2-F84F990DD9DE}" destId="{3683D2F5-73C0-461C-8D24-BDE2E6742A98}" srcOrd="0" destOrd="0" presId="urn:microsoft.com/office/officeart/2005/8/layout/orgChart1"/>
    <dgm:cxn modelId="{D160DE76-8FCB-49F4-8052-54CF001BB9C7}" type="presParOf" srcId="{883B429A-1193-4129-AAE2-F84F990DD9DE}" destId="{A92435B5-664D-4FF4-9BA4-E66BDB7811B8}" srcOrd="1" destOrd="0" presId="urn:microsoft.com/office/officeart/2005/8/layout/orgChart1"/>
    <dgm:cxn modelId="{BE61FD4C-F2C1-412B-8FB2-E060EA60CBF2}" type="presParOf" srcId="{A92435B5-664D-4FF4-9BA4-E66BDB7811B8}" destId="{4EFAD6CE-4185-4C87-A19F-7783DFCA1D4C}" srcOrd="0" destOrd="0" presId="urn:microsoft.com/office/officeart/2005/8/layout/orgChart1"/>
    <dgm:cxn modelId="{3657C04C-6E3F-4111-8098-188619723460}" type="presParOf" srcId="{4EFAD6CE-4185-4C87-A19F-7783DFCA1D4C}" destId="{68574824-D843-4EA7-BA77-7B12E9AF7219}" srcOrd="0" destOrd="0" presId="urn:microsoft.com/office/officeart/2005/8/layout/orgChart1"/>
    <dgm:cxn modelId="{4360161F-04B3-46A0-8DC3-52F0EA50E6FF}" type="presParOf" srcId="{4EFAD6CE-4185-4C87-A19F-7783DFCA1D4C}" destId="{CFD2E50B-D27B-4179-8CC1-5E0CC94833E9}" srcOrd="1" destOrd="0" presId="urn:microsoft.com/office/officeart/2005/8/layout/orgChart1"/>
    <dgm:cxn modelId="{971D6C91-24E1-4E2B-8402-05FE54A8E6CD}" type="presParOf" srcId="{A92435B5-664D-4FF4-9BA4-E66BDB7811B8}" destId="{736E24F2-6CA6-4BD5-A580-32DB3DA8639F}" srcOrd="1" destOrd="0" presId="urn:microsoft.com/office/officeart/2005/8/layout/orgChart1"/>
    <dgm:cxn modelId="{133119EE-37E6-48C3-AD49-619E0D0187CD}" type="presParOf" srcId="{A92435B5-664D-4FF4-9BA4-E66BDB7811B8}" destId="{33DD405C-A6AC-49DD-80E4-7934EDB63138}" srcOrd="2" destOrd="0" presId="urn:microsoft.com/office/officeart/2005/8/layout/orgChart1"/>
    <dgm:cxn modelId="{766FD611-C9A1-45BB-89D6-2B2C8C9ADE75}" type="presParOf" srcId="{883B429A-1193-4129-AAE2-F84F990DD9DE}" destId="{81B73F64-0671-4DA7-B8C6-FC1F359EACBB}" srcOrd="2" destOrd="0" presId="urn:microsoft.com/office/officeart/2005/8/layout/orgChart1"/>
    <dgm:cxn modelId="{78B36DEF-2B75-40C5-858E-6F299405E69C}" type="presParOf" srcId="{883B429A-1193-4129-AAE2-F84F990DD9DE}" destId="{955C9CFD-CEF1-41A5-B3A8-7CC6436DE114}" srcOrd="3" destOrd="0" presId="urn:microsoft.com/office/officeart/2005/8/layout/orgChart1"/>
    <dgm:cxn modelId="{5F47F099-85D4-4121-9256-1EC9B8BA7FAB}" type="presParOf" srcId="{955C9CFD-CEF1-41A5-B3A8-7CC6436DE114}" destId="{411CC832-7026-40CC-9B13-04CE64621C03}" srcOrd="0" destOrd="0" presId="urn:microsoft.com/office/officeart/2005/8/layout/orgChart1"/>
    <dgm:cxn modelId="{B3B03E96-5177-4FBA-86DA-B2907C6375CD}" type="presParOf" srcId="{411CC832-7026-40CC-9B13-04CE64621C03}" destId="{7047ED6F-7453-45C7-9538-788AE9229DCE}" srcOrd="0" destOrd="0" presId="urn:microsoft.com/office/officeart/2005/8/layout/orgChart1"/>
    <dgm:cxn modelId="{341FF56C-34B7-40C4-910E-A79875AE0156}" type="presParOf" srcId="{411CC832-7026-40CC-9B13-04CE64621C03}" destId="{42EB1509-523F-40CC-B6D2-16C8DF44041A}" srcOrd="1" destOrd="0" presId="urn:microsoft.com/office/officeart/2005/8/layout/orgChart1"/>
    <dgm:cxn modelId="{A0DB8BD8-DF55-499E-A671-14612B7A544E}" type="presParOf" srcId="{955C9CFD-CEF1-41A5-B3A8-7CC6436DE114}" destId="{A0A5B09D-F014-44C5-A47D-88B135A7FEB1}" srcOrd="1" destOrd="0" presId="urn:microsoft.com/office/officeart/2005/8/layout/orgChart1"/>
    <dgm:cxn modelId="{D7293DAD-24C1-41B2-9EEA-FC110FC13BE6}" type="presParOf" srcId="{955C9CFD-CEF1-41A5-B3A8-7CC6436DE114}" destId="{8642D8BC-C94F-4ED3-B6DC-58B4F82F0CE8}" srcOrd="2" destOrd="0" presId="urn:microsoft.com/office/officeart/2005/8/layout/orgChart1"/>
    <dgm:cxn modelId="{981E9CA2-39A2-48BF-8F81-1AE5CF3FE325}" type="presParOf" srcId="{883B429A-1193-4129-AAE2-F84F990DD9DE}" destId="{88289D9F-C897-4A1A-BD6A-72E9957A0007}" srcOrd="4" destOrd="0" presId="urn:microsoft.com/office/officeart/2005/8/layout/orgChart1"/>
    <dgm:cxn modelId="{7C97AB67-8F69-4606-BEB8-47A8F1F93499}" type="presParOf" srcId="{883B429A-1193-4129-AAE2-F84F990DD9DE}" destId="{9EBEDA68-7E41-4BAE-BDA8-39ECA28784EE}" srcOrd="5" destOrd="0" presId="urn:microsoft.com/office/officeart/2005/8/layout/orgChart1"/>
    <dgm:cxn modelId="{49586F32-B784-4592-A416-38F9162044E6}" type="presParOf" srcId="{9EBEDA68-7E41-4BAE-BDA8-39ECA28784EE}" destId="{46914715-D521-44A0-8005-9A387279B10D}" srcOrd="0" destOrd="0" presId="urn:microsoft.com/office/officeart/2005/8/layout/orgChart1"/>
    <dgm:cxn modelId="{CF0F0680-60A6-4259-97F7-25FCCC2A37E4}" type="presParOf" srcId="{46914715-D521-44A0-8005-9A387279B10D}" destId="{EB1F50DB-F072-4038-8343-EB2EC0FE3FD0}" srcOrd="0" destOrd="0" presId="urn:microsoft.com/office/officeart/2005/8/layout/orgChart1"/>
    <dgm:cxn modelId="{0DFFD6D9-0064-43A3-8740-A9ECCC1B4B22}" type="presParOf" srcId="{46914715-D521-44A0-8005-9A387279B10D}" destId="{B8DCA876-8247-4EFF-B194-75D8CB0CEC25}" srcOrd="1" destOrd="0" presId="urn:microsoft.com/office/officeart/2005/8/layout/orgChart1"/>
    <dgm:cxn modelId="{C08C54E7-FF44-4482-AEF9-D3752BA90DF6}" type="presParOf" srcId="{9EBEDA68-7E41-4BAE-BDA8-39ECA28784EE}" destId="{EC7A2901-4774-48A1-9465-6F36DB49EFFD}" srcOrd="1" destOrd="0" presId="urn:microsoft.com/office/officeart/2005/8/layout/orgChart1"/>
    <dgm:cxn modelId="{4E0ACA58-CB68-4B61-9820-FD5DBC4595E1}" type="presParOf" srcId="{9EBEDA68-7E41-4BAE-BDA8-39ECA28784EE}" destId="{4F962B2E-3D7D-442D-99E5-51E42C68524B}" srcOrd="2" destOrd="0" presId="urn:microsoft.com/office/officeart/2005/8/layout/orgChart1"/>
    <dgm:cxn modelId="{B3E7E2D8-0D4F-4178-8A46-94C3A6C0F7C0}" type="presParOf" srcId="{53E927C1-A6D3-4E88-83FA-8210F719BF49}" destId="{AAEFBC90-158C-4C35-AF39-C8F60087E823}" srcOrd="2" destOrd="0" presId="urn:microsoft.com/office/officeart/2005/8/layout/orgChart1"/>
    <dgm:cxn modelId="{1CA93894-55A0-4E31-A3EF-023A9370F964}" type="presParOf" srcId="{70FD6097-91A1-46AD-9325-81B67C1A5A6D}" destId="{DEB95E37-B972-405B-93FF-1E0C9D69DFA0}" srcOrd="2" destOrd="0" presId="urn:microsoft.com/office/officeart/2005/8/layout/orgChart1"/>
    <dgm:cxn modelId="{6C433116-B123-4463-976C-482D991605D8}" type="presParOf" srcId="{BF17E858-74B7-4766-B4E1-D5F3B1DCD70A}" destId="{2A630443-A7A3-4286-A087-B80EFFCF1B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89D9F-C897-4A1A-BD6A-72E9957A0007}">
      <dsp:nvSpPr>
        <dsp:cNvPr id="0" name=""/>
        <dsp:cNvSpPr/>
      </dsp:nvSpPr>
      <dsp:spPr>
        <a:xfrm>
          <a:off x="8326791" y="3136016"/>
          <a:ext cx="240418" cy="301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3240"/>
              </a:lnTo>
              <a:lnTo>
                <a:pt x="240418" y="3013240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73F64-0671-4DA7-B8C6-FC1F359EACBB}">
      <dsp:nvSpPr>
        <dsp:cNvPr id="0" name=""/>
        <dsp:cNvSpPr/>
      </dsp:nvSpPr>
      <dsp:spPr>
        <a:xfrm>
          <a:off x="8326791" y="3136016"/>
          <a:ext cx="240418" cy="187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61"/>
              </a:lnTo>
              <a:lnTo>
                <a:pt x="240418" y="1875261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3D2F5-73C0-461C-8D24-BDE2E6742A98}">
      <dsp:nvSpPr>
        <dsp:cNvPr id="0" name=""/>
        <dsp:cNvSpPr/>
      </dsp:nvSpPr>
      <dsp:spPr>
        <a:xfrm>
          <a:off x="8326791" y="3136016"/>
          <a:ext cx="240418" cy="737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282"/>
              </a:lnTo>
              <a:lnTo>
                <a:pt x="240418" y="737282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025D0-051E-47FE-B19A-44A503B30A9B}">
      <dsp:nvSpPr>
        <dsp:cNvPr id="0" name=""/>
        <dsp:cNvSpPr/>
      </dsp:nvSpPr>
      <dsp:spPr>
        <a:xfrm>
          <a:off x="6058847" y="1998037"/>
          <a:ext cx="2909059" cy="336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292"/>
              </a:lnTo>
              <a:lnTo>
                <a:pt x="2909059" y="168292"/>
              </a:lnTo>
              <a:lnTo>
                <a:pt x="2909059" y="336585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078B8-77E2-4F72-9BFD-09FC0E48539A}">
      <dsp:nvSpPr>
        <dsp:cNvPr id="0" name=""/>
        <dsp:cNvSpPr/>
      </dsp:nvSpPr>
      <dsp:spPr>
        <a:xfrm>
          <a:off x="6387418" y="3136016"/>
          <a:ext cx="240418" cy="301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3240"/>
              </a:lnTo>
              <a:lnTo>
                <a:pt x="240418" y="3013240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F1EB0-61D2-4823-80ED-599BA7198EC4}">
      <dsp:nvSpPr>
        <dsp:cNvPr id="0" name=""/>
        <dsp:cNvSpPr/>
      </dsp:nvSpPr>
      <dsp:spPr>
        <a:xfrm>
          <a:off x="6387418" y="3136016"/>
          <a:ext cx="240418" cy="187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61"/>
              </a:lnTo>
              <a:lnTo>
                <a:pt x="240418" y="1875261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CB561-75BB-4D17-9F5B-32076340BA08}">
      <dsp:nvSpPr>
        <dsp:cNvPr id="0" name=""/>
        <dsp:cNvSpPr/>
      </dsp:nvSpPr>
      <dsp:spPr>
        <a:xfrm>
          <a:off x="6387418" y="3136016"/>
          <a:ext cx="240418" cy="737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282"/>
              </a:lnTo>
              <a:lnTo>
                <a:pt x="240418" y="737282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B23E2-0435-4B6E-8FCA-3DE84B10E7FB}">
      <dsp:nvSpPr>
        <dsp:cNvPr id="0" name=""/>
        <dsp:cNvSpPr/>
      </dsp:nvSpPr>
      <dsp:spPr>
        <a:xfrm>
          <a:off x="6058847" y="1998037"/>
          <a:ext cx="969686" cy="336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292"/>
              </a:lnTo>
              <a:lnTo>
                <a:pt x="969686" y="168292"/>
              </a:lnTo>
              <a:lnTo>
                <a:pt x="969686" y="336585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1E8E7-308C-44E4-9F16-D27DA912334B}">
      <dsp:nvSpPr>
        <dsp:cNvPr id="0" name=""/>
        <dsp:cNvSpPr/>
      </dsp:nvSpPr>
      <dsp:spPr>
        <a:xfrm>
          <a:off x="4448045" y="3136016"/>
          <a:ext cx="240418" cy="301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3240"/>
              </a:lnTo>
              <a:lnTo>
                <a:pt x="240418" y="3013240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B6679-9498-4857-ADDD-47D49D33484F}">
      <dsp:nvSpPr>
        <dsp:cNvPr id="0" name=""/>
        <dsp:cNvSpPr/>
      </dsp:nvSpPr>
      <dsp:spPr>
        <a:xfrm>
          <a:off x="4448045" y="3136016"/>
          <a:ext cx="240418" cy="187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61"/>
              </a:lnTo>
              <a:lnTo>
                <a:pt x="240418" y="1875261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5847B-4833-4374-A9BC-658C2A3091B6}">
      <dsp:nvSpPr>
        <dsp:cNvPr id="0" name=""/>
        <dsp:cNvSpPr/>
      </dsp:nvSpPr>
      <dsp:spPr>
        <a:xfrm>
          <a:off x="4448045" y="3136016"/>
          <a:ext cx="240418" cy="737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282"/>
              </a:lnTo>
              <a:lnTo>
                <a:pt x="240418" y="737282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713B9-CC45-44C4-BA69-486A00945CC8}">
      <dsp:nvSpPr>
        <dsp:cNvPr id="0" name=""/>
        <dsp:cNvSpPr/>
      </dsp:nvSpPr>
      <dsp:spPr>
        <a:xfrm>
          <a:off x="5089160" y="1998037"/>
          <a:ext cx="969686" cy="336585"/>
        </a:xfrm>
        <a:custGeom>
          <a:avLst/>
          <a:gdLst/>
          <a:ahLst/>
          <a:cxnLst/>
          <a:rect l="0" t="0" r="0" b="0"/>
          <a:pathLst>
            <a:path>
              <a:moveTo>
                <a:pt x="969686" y="0"/>
              </a:moveTo>
              <a:lnTo>
                <a:pt x="969686" y="168292"/>
              </a:lnTo>
              <a:lnTo>
                <a:pt x="0" y="168292"/>
              </a:lnTo>
              <a:lnTo>
                <a:pt x="0" y="336585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9585D-C527-4646-A057-B23E2790B4F3}">
      <dsp:nvSpPr>
        <dsp:cNvPr id="0" name=""/>
        <dsp:cNvSpPr/>
      </dsp:nvSpPr>
      <dsp:spPr>
        <a:xfrm>
          <a:off x="2508673" y="3136016"/>
          <a:ext cx="240418" cy="301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3240"/>
              </a:lnTo>
              <a:lnTo>
                <a:pt x="240418" y="3013240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A4A6E-8851-43BE-B77E-F9B4B6714EA4}">
      <dsp:nvSpPr>
        <dsp:cNvPr id="0" name=""/>
        <dsp:cNvSpPr/>
      </dsp:nvSpPr>
      <dsp:spPr>
        <a:xfrm>
          <a:off x="2508673" y="3136016"/>
          <a:ext cx="240418" cy="187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61"/>
              </a:lnTo>
              <a:lnTo>
                <a:pt x="240418" y="1875261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FE5E0-2C6F-499D-AF06-04CAE2516A0B}">
      <dsp:nvSpPr>
        <dsp:cNvPr id="0" name=""/>
        <dsp:cNvSpPr/>
      </dsp:nvSpPr>
      <dsp:spPr>
        <a:xfrm>
          <a:off x="2508673" y="3136016"/>
          <a:ext cx="240418" cy="737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282"/>
              </a:lnTo>
              <a:lnTo>
                <a:pt x="240418" y="737282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1DE8A-2D95-4256-907F-130E35A76F71}">
      <dsp:nvSpPr>
        <dsp:cNvPr id="0" name=""/>
        <dsp:cNvSpPr/>
      </dsp:nvSpPr>
      <dsp:spPr>
        <a:xfrm>
          <a:off x="3149788" y="1998037"/>
          <a:ext cx="2909059" cy="336585"/>
        </a:xfrm>
        <a:custGeom>
          <a:avLst/>
          <a:gdLst/>
          <a:ahLst/>
          <a:cxnLst/>
          <a:rect l="0" t="0" r="0" b="0"/>
          <a:pathLst>
            <a:path>
              <a:moveTo>
                <a:pt x="2909059" y="0"/>
              </a:moveTo>
              <a:lnTo>
                <a:pt x="2909059" y="168292"/>
              </a:lnTo>
              <a:lnTo>
                <a:pt x="0" y="168292"/>
              </a:lnTo>
              <a:lnTo>
                <a:pt x="0" y="336585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A46B4-FE41-4EA9-ABC6-20CB8675D7CE}">
      <dsp:nvSpPr>
        <dsp:cNvPr id="0" name=""/>
        <dsp:cNvSpPr/>
      </dsp:nvSpPr>
      <dsp:spPr>
        <a:xfrm>
          <a:off x="3434282" y="860058"/>
          <a:ext cx="2624564" cy="336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292"/>
              </a:lnTo>
              <a:lnTo>
                <a:pt x="2624564" y="168292"/>
              </a:lnTo>
              <a:lnTo>
                <a:pt x="2624564" y="33658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F0899-6863-4B0A-A297-36D8855C8975}">
      <dsp:nvSpPr>
        <dsp:cNvPr id="0" name=""/>
        <dsp:cNvSpPr/>
      </dsp:nvSpPr>
      <dsp:spPr>
        <a:xfrm>
          <a:off x="168603" y="1998037"/>
          <a:ext cx="240418" cy="4151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1219"/>
              </a:lnTo>
              <a:lnTo>
                <a:pt x="240418" y="4151219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AFAEB-0CE2-4B67-B1F6-571A8E15FF52}">
      <dsp:nvSpPr>
        <dsp:cNvPr id="0" name=""/>
        <dsp:cNvSpPr/>
      </dsp:nvSpPr>
      <dsp:spPr>
        <a:xfrm>
          <a:off x="168603" y="1998037"/>
          <a:ext cx="240418" cy="301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3240"/>
              </a:lnTo>
              <a:lnTo>
                <a:pt x="240418" y="3013240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62F75-075C-4F54-A57A-A489F186A88D}">
      <dsp:nvSpPr>
        <dsp:cNvPr id="0" name=""/>
        <dsp:cNvSpPr/>
      </dsp:nvSpPr>
      <dsp:spPr>
        <a:xfrm>
          <a:off x="168603" y="1998037"/>
          <a:ext cx="240418" cy="187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61"/>
              </a:lnTo>
              <a:lnTo>
                <a:pt x="240418" y="1875261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B2F51-B509-47D3-A449-25E130E740C0}">
      <dsp:nvSpPr>
        <dsp:cNvPr id="0" name=""/>
        <dsp:cNvSpPr/>
      </dsp:nvSpPr>
      <dsp:spPr>
        <a:xfrm>
          <a:off x="168603" y="1998037"/>
          <a:ext cx="240418" cy="737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282"/>
              </a:lnTo>
              <a:lnTo>
                <a:pt x="240418" y="737282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99341-69E6-4806-900F-247CFF2D014F}">
      <dsp:nvSpPr>
        <dsp:cNvPr id="0" name=""/>
        <dsp:cNvSpPr/>
      </dsp:nvSpPr>
      <dsp:spPr>
        <a:xfrm>
          <a:off x="809718" y="860058"/>
          <a:ext cx="2624564" cy="336585"/>
        </a:xfrm>
        <a:custGeom>
          <a:avLst/>
          <a:gdLst/>
          <a:ahLst/>
          <a:cxnLst/>
          <a:rect l="0" t="0" r="0" b="0"/>
          <a:pathLst>
            <a:path>
              <a:moveTo>
                <a:pt x="2624564" y="0"/>
              </a:moveTo>
              <a:lnTo>
                <a:pt x="2624564" y="168292"/>
              </a:lnTo>
              <a:lnTo>
                <a:pt x="0" y="168292"/>
              </a:lnTo>
              <a:lnTo>
                <a:pt x="0" y="33658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8E0F1-897C-479C-8DB4-39E2D400D73C}">
      <dsp:nvSpPr>
        <dsp:cNvPr id="0" name=""/>
        <dsp:cNvSpPr/>
      </dsp:nvSpPr>
      <dsp:spPr>
        <a:xfrm>
          <a:off x="2632889" y="58664"/>
          <a:ext cx="1602787" cy="801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Capacidades físicas condicionales</a:t>
          </a:r>
          <a:endParaRPr lang="es-CO" sz="1100" kern="1200"/>
        </a:p>
      </dsp:txBody>
      <dsp:txXfrm>
        <a:off x="2632889" y="58664"/>
        <a:ext cx="1602787" cy="801393"/>
      </dsp:txXfrm>
    </dsp:sp>
    <dsp:sp modelId="{F24FD759-A37A-4781-BD8C-7DBB953C12C2}">
      <dsp:nvSpPr>
        <dsp:cNvPr id="0" name=""/>
        <dsp:cNvSpPr/>
      </dsp:nvSpPr>
      <dsp:spPr>
        <a:xfrm>
          <a:off x="8324" y="1196643"/>
          <a:ext cx="1602787" cy="8013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Ramas principales:</a:t>
          </a:r>
          <a:endParaRPr lang="es-CO" sz="1100" kern="1200"/>
        </a:p>
      </dsp:txBody>
      <dsp:txXfrm>
        <a:off x="8324" y="1196643"/>
        <a:ext cx="1602787" cy="801393"/>
      </dsp:txXfrm>
    </dsp:sp>
    <dsp:sp modelId="{57E5A860-9AEE-47C1-8DC0-325ED120B819}">
      <dsp:nvSpPr>
        <dsp:cNvPr id="0" name=""/>
        <dsp:cNvSpPr/>
      </dsp:nvSpPr>
      <dsp:spPr>
        <a:xfrm>
          <a:off x="409021" y="2334622"/>
          <a:ext cx="1602787" cy="8013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Fuerza</a:t>
          </a:r>
          <a:endParaRPr lang="es-CO" sz="1100" kern="1200"/>
        </a:p>
      </dsp:txBody>
      <dsp:txXfrm>
        <a:off x="409021" y="2334622"/>
        <a:ext cx="1602787" cy="801393"/>
      </dsp:txXfrm>
    </dsp:sp>
    <dsp:sp modelId="{FFF3CBBE-9065-4164-9CE9-DBE9B57797C8}">
      <dsp:nvSpPr>
        <dsp:cNvPr id="0" name=""/>
        <dsp:cNvSpPr/>
      </dsp:nvSpPr>
      <dsp:spPr>
        <a:xfrm>
          <a:off x="409021" y="3472601"/>
          <a:ext cx="1602787" cy="8013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Resistencia</a:t>
          </a:r>
          <a:endParaRPr lang="es-CO" sz="1100" kern="1200"/>
        </a:p>
      </dsp:txBody>
      <dsp:txXfrm>
        <a:off x="409021" y="3472601"/>
        <a:ext cx="1602787" cy="801393"/>
      </dsp:txXfrm>
    </dsp:sp>
    <dsp:sp modelId="{C0F5E0A0-C2B5-4D2A-B67F-53A906BE028D}">
      <dsp:nvSpPr>
        <dsp:cNvPr id="0" name=""/>
        <dsp:cNvSpPr/>
      </dsp:nvSpPr>
      <dsp:spPr>
        <a:xfrm>
          <a:off x="409021" y="4610580"/>
          <a:ext cx="1602787" cy="8013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Flexibilidad</a:t>
          </a:r>
          <a:endParaRPr lang="es-CO" sz="1100" kern="1200"/>
        </a:p>
      </dsp:txBody>
      <dsp:txXfrm>
        <a:off x="409021" y="4610580"/>
        <a:ext cx="1602787" cy="801393"/>
      </dsp:txXfrm>
    </dsp:sp>
    <dsp:sp modelId="{1988060F-408C-4890-BF0E-FBDBF9FE1AE6}">
      <dsp:nvSpPr>
        <dsp:cNvPr id="0" name=""/>
        <dsp:cNvSpPr/>
      </dsp:nvSpPr>
      <dsp:spPr>
        <a:xfrm>
          <a:off x="409021" y="5748559"/>
          <a:ext cx="1602787" cy="8013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Velocidad</a:t>
          </a:r>
          <a:endParaRPr lang="es-CO" sz="1100" kern="1200"/>
        </a:p>
      </dsp:txBody>
      <dsp:txXfrm>
        <a:off x="409021" y="5748559"/>
        <a:ext cx="1602787" cy="801393"/>
      </dsp:txXfrm>
    </dsp:sp>
    <dsp:sp modelId="{AC2230D8-9A97-4181-8691-470275C75CD4}">
      <dsp:nvSpPr>
        <dsp:cNvPr id="0" name=""/>
        <dsp:cNvSpPr/>
      </dsp:nvSpPr>
      <dsp:spPr>
        <a:xfrm>
          <a:off x="5257453" y="1196643"/>
          <a:ext cx="1602787" cy="8013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Ramas secundarias:</a:t>
          </a:r>
          <a:endParaRPr lang="es-CO" sz="1100" kern="1200"/>
        </a:p>
      </dsp:txBody>
      <dsp:txXfrm>
        <a:off x="5257453" y="1196643"/>
        <a:ext cx="1602787" cy="801393"/>
      </dsp:txXfrm>
    </dsp:sp>
    <dsp:sp modelId="{E1A164DF-C1F1-4565-8C23-CB1C4B736D08}">
      <dsp:nvSpPr>
        <dsp:cNvPr id="0" name=""/>
        <dsp:cNvSpPr/>
      </dsp:nvSpPr>
      <dsp:spPr>
        <a:xfrm>
          <a:off x="2348394" y="2334622"/>
          <a:ext cx="1602787" cy="8013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Fuerza:</a:t>
          </a:r>
          <a:endParaRPr lang="es-CO" sz="1100" kern="1200"/>
        </a:p>
      </dsp:txBody>
      <dsp:txXfrm>
        <a:off x="2348394" y="2334622"/>
        <a:ext cx="1602787" cy="801393"/>
      </dsp:txXfrm>
    </dsp:sp>
    <dsp:sp modelId="{3424AEC8-257A-4AE1-9919-25984D39EDF8}">
      <dsp:nvSpPr>
        <dsp:cNvPr id="0" name=""/>
        <dsp:cNvSpPr/>
      </dsp:nvSpPr>
      <dsp:spPr>
        <a:xfrm>
          <a:off x="2749091" y="3472601"/>
          <a:ext cx="1602787" cy="8013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Tipos de fuerza: máxima, explosiva, resistencia de fuerza</a:t>
          </a:r>
          <a:endParaRPr lang="es-CO" sz="1100" kern="1200"/>
        </a:p>
      </dsp:txBody>
      <dsp:txXfrm>
        <a:off x="2749091" y="3472601"/>
        <a:ext cx="1602787" cy="801393"/>
      </dsp:txXfrm>
    </dsp:sp>
    <dsp:sp modelId="{4B586F8A-2B88-482D-BEFF-4635388C3EAF}">
      <dsp:nvSpPr>
        <dsp:cNvPr id="0" name=""/>
        <dsp:cNvSpPr/>
      </dsp:nvSpPr>
      <dsp:spPr>
        <a:xfrm>
          <a:off x="2749091" y="4610580"/>
          <a:ext cx="1602787" cy="8013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Métodos de entrenamiento: levantamiento de pesas, calistenia, isométricos</a:t>
          </a:r>
          <a:endParaRPr lang="es-CO" sz="1100" kern="1200"/>
        </a:p>
      </dsp:txBody>
      <dsp:txXfrm>
        <a:off x="2749091" y="4610580"/>
        <a:ext cx="1602787" cy="801393"/>
      </dsp:txXfrm>
    </dsp:sp>
    <dsp:sp modelId="{41C0C378-5256-404D-B582-F973AAD16A91}">
      <dsp:nvSpPr>
        <dsp:cNvPr id="0" name=""/>
        <dsp:cNvSpPr/>
      </dsp:nvSpPr>
      <dsp:spPr>
        <a:xfrm>
          <a:off x="2749091" y="5748559"/>
          <a:ext cx="1602787" cy="8013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Factores que influyen en la fuerza: edad, sexo, tipo de fibra muscular</a:t>
          </a:r>
          <a:endParaRPr lang="es-CO" sz="1100" kern="1200"/>
        </a:p>
      </dsp:txBody>
      <dsp:txXfrm>
        <a:off x="2749091" y="5748559"/>
        <a:ext cx="1602787" cy="801393"/>
      </dsp:txXfrm>
    </dsp:sp>
    <dsp:sp modelId="{E8BC1668-3A25-4CF6-A40E-FA917D3D9A68}">
      <dsp:nvSpPr>
        <dsp:cNvPr id="0" name=""/>
        <dsp:cNvSpPr/>
      </dsp:nvSpPr>
      <dsp:spPr>
        <a:xfrm>
          <a:off x="4287767" y="2334622"/>
          <a:ext cx="1602787" cy="8013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Resistencia:</a:t>
          </a:r>
          <a:endParaRPr lang="es-CO" sz="1100" kern="1200"/>
        </a:p>
      </dsp:txBody>
      <dsp:txXfrm>
        <a:off x="4287767" y="2334622"/>
        <a:ext cx="1602787" cy="801393"/>
      </dsp:txXfrm>
    </dsp:sp>
    <dsp:sp modelId="{236CF6CB-BA39-4C4F-A0DA-E465E797A457}">
      <dsp:nvSpPr>
        <dsp:cNvPr id="0" name=""/>
        <dsp:cNvSpPr/>
      </dsp:nvSpPr>
      <dsp:spPr>
        <a:xfrm>
          <a:off x="4688464" y="3472601"/>
          <a:ext cx="1602787" cy="8013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Tipos de resistencia: aeróbica, anaeróbica</a:t>
          </a:r>
          <a:endParaRPr lang="es-CO" sz="1100" kern="1200"/>
        </a:p>
      </dsp:txBody>
      <dsp:txXfrm>
        <a:off x="4688464" y="3472601"/>
        <a:ext cx="1602787" cy="801393"/>
      </dsp:txXfrm>
    </dsp:sp>
    <dsp:sp modelId="{422DEA9D-309B-4986-94B4-5EF94C97A52D}">
      <dsp:nvSpPr>
        <dsp:cNvPr id="0" name=""/>
        <dsp:cNvSpPr/>
      </dsp:nvSpPr>
      <dsp:spPr>
        <a:xfrm>
          <a:off x="4688464" y="4610580"/>
          <a:ext cx="1602787" cy="8013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Métodos de entrenamiento: carrera continua, intervalos, circuitos</a:t>
          </a:r>
          <a:endParaRPr lang="es-CO" sz="1100" kern="1200"/>
        </a:p>
      </dsp:txBody>
      <dsp:txXfrm>
        <a:off x="4688464" y="4610580"/>
        <a:ext cx="1602787" cy="801393"/>
      </dsp:txXfrm>
    </dsp:sp>
    <dsp:sp modelId="{2B0E797C-5D65-4384-ACE1-A83070183DA5}">
      <dsp:nvSpPr>
        <dsp:cNvPr id="0" name=""/>
        <dsp:cNvSpPr/>
      </dsp:nvSpPr>
      <dsp:spPr>
        <a:xfrm>
          <a:off x="4688464" y="5748559"/>
          <a:ext cx="1602787" cy="8013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Factores que influyen en la resistencia: capacidad aeróbica, capacidad anaeróbica, eficiencia cardiovascular</a:t>
          </a:r>
          <a:endParaRPr lang="es-CO" sz="1100" kern="1200"/>
        </a:p>
      </dsp:txBody>
      <dsp:txXfrm>
        <a:off x="4688464" y="5748559"/>
        <a:ext cx="1602787" cy="801393"/>
      </dsp:txXfrm>
    </dsp:sp>
    <dsp:sp modelId="{AADA3979-8211-45A5-93B3-4D6FA001886B}">
      <dsp:nvSpPr>
        <dsp:cNvPr id="0" name=""/>
        <dsp:cNvSpPr/>
      </dsp:nvSpPr>
      <dsp:spPr>
        <a:xfrm>
          <a:off x="6227140" y="2334622"/>
          <a:ext cx="1602787" cy="8013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Flexibilidad:</a:t>
          </a:r>
          <a:endParaRPr lang="es-CO" sz="1100" kern="1200"/>
        </a:p>
      </dsp:txBody>
      <dsp:txXfrm>
        <a:off x="6227140" y="2334622"/>
        <a:ext cx="1602787" cy="801393"/>
      </dsp:txXfrm>
    </dsp:sp>
    <dsp:sp modelId="{8FB7A968-781D-40C5-9F89-B13CE47A8C06}">
      <dsp:nvSpPr>
        <dsp:cNvPr id="0" name=""/>
        <dsp:cNvSpPr/>
      </dsp:nvSpPr>
      <dsp:spPr>
        <a:xfrm>
          <a:off x="6627837" y="3472601"/>
          <a:ext cx="1602787" cy="8013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Tipos de flexibilidad: estática, dinámica</a:t>
          </a:r>
          <a:endParaRPr lang="es-CO" sz="1100" kern="1200"/>
        </a:p>
      </dsp:txBody>
      <dsp:txXfrm>
        <a:off x="6627837" y="3472601"/>
        <a:ext cx="1602787" cy="801393"/>
      </dsp:txXfrm>
    </dsp:sp>
    <dsp:sp modelId="{94C2D4F8-33F1-485C-825A-94A091F5CF46}">
      <dsp:nvSpPr>
        <dsp:cNvPr id="0" name=""/>
        <dsp:cNvSpPr/>
      </dsp:nvSpPr>
      <dsp:spPr>
        <a:xfrm>
          <a:off x="6627837" y="4610580"/>
          <a:ext cx="1602787" cy="8013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Métodos de entrenamiento: estiramientos, yoga, pilates</a:t>
          </a:r>
          <a:endParaRPr lang="es-CO" sz="1100" kern="1200"/>
        </a:p>
      </dsp:txBody>
      <dsp:txXfrm>
        <a:off x="6627837" y="4610580"/>
        <a:ext cx="1602787" cy="801393"/>
      </dsp:txXfrm>
    </dsp:sp>
    <dsp:sp modelId="{CF83D6FC-5810-4F5C-99DF-8D2A17901606}">
      <dsp:nvSpPr>
        <dsp:cNvPr id="0" name=""/>
        <dsp:cNvSpPr/>
      </dsp:nvSpPr>
      <dsp:spPr>
        <a:xfrm>
          <a:off x="6627837" y="5748559"/>
          <a:ext cx="1602787" cy="8013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Factores que influyen en la flexibilidad: edad, sexo, tipo de actividad física</a:t>
          </a:r>
          <a:endParaRPr lang="es-CO" sz="1100" kern="1200"/>
        </a:p>
      </dsp:txBody>
      <dsp:txXfrm>
        <a:off x="6627837" y="5748559"/>
        <a:ext cx="1602787" cy="801393"/>
      </dsp:txXfrm>
    </dsp:sp>
    <dsp:sp modelId="{2390121F-B1E4-44A6-9810-5F32B6B1068B}">
      <dsp:nvSpPr>
        <dsp:cNvPr id="0" name=""/>
        <dsp:cNvSpPr/>
      </dsp:nvSpPr>
      <dsp:spPr>
        <a:xfrm>
          <a:off x="8166513" y="2334622"/>
          <a:ext cx="1602787" cy="8013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Velocidad:</a:t>
          </a:r>
          <a:endParaRPr lang="es-CO" sz="1100" kern="1200"/>
        </a:p>
      </dsp:txBody>
      <dsp:txXfrm>
        <a:off x="8166513" y="2334622"/>
        <a:ext cx="1602787" cy="801393"/>
      </dsp:txXfrm>
    </dsp:sp>
    <dsp:sp modelId="{68574824-D843-4EA7-BA77-7B12E9AF7219}">
      <dsp:nvSpPr>
        <dsp:cNvPr id="0" name=""/>
        <dsp:cNvSpPr/>
      </dsp:nvSpPr>
      <dsp:spPr>
        <a:xfrm>
          <a:off x="8567209" y="3472601"/>
          <a:ext cx="1602787" cy="8013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Tipos de velocidad: de reacción, gestual, de desplazamiento</a:t>
          </a:r>
          <a:endParaRPr lang="es-CO" sz="1100" kern="1200"/>
        </a:p>
      </dsp:txBody>
      <dsp:txXfrm>
        <a:off x="8567209" y="3472601"/>
        <a:ext cx="1602787" cy="801393"/>
      </dsp:txXfrm>
    </dsp:sp>
    <dsp:sp modelId="{7047ED6F-7453-45C7-9538-788AE9229DCE}">
      <dsp:nvSpPr>
        <dsp:cNvPr id="0" name=""/>
        <dsp:cNvSpPr/>
      </dsp:nvSpPr>
      <dsp:spPr>
        <a:xfrm>
          <a:off x="8567209" y="4610580"/>
          <a:ext cx="1602787" cy="8013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Métodos de entrenamiento: sprints, ejercicios de técnica, entrenamiento pliométrico</a:t>
          </a:r>
          <a:endParaRPr lang="es-CO" sz="1100" kern="1200"/>
        </a:p>
      </dsp:txBody>
      <dsp:txXfrm>
        <a:off x="8567209" y="4610580"/>
        <a:ext cx="1602787" cy="801393"/>
      </dsp:txXfrm>
    </dsp:sp>
    <dsp:sp modelId="{EB1F50DB-F072-4038-8343-EB2EC0FE3FD0}">
      <dsp:nvSpPr>
        <dsp:cNvPr id="0" name=""/>
        <dsp:cNvSpPr/>
      </dsp:nvSpPr>
      <dsp:spPr>
        <a:xfrm>
          <a:off x="8567209" y="5748559"/>
          <a:ext cx="1602787" cy="8013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Factores que influyen en la velocidad: edad, sexo, potencia muscular</a:t>
          </a:r>
          <a:endParaRPr lang="es-CO" sz="1100" kern="1200"/>
        </a:p>
      </dsp:txBody>
      <dsp:txXfrm>
        <a:off x="8567209" y="5748559"/>
        <a:ext cx="1602787" cy="801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845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523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60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196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97516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9722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1131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088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89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9899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351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591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65CCE-A5EC-C4E3-FDDA-B669E957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Actividad: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 </a:t>
            </a:r>
          </a:p>
          <a:p>
            <a:pPr marL="0" indent="0" algn="ctr">
              <a:buNone/>
            </a:pPr>
            <a: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Mapa mental - capacidades físicas condicionales</a:t>
            </a:r>
          </a:p>
          <a:p>
            <a:pPr marL="0" indent="0" algn="ctr">
              <a:buNone/>
            </a:pPr>
            <a:endParaRPr lang="es-CO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indent="0" algn="ctr">
              <a:buNone/>
            </a:pPr>
            <a:r>
              <a:rPr lang="es-CO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GA6-230101507-AA3-EV01</a:t>
            </a:r>
          </a:p>
          <a:p>
            <a:pPr marL="0" indent="0" algn="ctr">
              <a:buNone/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C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Aprendiz: </a:t>
            </a: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Wilmer Jair Espinosa Silva</a:t>
            </a:r>
            <a:endParaRPr lang="es-CO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CC: 1.095.910.391 </a:t>
            </a: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endParaRPr lang="es-CO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Instructor: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ISRAEL ARBONA GUERRERO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Servicio </a:t>
            </a:r>
            <a:r>
              <a:rPr lang="es-CO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Nacional</a:t>
            </a: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aprendizaje-SENA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Curso: TECNOLOGÍA EN ANÁLISIS Y DESARROLLO DE SOFTWARE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Ficha: 2455285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91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1591154-B8AF-83DF-E9C2-5891BB4FA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317774"/>
              </p:ext>
            </p:extLst>
          </p:nvPr>
        </p:nvGraphicFramePr>
        <p:xfrm>
          <a:off x="1251678" y="124691"/>
          <a:ext cx="10178322" cy="6608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889629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22</TotalTime>
  <Words>199</Words>
  <Application>Microsoft Office PowerPoint</Application>
  <PresentationFormat>Panorámica</PresentationFormat>
  <Paragraphs>39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Gill Sans MT</vt:lpstr>
      <vt:lpstr>Impact</vt:lpstr>
      <vt:lpstr>Times New Roman</vt:lpstr>
      <vt:lpstr>Distintivo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Wilmer jair Espinosa silva</dc:creator>
  <cp:lastModifiedBy>Wilmer jair Espinosa silva</cp:lastModifiedBy>
  <cp:revision>1</cp:revision>
  <dcterms:created xsi:type="dcterms:W3CDTF">2023-03-04T15:06:47Z</dcterms:created>
  <dcterms:modified xsi:type="dcterms:W3CDTF">2023-03-04T15:39:34Z</dcterms:modified>
</cp:coreProperties>
</file>