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DFB62-004F-4636-AF6F-B4B1182D5639}" v="1" dt="2023-03-04T15:23:56.511"/>
    <p1510:client id="{D74707A4-284B-4325-AAE9-475B0D036F9F}" v="9" dt="2023-03-04T16:15:15.393"/>
    <p1510:client id="{E2C71B02-6C75-47E2-AD4B-C490A06619B1}" v="11" dt="2023-03-04T15:38:5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mer jair Espinosa silva" userId="4235b24b-0820-471e-89cd-28e87e413800" providerId="ADAL" clId="{E2C71B02-6C75-47E2-AD4B-C490A06619B1}"/>
    <pc:docChg chg="custSel addSld delSld modSld modMainMaster">
      <pc:chgData name="Wilmer jair Espinosa silva" userId="4235b24b-0820-471e-89cd-28e87e413800" providerId="ADAL" clId="{E2C71B02-6C75-47E2-AD4B-C490A06619B1}" dt="2023-03-04T15:39:30.287" v="40" actId="27636"/>
      <pc:docMkLst>
        <pc:docMk/>
      </pc:docMkLst>
      <pc:sldChg chg="del">
        <pc:chgData name="Wilmer jair Espinosa silva" userId="4235b24b-0820-471e-89cd-28e87e413800" providerId="ADAL" clId="{E2C71B02-6C75-47E2-AD4B-C490A06619B1}" dt="2023-03-04T15:33:48.210" v="0" actId="47"/>
        <pc:sldMkLst>
          <pc:docMk/>
          <pc:sldMk cId="2586749545" sldId="256"/>
        </pc:sldMkLst>
      </pc:sldChg>
      <pc:sldChg chg="modSp mod">
        <pc:chgData name="Wilmer jair Espinosa silva" userId="4235b24b-0820-471e-89cd-28e87e413800" providerId="ADAL" clId="{E2C71B02-6C75-47E2-AD4B-C490A06619B1}" dt="2023-03-04T15:39:30.287" v="40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E2C71B02-6C75-47E2-AD4B-C490A06619B1}" dt="2023-03-04T15:39:30.287" v="40" actId="27636"/>
          <ac:spMkLst>
            <pc:docMk/>
            <pc:sldMk cId="679102548" sldId="257"/>
            <ac:spMk id="3" creationId="{71265CCE-A5EC-C4E3-FDDA-B669E957057C}"/>
          </ac:spMkLst>
        </pc:spChg>
      </pc:sldChg>
      <pc:sldChg chg="addSp delSp modSp new mod">
        <pc:chgData name="Wilmer jair Espinosa silva" userId="4235b24b-0820-471e-89cd-28e87e413800" providerId="ADAL" clId="{E2C71B02-6C75-47E2-AD4B-C490A06619B1}" dt="2023-03-04T15:38:59.953" v="36" actId="12100"/>
        <pc:sldMkLst>
          <pc:docMk/>
          <pc:sldMk cId="2257889629" sldId="258"/>
        </pc:sldMkLst>
        <pc:spChg chg="del mod">
          <ac:chgData name="Wilmer jair Espinosa silva" userId="4235b24b-0820-471e-89cd-28e87e413800" providerId="ADAL" clId="{E2C71B02-6C75-47E2-AD4B-C490A06619B1}" dt="2023-03-04T15:37:18.570" v="13" actId="478"/>
          <ac:spMkLst>
            <pc:docMk/>
            <pc:sldMk cId="2257889629" sldId="258"/>
            <ac:spMk id="2" creationId="{96CE6D77-862B-D64D-0F41-091775B0837C}"/>
          </ac:spMkLst>
        </pc:spChg>
        <pc:spChg chg="del mod">
          <ac:chgData name="Wilmer jair Espinosa silva" userId="4235b24b-0820-471e-89cd-28e87e413800" providerId="ADAL" clId="{E2C71B02-6C75-47E2-AD4B-C490A06619B1}" dt="2023-03-04T15:38:36.021" v="31" actId="12084"/>
          <ac:spMkLst>
            <pc:docMk/>
            <pc:sldMk cId="2257889629" sldId="258"/>
            <ac:spMk id="3" creationId="{F6B1D4C0-2089-8600-1456-DAF7D67C8A5D}"/>
          </ac:spMkLst>
        </pc:spChg>
        <pc:graphicFrameChg chg="add mod">
          <ac:chgData name="Wilmer jair Espinosa silva" userId="4235b24b-0820-471e-89cd-28e87e413800" providerId="ADAL" clId="{E2C71B02-6C75-47E2-AD4B-C490A06619B1}" dt="2023-03-04T15:38:59.953" v="36" actId="12100"/>
          <ac:graphicFrameMkLst>
            <pc:docMk/>
            <pc:sldMk cId="2257889629" sldId="258"/>
            <ac:graphicFrameMk id="4" creationId="{A1591154-B8AF-83DF-E9C2-5891BB4FAFB1}"/>
          </ac:graphicFrameMkLst>
        </pc:graphicFrameChg>
      </pc:sldChg>
      <pc:sldMasterChg chg="modSldLayout">
        <pc:chgData name="Wilmer jair Espinosa silva" userId="4235b24b-0820-471e-89cd-28e87e413800" providerId="ADAL" clId="{E2C71B02-6C75-47E2-AD4B-C490A06619B1}" dt="2023-03-04T15:35:08.558" v="7"/>
        <pc:sldMasterMkLst>
          <pc:docMk/>
          <pc:sldMasterMk cId="3683309776" sldId="2147483672"/>
        </pc:sldMasterMkLst>
        <pc:sldLayoutChg chg="delSp">
          <pc:chgData name="Wilmer jair Espinosa silva" userId="4235b24b-0820-471e-89cd-28e87e413800" providerId="ADAL" clId="{E2C71B02-6C75-47E2-AD4B-C490A06619B1}" dt="2023-03-04T15:35:08.558" v="7"/>
          <pc:sldLayoutMkLst>
            <pc:docMk/>
            <pc:sldMasterMk cId="3683309776" sldId="2147483672"/>
            <pc:sldLayoutMk cId="1257016644" sldId="2147483690"/>
          </pc:sldLayoutMkLst>
          <pc:cxnChg chg="del">
            <ac:chgData name="Wilmer jair Espinosa silva" userId="4235b24b-0820-471e-89cd-28e87e413800" providerId="ADAL" clId="{E2C71B02-6C75-47E2-AD4B-C490A06619B1}" dt="2023-03-04T15:35:08.558" v="7"/>
            <ac:cxnSpMkLst>
              <pc:docMk/>
              <pc:sldMasterMk cId="3683309776" sldId="2147483672"/>
              <pc:sldLayoutMk cId="1257016644" sldId="2147483690"/>
              <ac:cxnSpMk id="33" creationId="{00000000-0000-0000-0000-000000000000}"/>
            </ac:cxnSpMkLst>
          </pc:cxnChg>
        </pc:sldLayoutChg>
      </pc:sldMasterChg>
    </pc:docChg>
  </pc:docChgLst>
  <pc:docChgLst>
    <pc:chgData name="Wilmer jair Espinosa silva" userId="4235b24b-0820-471e-89cd-28e87e413800" providerId="ADAL" clId="{D74707A4-284B-4325-AAE9-475B0D036F9F}"/>
    <pc:docChg chg="custSel addSld delSld modSld">
      <pc:chgData name="Wilmer jair Espinosa silva" userId="4235b24b-0820-471e-89cd-28e87e413800" providerId="ADAL" clId="{D74707A4-284B-4325-AAE9-475B0D036F9F}" dt="2023-03-04T16:15:48.772" v="32" actId="14100"/>
      <pc:docMkLst>
        <pc:docMk/>
      </pc:docMkLst>
      <pc:sldChg chg="modSp mod">
        <pc:chgData name="Wilmer jair Espinosa silva" userId="4235b24b-0820-471e-89cd-28e87e413800" providerId="ADAL" clId="{D74707A4-284B-4325-AAE9-475B0D036F9F}" dt="2023-03-04T16:12:01.143" v="12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D74707A4-284B-4325-AAE9-475B0D036F9F}" dt="2023-03-04T16:12:01.143" v="12" actId="27636"/>
          <ac:spMkLst>
            <pc:docMk/>
            <pc:sldMk cId="679102548" sldId="257"/>
            <ac:spMk id="3" creationId="{71265CCE-A5EC-C4E3-FDDA-B669E957057C}"/>
          </ac:spMkLst>
        </pc:spChg>
      </pc:sldChg>
      <pc:sldChg chg="addSp delSp modSp new mod">
        <pc:chgData name="Wilmer jair Espinosa silva" userId="4235b24b-0820-471e-89cd-28e87e413800" providerId="ADAL" clId="{D74707A4-284B-4325-AAE9-475B0D036F9F}" dt="2023-03-04T16:15:48.772" v="32" actId="14100"/>
        <pc:sldMkLst>
          <pc:docMk/>
          <pc:sldMk cId="393057700" sldId="258"/>
        </pc:sldMkLst>
        <pc:spChg chg="del">
          <ac:chgData name="Wilmer jair Espinosa silva" userId="4235b24b-0820-471e-89cd-28e87e413800" providerId="ADAL" clId="{D74707A4-284B-4325-AAE9-475B0D036F9F}" dt="2023-03-04T16:12:48.811" v="14" actId="478"/>
          <ac:spMkLst>
            <pc:docMk/>
            <pc:sldMk cId="393057700" sldId="258"/>
            <ac:spMk id="2" creationId="{344B70AE-1F45-63D6-7EFF-BF7BA9860B56}"/>
          </ac:spMkLst>
        </pc:spChg>
        <pc:spChg chg="del mod">
          <ac:chgData name="Wilmer jair Espinosa silva" userId="4235b24b-0820-471e-89cd-28e87e413800" providerId="ADAL" clId="{D74707A4-284B-4325-AAE9-475B0D036F9F}" dt="2023-03-04T16:15:00.331" v="28" actId="12084"/>
          <ac:spMkLst>
            <pc:docMk/>
            <pc:sldMk cId="393057700" sldId="258"/>
            <ac:spMk id="3" creationId="{794D5E57-2E7F-814F-E8C6-23A758D3446F}"/>
          </ac:spMkLst>
        </pc:spChg>
        <pc:graphicFrameChg chg="add mod">
          <ac:chgData name="Wilmer jair Espinosa silva" userId="4235b24b-0820-471e-89cd-28e87e413800" providerId="ADAL" clId="{D74707A4-284B-4325-AAE9-475B0D036F9F}" dt="2023-03-04T16:15:48.772" v="32" actId="14100"/>
          <ac:graphicFrameMkLst>
            <pc:docMk/>
            <pc:sldMk cId="393057700" sldId="258"/>
            <ac:graphicFrameMk id="4" creationId="{B9183628-579C-C33C-0CEA-1288C2567DC6}"/>
          </ac:graphicFrameMkLst>
        </pc:graphicFrameChg>
      </pc:sldChg>
      <pc:sldChg chg="del">
        <pc:chgData name="Wilmer jair Espinosa silva" userId="4235b24b-0820-471e-89cd-28e87e413800" providerId="ADAL" clId="{D74707A4-284B-4325-AAE9-475B0D036F9F}" dt="2023-03-04T16:11:49.893" v="10" actId="47"/>
        <pc:sldMkLst>
          <pc:docMk/>
          <pc:sldMk cId="2257889629" sldId="258"/>
        </pc:sldMkLst>
      </pc:sldChg>
    </pc:docChg>
  </pc:docChgLst>
  <pc:docChgLst>
    <pc:chgData name="Wilmer jair Espinosa silva" userId="4235b24b-0820-471e-89cd-28e87e413800" providerId="ADAL" clId="{233DFB62-004F-4636-AF6F-B4B1182D5639}"/>
    <pc:docChg chg="custSel modSld">
      <pc:chgData name="Wilmer jair Espinosa silva" userId="4235b24b-0820-471e-89cd-28e87e413800" providerId="ADAL" clId="{233DFB62-004F-4636-AF6F-B4B1182D5639}" dt="2023-03-04T15:24:27.014" v="2" actId="1076"/>
      <pc:docMkLst>
        <pc:docMk/>
      </pc:docMkLst>
      <pc:sldChg chg="modSp mod">
        <pc:chgData name="Wilmer jair Espinosa silva" userId="4235b24b-0820-471e-89cd-28e87e413800" providerId="ADAL" clId="{233DFB62-004F-4636-AF6F-B4B1182D5639}" dt="2023-03-04T15:24:27.014" v="2" actId="1076"/>
        <pc:sldMkLst>
          <pc:docMk/>
          <pc:sldMk cId="2586749545" sldId="256"/>
        </pc:sldMkLst>
        <pc:graphicFrameChg chg="mod">
          <ac:chgData name="Wilmer jair Espinosa silva" userId="4235b24b-0820-471e-89cd-28e87e413800" providerId="ADAL" clId="{233DFB62-004F-4636-AF6F-B4B1182D5639}" dt="2023-03-04T15:24:27.014" v="2" actId="1076"/>
          <ac:graphicFrameMkLst>
            <pc:docMk/>
            <pc:sldMk cId="2586749545" sldId="256"/>
            <ac:graphicFrameMk id="8" creationId="{A142A24F-024D-DFED-8C26-0A31CDF11F0B}"/>
          </ac:graphicFrameMkLst>
        </pc:graphicFrameChg>
      </pc:sldChg>
      <pc:sldChg chg="modSp mod">
        <pc:chgData name="Wilmer jair Espinosa silva" userId="4235b24b-0820-471e-89cd-28e87e413800" providerId="ADAL" clId="{233DFB62-004F-4636-AF6F-B4B1182D5639}" dt="2023-03-04T15:23:56.769" v="0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233DFB62-004F-4636-AF6F-B4B1182D5639}" dt="2023-03-04T15:23:56.769" v="0" actId="27636"/>
          <ac:spMkLst>
            <pc:docMk/>
            <pc:sldMk cId="679102548" sldId="257"/>
            <ac:spMk id="3" creationId="{71265CCE-A5EC-C4E3-FDDA-B669E957057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2B4F3-42CF-4FFE-A13A-22177810E42E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s-CO"/>
        </a:p>
      </dgm:t>
    </dgm:pt>
    <dgm:pt modelId="{D6E77F18-3CBC-4ED7-8D0E-663ABE297C76}">
      <dgm:prSet/>
      <dgm:spPr/>
      <dgm:t>
        <a:bodyPr/>
        <a:lstStyle/>
        <a:p>
          <a:r>
            <a:rPr lang="es-MX" b="0" i="0"/>
            <a:t>Planes y acciones en medio ambiente y SST</a:t>
          </a:r>
          <a:endParaRPr lang="es-CO"/>
        </a:p>
      </dgm:t>
    </dgm:pt>
    <dgm:pt modelId="{AFEC8107-CDCA-4A63-8316-7FD5D739304A}" type="parTrans" cxnId="{B433CCA5-A6DF-49B6-83A7-EAED586FD17A}">
      <dgm:prSet/>
      <dgm:spPr/>
      <dgm:t>
        <a:bodyPr/>
        <a:lstStyle/>
        <a:p>
          <a:endParaRPr lang="es-CO"/>
        </a:p>
      </dgm:t>
    </dgm:pt>
    <dgm:pt modelId="{82F4B9AF-6F9E-465F-A7F0-6AF2461E7F81}" type="sibTrans" cxnId="{B433CCA5-A6DF-49B6-83A7-EAED586FD17A}">
      <dgm:prSet/>
      <dgm:spPr/>
      <dgm:t>
        <a:bodyPr/>
        <a:lstStyle/>
        <a:p>
          <a:endParaRPr lang="es-CO"/>
        </a:p>
      </dgm:t>
    </dgm:pt>
    <dgm:pt modelId="{354D2F41-9806-49A8-8B21-A07E8D67C563}">
      <dgm:prSet/>
      <dgm:spPr/>
      <dgm:t>
        <a:bodyPr/>
        <a:lstStyle/>
        <a:p>
          <a:r>
            <a:rPr lang="es-MX" b="0" i="0"/>
            <a:t>Ramas principales:</a:t>
          </a:r>
          <a:endParaRPr lang="es-CO"/>
        </a:p>
      </dgm:t>
    </dgm:pt>
    <dgm:pt modelId="{6450AF42-198C-4053-BF40-746F02A15DEF}" type="parTrans" cxnId="{7B140704-3C37-4489-917B-67EABCB46CC5}">
      <dgm:prSet/>
      <dgm:spPr/>
      <dgm:t>
        <a:bodyPr/>
        <a:lstStyle/>
        <a:p>
          <a:endParaRPr lang="es-CO"/>
        </a:p>
      </dgm:t>
    </dgm:pt>
    <dgm:pt modelId="{D7807ACD-8515-4BBF-A320-EF0EBC442A9A}" type="sibTrans" cxnId="{7B140704-3C37-4489-917B-67EABCB46CC5}">
      <dgm:prSet/>
      <dgm:spPr/>
      <dgm:t>
        <a:bodyPr/>
        <a:lstStyle/>
        <a:p>
          <a:endParaRPr lang="es-CO"/>
        </a:p>
      </dgm:t>
    </dgm:pt>
    <dgm:pt modelId="{775678B7-CB66-4171-95EE-A82466368600}">
      <dgm:prSet/>
      <dgm:spPr/>
      <dgm:t>
        <a:bodyPr/>
        <a:lstStyle/>
        <a:p>
          <a:r>
            <a:rPr lang="es-MX" b="0" i="0"/>
            <a:t>Medio ambiente</a:t>
          </a:r>
          <a:endParaRPr lang="es-CO"/>
        </a:p>
      </dgm:t>
    </dgm:pt>
    <dgm:pt modelId="{3E273E24-5198-411D-B95C-BD80574144A1}" type="parTrans" cxnId="{03F57E6D-4D7A-49F3-8D5C-71618E0BF5DA}">
      <dgm:prSet/>
      <dgm:spPr/>
      <dgm:t>
        <a:bodyPr/>
        <a:lstStyle/>
        <a:p>
          <a:endParaRPr lang="es-CO"/>
        </a:p>
      </dgm:t>
    </dgm:pt>
    <dgm:pt modelId="{0AA5DBF4-6DAF-4526-B721-50E417AA0FA3}" type="sibTrans" cxnId="{03F57E6D-4D7A-49F3-8D5C-71618E0BF5DA}">
      <dgm:prSet/>
      <dgm:spPr/>
      <dgm:t>
        <a:bodyPr/>
        <a:lstStyle/>
        <a:p>
          <a:endParaRPr lang="es-CO"/>
        </a:p>
      </dgm:t>
    </dgm:pt>
    <dgm:pt modelId="{DB0A0B0C-D53D-4FD8-AEB1-0A30B64F9293}">
      <dgm:prSet/>
      <dgm:spPr/>
      <dgm:t>
        <a:bodyPr/>
        <a:lstStyle/>
        <a:p>
          <a:r>
            <a:rPr lang="es-MX" b="0" i="0"/>
            <a:t>SST (Seguridad y Salud en el Trabajo)</a:t>
          </a:r>
          <a:endParaRPr lang="es-CO"/>
        </a:p>
      </dgm:t>
    </dgm:pt>
    <dgm:pt modelId="{4D0683E9-C8A5-4A35-9D94-3A1691D9110F}" type="parTrans" cxnId="{E1B3087D-6EAE-4B50-81E6-AC3BAC21345A}">
      <dgm:prSet/>
      <dgm:spPr/>
      <dgm:t>
        <a:bodyPr/>
        <a:lstStyle/>
        <a:p>
          <a:endParaRPr lang="es-CO"/>
        </a:p>
      </dgm:t>
    </dgm:pt>
    <dgm:pt modelId="{6BC47928-E317-480A-BB71-672B34A65D7D}" type="sibTrans" cxnId="{E1B3087D-6EAE-4B50-81E6-AC3BAC21345A}">
      <dgm:prSet/>
      <dgm:spPr/>
      <dgm:t>
        <a:bodyPr/>
        <a:lstStyle/>
        <a:p>
          <a:endParaRPr lang="es-CO"/>
        </a:p>
      </dgm:t>
    </dgm:pt>
    <dgm:pt modelId="{2858B50D-5313-412B-8B7E-50D651C97D76}">
      <dgm:prSet/>
      <dgm:spPr/>
      <dgm:t>
        <a:bodyPr/>
        <a:lstStyle/>
        <a:p>
          <a:r>
            <a:rPr lang="es-MX" b="0" i="0"/>
            <a:t>Ramas secundarias:</a:t>
          </a:r>
          <a:endParaRPr lang="es-CO"/>
        </a:p>
      </dgm:t>
    </dgm:pt>
    <dgm:pt modelId="{878A09BE-8C46-4ADB-BE1E-B35ED114891C}" type="parTrans" cxnId="{498FD103-2CD6-414A-A829-2472E34C4D4E}">
      <dgm:prSet/>
      <dgm:spPr/>
      <dgm:t>
        <a:bodyPr/>
        <a:lstStyle/>
        <a:p>
          <a:endParaRPr lang="es-CO"/>
        </a:p>
      </dgm:t>
    </dgm:pt>
    <dgm:pt modelId="{41D8DD10-6195-4C7E-A49B-BA029D5B5E23}" type="sibTrans" cxnId="{498FD103-2CD6-414A-A829-2472E34C4D4E}">
      <dgm:prSet/>
      <dgm:spPr/>
      <dgm:t>
        <a:bodyPr/>
        <a:lstStyle/>
        <a:p>
          <a:endParaRPr lang="es-CO"/>
        </a:p>
      </dgm:t>
    </dgm:pt>
    <dgm:pt modelId="{0CE8F627-DE0C-457D-AA6E-2D05DEA9BF52}">
      <dgm:prSet/>
      <dgm:spPr/>
      <dgm:t>
        <a:bodyPr/>
        <a:lstStyle/>
        <a:p>
          <a:r>
            <a:rPr lang="es-MX" b="0" i="0"/>
            <a:t>Medio ambiente:</a:t>
          </a:r>
          <a:endParaRPr lang="es-CO"/>
        </a:p>
      </dgm:t>
    </dgm:pt>
    <dgm:pt modelId="{B5379F9E-5F48-4557-BA33-8AEA50B30F1A}" type="parTrans" cxnId="{5A7D23A7-7C1A-4757-BCBC-4D9EE09B07CA}">
      <dgm:prSet/>
      <dgm:spPr/>
      <dgm:t>
        <a:bodyPr/>
        <a:lstStyle/>
        <a:p>
          <a:endParaRPr lang="es-CO"/>
        </a:p>
      </dgm:t>
    </dgm:pt>
    <dgm:pt modelId="{CB4F2653-E6C7-4827-89DA-2DD839DDCFBB}" type="sibTrans" cxnId="{5A7D23A7-7C1A-4757-BCBC-4D9EE09B07CA}">
      <dgm:prSet/>
      <dgm:spPr/>
      <dgm:t>
        <a:bodyPr/>
        <a:lstStyle/>
        <a:p>
          <a:endParaRPr lang="es-CO"/>
        </a:p>
      </dgm:t>
    </dgm:pt>
    <dgm:pt modelId="{7B48BA9C-5363-4602-B79B-3E51C83287BD}">
      <dgm:prSet/>
      <dgm:spPr/>
      <dgm:t>
        <a:bodyPr/>
        <a:lstStyle/>
        <a:p>
          <a:r>
            <a:rPr lang="es-MX" b="0" i="0"/>
            <a:t>Políticas ambientales: objetivos, estrategias, programas, metas</a:t>
          </a:r>
          <a:endParaRPr lang="es-CO"/>
        </a:p>
      </dgm:t>
    </dgm:pt>
    <dgm:pt modelId="{0624ED4E-8C1F-4219-9689-7404523B1822}" type="parTrans" cxnId="{C3A59B33-206E-4DDB-88BF-265EC57E32E3}">
      <dgm:prSet/>
      <dgm:spPr/>
      <dgm:t>
        <a:bodyPr/>
        <a:lstStyle/>
        <a:p>
          <a:endParaRPr lang="es-CO"/>
        </a:p>
      </dgm:t>
    </dgm:pt>
    <dgm:pt modelId="{89FD7829-987A-4662-9BB4-1723F7503CB3}" type="sibTrans" cxnId="{C3A59B33-206E-4DDB-88BF-265EC57E32E3}">
      <dgm:prSet/>
      <dgm:spPr/>
      <dgm:t>
        <a:bodyPr/>
        <a:lstStyle/>
        <a:p>
          <a:endParaRPr lang="es-CO"/>
        </a:p>
      </dgm:t>
    </dgm:pt>
    <dgm:pt modelId="{DC6A315D-B002-4266-9A04-B0CE53E26DFF}">
      <dgm:prSet/>
      <dgm:spPr/>
      <dgm:t>
        <a:bodyPr/>
        <a:lstStyle/>
        <a:p>
          <a:r>
            <a:rPr lang="es-MX" b="0" i="0"/>
            <a:t>Gestión ambiental: evaluación de impacto ambiental, gestión de residuos, gestión de recursos naturales</a:t>
          </a:r>
          <a:endParaRPr lang="es-CO"/>
        </a:p>
      </dgm:t>
    </dgm:pt>
    <dgm:pt modelId="{CAF874C2-5240-4C2B-B1D7-68DF9DC8AC39}" type="parTrans" cxnId="{141A247C-5AAB-419F-BB59-ADA83114D223}">
      <dgm:prSet/>
      <dgm:spPr/>
      <dgm:t>
        <a:bodyPr/>
        <a:lstStyle/>
        <a:p>
          <a:endParaRPr lang="es-CO"/>
        </a:p>
      </dgm:t>
    </dgm:pt>
    <dgm:pt modelId="{D62AB345-5667-4C85-AB09-A72E7E0A57E3}" type="sibTrans" cxnId="{141A247C-5AAB-419F-BB59-ADA83114D223}">
      <dgm:prSet/>
      <dgm:spPr/>
      <dgm:t>
        <a:bodyPr/>
        <a:lstStyle/>
        <a:p>
          <a:endParaRPr lang="es-CO"/>
        </a:p>
      </dgm:t>
    </dgm:pt>
    <dgm:pt modelId="{B080280A-91CB-467D-ABC5-3C94BBE2A967}">
      <dgm:prSet/>
      <dgm:spPr/>
      <dgm:t>
        <a:bodyPr/>
        <a:lstStyle/>
        <a:p>
          <a:r>
            <a:rPr lang="es-MX" b="0" i="0"/>
            <a:t>Tecnologías ambientales: energías renovables, tratamiento de aguas, reciclaje</a:t>
          </a:r>
          <a:endParaRPr lang="es-CO"/>
        </a:p>
      </dgm:t>
    </dgm:pt>
    <dgm:pt modelId="{73F2C142-B2C5-42CD-9743-6F8D2DF3FE60}" type="parTrans" cxnId="{4A36E057-1476-4B88-8640-5F0A044C4BAC}">
      <dgm:prSet/>
      <dgm:spPr/>
      <dgm:t>
        <a:bodyPr/>
        <a:lstStyle/>
        <a:p>
          <a:endParaRPr lang="es-CO"/>
        </a:p>
      </dgm:t>
    </dgm:pt>
    <dgm:pt modelId="{EBCA91AC-F58D-4BF2-854B-F0A35E0D2695}" type="sibTrans" cxnId="{4A36E057-1476-4B88-8640-5F0A044C4BAC}">
      <dgm:prSet/>
      <dgm:spPr/>
      <dgm:t>
        <a:bodyPr/>
        <a:lstStyle/>
        <a:p>
          <a:endParaRPr lang="es-CO"/>
        </a:p>
      </dgm:t>
    </dgm:pt>
    <dgm:pt modelId="{DB6EE5AA-77CA-43C9-BF0C-758D91F56904}">
      <dgm:prSet/>
      <dgm:spPr/>
      <dgm:t>
        <a:bodyPr/>
        <a:lstStyle/>
        <a:p>
          <a:r>
            <a:rPr lang="es-MX" b="0" i="0"/>
            <a:t>SST:</a:t>
          </a:r>
          <a:endParaRPr lang="es-CO"/>
        </a:p>
      </dgm:t>
    </dgm:pt>
    <dgm:pt modelId="{CFF421ED-3BEF-4DA1-BF05-F2F45F265486}" type="parTrans" cxnId="{CF7CA213-8EF7-4D04-A7BC-70527FB90778}">
      <dgm:prSet/>
      <dgm:spPr/>
      <dgm:t>
        <a:bodyPr/>
        <a:lstStyle/>
        <a:p>
          <a:endParaRPr lang="es-CO"/>
        </a:p>
      </dgm:t>
    </dgm:pt>
    <dgm:pt modelId="{12416191-0611-4DA0-B294-3DBBA0219346}" type="sibTrans" cxnId="{CF7CA213-8EF7-4D04-A7BC-70527FB90778}">
      <dgm:prSet/>
      <dgm:spPr/>
      <dgm:t>
        <a:bodyPr/>
        <a:lstStyle/>
        <a:p>
          <a:endParaRPr lang="es-CO"/>
        </a:p>
      </dgm:t>
    </dgm:pt>
    <dgm:pt modelId="{2C6DA4FF-2B3C-4312-BC31-D86FA682DBFF}">
      <dgm:prSet/>
      <dgm:spPr/>
      <dgm:t>
        <a:bodyPr/>
        <a:lstStyle/>
        <a:p>
          <a:r>
            <a:rPr lang="es-MX" b="0" i="0"/>
            <a:t>Políticas de SST: objetivos, estrategias, programas, metas</a:t>
          </a:r>
          <a:endParaRPr lang="es-CO"/>
        </a:p>
      </dgm:t>
    </dgm:pt>
    <dgm:pt modelId="{6BAA8E19-9404-4CA3-9F62-C5D7F20AF2CC}" type="parTrans" cxnId="{19DB3AB9-7045-438E-BDFA-891C74CDDBC9}">
      <dgm:prSet/>
      <dgm:spPr/>
      <dgm:t>
        <a:bodyPr/>
        <a:lstStyle/>
        <a:p>
          <a:endParaRPr lang="es-CO"/>
        </a:p>
      </dgm:t>
    </dgm:pt>
    <dgm:pt modelId="{FF234DBE-4FDC-4E54-93BE-63100D25E032}" type="sibTrans" cxnId="{19DB3AB9-7045-438E-BDFA-891C74CDDBC9}">
      <dgm:prSet/>
      <dgm:spPr/>
      <dgm:t>
        <a:bodyPr/>
        <a:lstStyle/>
        <a:p>
          <a:endParaRPr lang="es-CO"/>
        </a:p>
      </dgm:t>
    </dgm:pt>
    <dgm:pt modelId="{345F65AD-7B1E-42F5-ABC9-D832813B0C45}">
      <dgm:prSet/>
      <dgm:spPr/>
      <dgm:t>
        <a:bodyPr/>
        <a:lstStyle/>
        <a:p>
          <a:r>
            <a:rPr lang="es-MX" b="0" i="0"/>
            <a:t>Prevención de riesgos laborales: evaluación de riesgos, identificación de peligros, control de riesgos</a:t>
          </a:r>
          <a:endParaRPr lang="es-CO"/>
        </a:p>
      </dgm:t>
    </dgm:pt>
    <dgm:pt modelId="{63535BA9-A074-429D-A663-29316DC9124B}" type="parTrans" cxnId="{B05D925B-5355-4A2D-A594-D17DB4218254}">
      <dgm:prSet/>
      <dgm:spPr/>
      <dgm:t>
        <a:bodyPr/>
        <a:lstStyle/>
        <a:p>
          <a:endParaRPr lang="es-CO"/>
        </a:p>
      </dgm:t>
    </dgm:pt>
    <dgm:pt modelId="{C2591834-ADA6-48E6-90F2-8E9A6AC842A5}" type="sibTrans" cxnId="{B05D925B-5355-4A2D-A594-D17DB4218254}">
      <dgm:prSet/>
      <dgm:spPr/>
      <dgm:t>
        <a:bodyPr/>
        <a:lstStyle/>
        <a:p>
          <a:endParaRPr lang="es-CO"/>
        </a:p>
      </dgm:t>
    </dgm:pt>
    <dgm:pt modelId="{250C5000-E474-4A15-999D-67255AEC72B2}">
      <dgm:prSet/>
      <dgm:spPr/>
      <dgm:t>
        <a:bodyPr/>
        <a:lstStyle/>
        <a:p>
          <a:r>
            <a:rPr lang="es-MX" b="0" i="0"/>
            <a:t>Promoción de la salud laboral: ergonomía, higiene industrial, psicología laboral</a:t>
          </a:r>
          <a:endParaRPr lang="es-CO"/>
        </a:p>
      </dgm:t>
    </dgm:pt>
    <dgm:pt modelId="{CBA7C886-2168-415B-B60E-AE40C4FFD645}" type="parTrans" cxnId="{DDCDB704-F602-4471-B3F6-6BD3520B3928}">
      <dgm:prSet/>
      <dgm:spPr/>
      <dgm:t>
        <a:bodyPr/>
        <a:lstStyle/>
        <a:p>
          <a:endParaRPr lang="es-CO"/>
        </a:p>
      </dgm:t>
    </dgm:pt>
    <dgm:pt modelId="{9E9559D4-B980-4647-80F1-FA5A85A86F4D}" type="sibTrans" cxnId="{DDCDB704-F602-4471-B3F6-6BD3520B3928}">
      <dgm:prSet/>
      <dgm:spPr/>
      <dgm:t>
        <a:bodyPr/>
        <a:lstStyle/>
        <a:p>
          <a:endParaRPr lang="es-CO"/>
        </a:p>
      </dgm:t>
    </dgm:pt>
    <dgm:pt modelId="{DF43703C-8D90-461A-BCEA-0C994404610A}">
      <dgm:prSet/>
      <dgm:spPr/>
      <dgm:t>
        <a:bodyPr/>
        <a:lstStyle/>
        <a:p>
          <a:r>
            <a:rPr lang="es-MX" b="0" i="0"/>
            <a:t>Ramas terciarias:</a:t>
          </a:r>
          <a:endParaRPr lang="es-CO"/>
        </a:p>
      </dgm:t>
    </dgm:pt>
    <dgm:pt modelId="{99FCE98C-AA1A-4067-A291-A9F218719F0A}" type="parTrans" cxnId="{1BEB1845-73BA-4487-BD1F-EAD9A3F1AB1D}">
      <dgm:prSet/>
      <dgm:spPr/>
      <dgm:t>
        <a:bodyPr/>
        <a:lstStyle/>
        <a:p>
          <a:endParaRPr lang="es-CO"/>
        </a:p>
      </dgm:t>
    </dgm:pt>
    <dgm:pt modelId="{B4A071CF-11FE-4C9E-8E8F-802DE2E069B6}" type="sibTrans" cxnId="{1BEB1845-73BA-4487-BD1F-EAD9A3F1AB1D}">
      <dgm:prSet/>
      <dgm:spPr/>
      <dgm:t>
        <a:bodyPr/>
        <a:lstStyle/>
        <a:p>
          <a:endParaRPr lang="es-CO"/>
        </a:p>
      </dgm:t>
    </dgm:pt>
    <dgm:pt modelId="{B1F02A7E-7DCA-44CB-83C5-DE131C5BF817}">
      <dgm:prSet/>
      <dgm:spPr/>
      <dgm:t>
        <a:bodyPr/>
        <a:lstStyle/>
        <a:p>
          <a:r>
            <a:rPr lang="es-MX" b="0" i="0"/>
            <a:t>Interacciones entre medio ambiente y SST:</a:t>
          </a:r>
          <a:endParaRPr lang="es-CO"/>
        </a:p>
      </dgm:t>
    </dgm:pt>
    <dgm:pt modelId="{130FF20E-AAC3-4892-9941-69FBEA540707}" type="parTrans" cxnId="{2C07C8BB-AAB5-4CFC-9B85-1A6F7A8FF070}">
      <dgm:prSet/>
      <dgm:spPr/>
      <dgm:t>
        <a:bodyPr/>
        <a:lstStyle/>
        <a:p>
          <a:endParaRPr lang="es-CO"/>
        </a:p>
      </dgm:t>
    </dgm:pt>
    <dgm:pt modelId="{622EB3C6-295A-4E71-84BC-8AB73F98ADA4}" type="sibTrans" cxnId="{2C07C8BB-AAB5-4CFC-9B85-1A6F7A8FF070}">
      <dgm:prSet/>
      <dgm:spPr/>
      <dgm:t>
        <a:bodyPr/>
        <a:lstStyle/>
        <a:p>
          <a:endParaRPr lang="es-CO"/>
        </a:p>
      </dgm:t>
    </dgm:pt>
    <dgm:pt modelId="{FC5807DD-5234-4D1D-80F2-27586D5359A5}">
      <dgm:prSet/>
      <dgm:spPr/>
      <dgm:t>
        <a:bodyPr/>
        <a:lstStyle/>
        <a:p>
          <a:r>
            <a:rPr lang="es-MX" b="0" i="0"/>
            <a:t>Riesgos ambientales para la salud: contaminación del aire, del agua, ruido, radiación</a:t>
          </a:r>
          <a:endParaRPr lang="es-CO"/>
        </a:p>
      </dgm:t>
    </dgm:pt>
    <dgm:pt modelId="{9CA2FBC2-442A-4481-84F8-E6CA23314DEF}" type="parTrans" cxnId="{728C3EE9-22E1-4E17-890E-C8E8BA01B61F}">
      <dgm:prSet/>
      <dgm:spPr/>
      <dgm:t>
        <a:bodyPr/>
        <a:lstStyle/>
        <a:p>
          <a:endParaRPr lang="es-CO"/>
        </a:p>
      </dgm:t>
    </dgm:pt>
    <dgm:pt modelId="{6CD210B6-7C0C-4539-9349-75C2BA24D85D}" type="sibTrans" cxnId="{728C3EE9-22E1-4E17-890E-C8E8BA01B61F}">
      <dgm:prSet/>
      <dgm:spPr/>
      <dgm:t>
        <a:bodyPr/>
        <a:lstStyle/>
        <a:p>
          <a:endParaRPr lang="es-CO"/>
        </a:p>
      </dgm:t>
    </dgm:pt>
    <dgm:pt modelId="{8D264023-4D2C-415B-9F23-9AAEFF65AA62}">
      <dgm:prSet/>
      <dgm:spPr/>
      <dgm:t>
        <a:bodyPr/>
        <a:lstStyle/>
        <a:p>
          <a:r>
            <a:rPr lang="es-MX" b="0" i="0"/>
            <a:t>Riesgos laborales para el medio ambiente: emisiones contaminantes, residuos peligrosos, consumo de recursos naturales</a:t>
          </a:r>
          <a:endParaRPr lang="es-CO"/>
        </a:p>
      </dgm:t>
    </dgm:pt>
    <dgm:pt modelId="{5297CFBF-63E8-4742-9C08-67136D0C11C8}" type="parTrans" cxnId="{50859E07-599F-4F79-91CB-6FC66F2579EE}">
      <dgm:prSet/>
      <dgm:spPr/>
      <dgm:t>
        <a:bodyPr/>
        <a:lstStyle/>
        <a:p>
          <a:endParaRPr lang="es-CO"/>
        </a:p>
      </dgm:t>
    </dgm:pt>
    <dgm:pt modelId="{54B0EE0E-7944-43A1-A54C-DE16FB2D7EA4}" type="sibTrans" cxnId="{50859E07-599F-4F79-91CB-6FC66F2579EE}">
      <dgm:prSet/>
      <dgm:spPr/>
      <dgm:t>
        <a:bodyPr/>
        <a:lstStyle/>
        <a:p>
          <a:endParaRPr lang="es-CO"/>
        </a:p>
      </dgm:t>
    </dgm:pt>
    <dgm:pt modelId="{EE74D714-858F-4F25-A88C-7CD91A447FAC}">
      <dgm:prSet/>
      <dgm:spPr/>
      <dgm:t>
        <a:bodyPr/>
        <a:lstStyle/>
        <a:p>
          <a:r>
            <a:rPr lang="es-MX" b="0" i="0"/>
            <a:t>Políticas integradas de medio ambiente y SST: enfoque preventivo, promoción de la salud y el bienestar, participación de los trabajadores</a:t>
          </a:r>
          <a:endParaRPr lang="es-CO"/>
        </a:p>
      </dgm:t>
    </dgm:pt>
    <dgm:pt modelId="{9936EE7A-A528-4AB3-92DB-7C921D6CED49}" type="parTrans" cxnId="{BF78597C-6CF6-4119-A13A-4F03F6F2544F}">
      <dgm:prSet/>
      <dgm:spPr/>
      <dgm:t>
        <a:bodyPr/>
        <a:lstStyle/>
        <a:p>
          <a:endParaRPr lang="es-CO"/>
        </a:p>
      </dgm:t>
    </dgm:pt>
    <dgm:pt modelId="{091C619C-71AB-4B78-BAC9-2179761FAD99}" type="sibTrans" cxnId="{BF78597C-6CF6-4119-A13A-4F03F6F2544F}">
      <dgm:prSet/>
      <dgm:spPr/>
      <dgm:t>
        <a:bodyPr/>
        <a:lstStyle/>
        <a:p>
          <a:endParaRPr lang="es-CO"/>
        </a:p>
      </dgm:t>
    </dgm:pt>
    <dgm:pt modelId="{B71659BE-2E7B-469F-83EA-E7F91F1BDDB0}" type="pres">
      <dgm:prSet presAssocID="{0E72B4F3-42CF-4FFE-A13A-22177810E4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1C69A8-8E69-488F-846D-11A91F446636}" type="pres">
      <dgm:prSet presAssocID="{D6E77F18-3CBC-4ED7-8D0E-663ABE297C76}" presName="hierRoot1" presStyleCnt="0">
        <dgm:presLayoutVars>
          <dgm:hierBranch val="init"/>
        </dgm:presLayoutVars>
      </dgm:prSet>
      <dgm:spPr/>
    </dgm:pt>
    <dgm:pt modelId="{3E03B14D-025C-41F2-9BCC-DA3A476312F3}" type="pres">
      <dgm:prSet presAssocID="{D6E77F18-3CBC-4ED7-8D0E-663ABE297C76}" presName="rootComposite1" presStyleCnt="0"/>
      <dgm:spPr/>
    </dgm:pt>
    <dgm:pt modelId="{87BCC092-D3B9-43E1-9406-2CD2ACE1921D}" type="pres">
      <dgm:prSet presAssocID="{D6E77F18-3CBC-4ED7-8D0E-663ABE297C76}" presName="rootText1" presStyleLbl="node0" presStyleIdx="0" presStyleCnt="1">
        <dgm:presLayoutVars>
          <dgm:chPref val="3"/>
        </dgm:presLayoutVars>
      </dgm:prSet>
      <dgm:spPr/>
    </dgm:pt>
    <dgm:pt modelId="{F0205081-85C2-49C7-B9F9-0714241E0936}" type="pres">
      <dgm:prSet presAssocID="{D6E77F18-3CBC-4ED7-8D0E-663ABE297C76}" presName="rootConnector1" presStyleLbl="node1" presStyleIdx="0" presStyleCnt="0"/>
      <dgm:spPr/>
    </dgm:pt>
    <dgm:pt modelId="{B96C3D27-D5EC-43EE-B5B1-07677A223094}" type="pres">
      <dgm:prSet presAssocID="{D6E77F18-3CBC-4ED7-8D0E-663ABE297C76}" presName="hierChild2" presStyleCnt="0"/>
      <dgm:spPr/>
    </dgm:pt>
    <dgm:pt modelId="{C1495592-EAEE-42C5-B8F2-D8ADEA96FD6E}" type="pres">
      <dgm:prSet presAssocID="{6450AF42-198C-4053-BF40-746F02A15DEF}" presName="Name37" presStyleLbl="parChTrans1D2" presStyleIdx="0" presStyleCnt="3"/>
      <dgm:spPr/>
    </dgm:pt>
    <dgm:pt modelId="{832656D1-3B1E-4402-8794-8F27DACAD1DA}" type="pres">
      <dgm:prSet presAssocID="{354D2F41-9806-49A8-8B21-A07E8D67C563}" presName="hierRoot2" presStyleCnt="0">
        <dgm:presLayoutVars>
          <dgm:hierBranch val="init"/>
        </dgm:presLayoutVars>
      </dgm:prSet>
      <dgm:spPr/>
    </dgm:pt>
    <dgm:pt modelId="{68F78BF7-EFE9-4BF1-9888-43A25FA20256}" type="pres">
      <dgm:prSet presAssocID="{354D2F41-9806-49A8-8B21-A07E8D67C563}" presName="rootComposite" presStyleCnt="0"/>
      <dgm:spPr/>
    </dgm:pt>
    <dgm:pt modelId="{0827521B-C882-4976-A6B9-F1A9CC2F38DD}" type="pres">
      <dgm:prSet presAssocID="{354D2F41-9806-49A8-8B21-A07E8D67C563}" presName="rootText" presStyleLbl="node2" presStyleIdx="0" presStyleCnt="3">
        <dgm:presLayoutVars>
          <dgm:chPref val="3"/>
        </dgm:presLayoutVars>
      </dgm:prSet>
      <dgm:spPr/>
    </dgm:pt>
    <dgm:pt modelId="{3FA2CE0A-F8FB-4634-8B84-9F810694E1FA}" type="pres">
      <dgm:prSet presAssocID="{354D2F41-9806-49A8-8B21-A07E8D67C563}" presName="rootConnector" presStyleLbl="node2" presStyleIdx="0" presStyleCnt="3"/>
      <dgm:spPr/>
    </dgm:pt>
    <dgm:pt modelId="{A55F2DCF-C5D4-4956-8B65-FD764D5D37A7}" type="pres">
      <dgm:prSet presAssocID="{354D2F41-9806-49A8-8B21-A07E8D67C563}" presName="hierChild4" presStyleCnt="0"/>
      <dgm:spPr/>
    </dgm:pt>
    <dgm:pt modelId="{E515A117-AA2A-409F-8767-AA5E88982762}" type="pres">
      <dgm:prSet presAssocID="{3E273E24-5198-411D-B95C-BD80574144A1}" presName="Name37" presStyleLbl="parChTrans1D3" presStyleIdx="0" presStyleCnt="5"/>
      <dgm:spPr/>
    </dgm:pt>
    <dgm:pt modelId="{95E44D76-C7C2-4309-BBA2-F328D3B3EF5B}" type="pres">
      <dgm:prSet presAssocID="{775678B7-CB66-4171-95EE-A82466368600}" presName="hierRoot2" presStyleCnt="0">
        <dgm:presLayoutVars>
          <dgm:hierBranch val="init"/>
        </dgm:presLayoutVars>
      </dgm:prSet>
      <dgm:spPr/>
    </dgm:pt>
    <dgm:pt modelId="{47AAC55B-2CFD-4EC7-88AB-739FC5330A14}" type="pres">
      <dgm:prSet presAssocID="{775678B7-CB66-4171-95EE-A82466368600}" presName="rootComposite" presStyleCnt="0"/>
      <dgm:spPr/>
    </dgm:pt>
    <dgm:pt modelId="{195596A5-C6E1-419F-87E5-C9DA4188E95D}" type="pres">
      <dgm:prSet presAssocID="{775678B7-CB66-4171-95EE-A82466368600}" presName="rootText" presStyleLbl="node3" presStyleIdx="0" presStyleCnt="5">
        <dgm:presLayoutVars>
          <dgm:chPref val="3"/>
        </dgm:presLayoutVars>
      </dgm:prSet>
      <dgm:spPr/>
    </dgm:pt>
    <dgm:pt modelId="{BE3A09C9-4A42-45E3-876D-2E098DB7FDF8}" type="pres">
      <dgm:prSet presAssocID="{775678B7-CB66-4171-95EE-A82466368600}" presName="rootConnector" presStyleLbl="node3" presStyleIdx="0" presStyleCnt="5"/>
      <dgm:spPr/>
    </dgm:pt>
    <dgm:pt modelId="{B4B2801F-7D77-45E1-8A6A-D444FEF60A55}" type="pres">
      <dgm:prSet presAssocID="{775678B7-CB66-4171-95EE-A82466368600}" presName="hierChild4" presStyleCnt="0"/>
      <dgm:spPr/>
    </dgm:pt>
    <dgm:pt modelId="{892BD886-A9BD-4FC2-90F4-AB5A49A0AB6C}" type="pres">
      <dgm:prSet presAssocID="{775678B7-CB66-4171-95EE-A82466368600}" presName="hierChild5" presStyleCnt="0"/>
      <dgm:spPr/>
    </dgm:pt>
    <dgm:pt modelId="{2B2BA7BA-BF10-4096-BEB3-6C80E80A9A04}" type="pres">
      <dgm:prSet presAssocID="{4D0683E9-C8A5-4A35-9D94-3A1691D9110F}" presName="Name37" presStyleLbl="parChTrans1D3" presStyleIdx="1" presStyleCnt="5"/>
      <dgm:spPr/>
    </dgm:pt>
    <dgm:pt modelId="{59CE9DD0-E5B3-403D-91B2-8B05A00EBD47}" type="pres">
      <dgm:prSet presAssocID="{DB0A0B0C-D53D-4FD8-AEB1-0A30B64F9293}" presName="hierRoot2" presStyleCnt="0">
        <dgm:presLayoutVars>
          <dgm:hierBranch val="init"/>
        </dgm:presLayoutVars>
      </dgm:prSet>
      <dgm:spPr/>
    </dgm:pt>
    <dgm:pt modelId="{7F4E9258-05FC-4437-B6E5-FA46AC9FC138}" type="pres">
      <dgm:prSet presAssocID="{DB0A0B0C-D53D-4FD8-AEB1-0A30B64F9293}" presName="rootComposite" presStyleCnt="0"/>
      <dgm:spPr/>
    </dgm:pt>
    <dgm:pt modelId="{D5E847AB-A809-4475-9773-D63DAD632A5D}" type="pres">
      <dgm:prSet presAssocID="{DB0A0B0C-D53D-4FD8-AEB1-0A30B64F9293}" presName="rootText" presStyleLbl="node3" presStyleIdx="1" presStyleCnt="5">
        <dgm:presLayoutVars>
          <dgm:chPref val="3"/>
        </dgm:presLayoutVars>
      </dgm:prSet>
      <dgm:spPr/>
    </dgm:pt>
    <dgm:pt modelId="{C3C432EB-E2C6-4CAD-BA64-FDDA5DFE4BBA}" type="pres">
      <dgm:prSet presAssocID="{DB0A0B0C-D53D-4FD8-AEB1-0A30B64F9293}" presName="rootConnector" presStyleLbl="node3" presStyleIdx="1" presStyleCnt="5"/>
      <dgm:spPr/>
    </dgm:pt>
    <dgm:pt modelId="{1806C8B0-2D28-4BB7-8F9D-F92538A473DF}" type="pres">
      <dgm:prSet presAssocID="{DB0A0B0C-D53D-4FD8-AEB1-0A30B64F9293}" presName="hierChild4" presStyleCnt="0"/>
      <dgm:spPr/>
    </dgm:pt>
    <dgm:pt modelId="{1EF75C70-6E82-4CE4-A168-B8EE72843723}" type="pres">
      <dgm:prSet presAssocID="{DB0A0B0C-D53D-4FD8-AEB1-0A30B64F9293}" presName="hierChild5" presStyleCnt="0"/>
      <dgm:spPr/>
    </dgm:pt>
    <dgm:pt modelId="{BA35C860-D679-4B2F-973D-861B915F3849}" type="pres">
      <dgm:prSet presAssocID="{354D2F41-9806-49A8-8B21-A07E8D67C563}" presName="hierChild5" presStyleCnt="0"/>
      <dgm:spPr/>
    </dgm:pt>
    <dgm:pt modelId="{A9088BAB-B4D2-407F-B388-0C5C86968CE7}" type="pres">
      <dgm:prSet presAssocID="{878A09BE-8C46-4ADB-BE1E-B35ED114891C}" presName="Name37" presStyleLbl="parChTrans1D2" presStyleIdx="1" presStyleCnt="3"/>
      <dgm:spPr/>
    </dgm:pt>
    <dgm:pt modelId="{C3CED2BA-181F-4FD0-9FCB-9B148EFBD9CE}" type="pres">
      <dgm:prSet presAssocID="{2858B50D-5313-412B-8B7E-50D651C97D76}" presName="hierRoot2" presStyleCnt="0">
        <dgm:presLayoutVars>
          <dgm:hierBranch val="init"/>
        </dgm:presLayoutVars>
      </dgm:prSet>
      <dgm:spPr/>
    </dgm:pt>
    <dgm:pt modelId="{F82D11D1-138C-4C70-AAA3-A7347B35A35E}" type="pres">
      <dgm:prSet presAssocID="{2858B50D-5313-412B-8B7E-50D651C97D76}" presName="rootComposite" presStyleCnt="0"/>
      <dgm:spPr/>
    </dgm:pt>
    <dgm:pt modelId="{434E006E-F5FA-407A-A097-B96384CCF4FD}" type="pres">
      <dgm:prSet presAssocID="{2858B50D-5313-412B-8B7E-50D651C97D76}" presName="rootText" presStyleLbl="node2" presStyleIdx="1" presStyleCnt="3">
        <dgm:presLayoutVars>
          <dgm:chPref val="3"/>
        </dgm:presLayoutVars>
      </dgm:prSet>
      <dgm:spPr/>
    </dgm:pt>
    <dgm:pt modelId="{5BF34639-5693-485C-8B28-0EF9B989BE14}" type="pres">
      <dgm:prSet presAssocID="{2858B50D-5313-412B-8B7E-50D651C97D76}" presName="rootConnector" presStyleLbl="node2" presStyleIdx="1" presStyleCnt="3"/>
      <dgm:spPr/>
    </dgm:pt>
    <dgm:pt modelId="{90F87C44-B745-4A79-A467-E1E18AA97F68}" type="pres">
      <dgm:prSet presAssocID="{2858B50D-5313-412B-8B7E-50D651C97D76}" presName="hierChild4" presStyleCnt="0"/>
      <dgm:spPr/>
    </dgm:pt>
    <dgm:pt modelId="{680CC0DC-E3FD-4F2D-8325-5AD980E384A8}" type="pres">
      <dgm:prSet presAssocID="{B5379F9E-5F48-4557-BA33-8AEA50B30F1A}" presName="Name37" presStyleLbl="parChTrans1D3" presStyleIdx="2" presStyleCnt="5"/>
      <dgm:spPr/>
    </dgm:pt>
    <dgm:pt modelId="{F4FFC775-6A76-45F7-B9F3-BCB0974A0C98}" type="pres">
      <dgm:prSet presAssocID="{0CE8F627-DE0C-457D-AA6E-2D05DEA9BF52}" presName="hierRoot2" presStyleCnt="0">
        <dgm:presLayoutVars>
          <dgm:hierBranch val="init"/>
        </dgm:presLayoutVars>
      </dgm:prSet>
      <dgm:spPr/>
    </dgm:pt>
    <dgm:pt modelId="{C5C8772D-01AF-406C-B9D0-F24316B1065B}" type="pres">
      <dgm:prSet presAssocID="{0CE8F627-DE0C-457D-AA6E-2D05DEA9BF52}" presName="rootComposite" presStyleCnt="0"/>
      <dgm:spPr/>
    </dgm:pt>
    <dgm:pt modelId="{6A9E347F-6755-4A0A-8958-BE8146801DE5}" type="pres">
      <dgm:prSet presAssocID="{0CE8F627-DE0C-457D-AA6E-2D05DEA9BF52}" presName="rootText" presStyleLbl="node3" presStyleIdx="2" presStyleCnt="5">
        <dgm:presLayoutVars>
          <dgm:chPref val="3"/>
        </dgm:presLayoutVars>
      </dgm:prSet>
      <dgm:spPr/>
    </dgm:pt>
    <dgm:pt modelId="{7F4C8500-1FDB-4FE6-B787-CFF869BE30DE}" type="pres">
      <dgm:prSet presAssocID="{0CE8F627-DE0C-457D-AA6E-2D05DEA9BF52}" presName="rootConnector" presStyleLbl="node3" presStyleIdx="2" presStyleCnt="5"/>
      <dgm:spPr/>
    </dgm:pt>
    <dgm:pt modelId="{C8B3659C-A1AB-4574-9871-F2E705FC20B1}" type="pres">
      <dgm:prSet presAssocID="{0CE8F627-DE0C-457D-AA6E-2D05DEA9BF52}" presName="hierChild4" presStyleCnt="0"/>
      <dgm:spPr/>
    </dgm:pt>
    <dgm:pt modelId="{4F9A235F-5818-4B5A-86C6-D55BE08DA0AE}" type="pres">
      <dgm:prSet presAssocID="{0624ED4E-8C1F-4219-9689-7404523B1822}" presName="Name37" presStyleLbl="parChTrans1D4" presStyleIdx="0" presStyleCnt="9"/>
      <dgm:spPr/>
    </dgm:pt>
    <dgm:pt modelId="{D5550750-3363-4D4C-B936-B3D83AB833FF}" type="pres">
      <dgm:prSet presAssocID="{7B48BA9C-5363-4602-B79B-3E51C83287BD}" presName="hierRoot2" presStyleCnt="0">
        <dgm:presLayoutVars>
          <dgm:hierBranch val="init"/>
        </dgm:presLayoutVars>
      </dgm:prSet>
      <dgm:spPr/>
    </dgm:pt>
    <dgm:pt modelId="{456BAC93-E2B8-4A85-BF94-C685018BAB4B}" type="pres">
      <dgm:prSet presAssocID="{7B48BA9C-5363-4602-B79B-3E51C83287BD}" presName="rootComposite" presStyleCnt="0"/>
      <dgm:spPr/>
    </dgm:pt>
    <dgm:pt modelId="{F59F1D1B-ED9D-44EA-8254-11E74C4E004F}" type="pres">
      <dgm:prSet presAssocID="{7B48BA9C-5363-4602-B79B-3E51C83287BD}" presName="rootText" presStyleLbl="node4" presStyleIdx="0" presStyleCnt="9">
        <dgm:presLayoutVars>
          <dgm:chPref val="3"/>
        </dgm:presLayoutVars>
      </dgm:prSet>
      <dgm:spPr/>
    </dgm:pt>
    <dgm:pt modelId="{080538ED-7B13-401C-BF91-44AF81A3C333}" type="pres">
      <dgm:prSet presAssocID="{7B48BA9C-5363-4602-B79B-3E51C83287BD}" presName="rootConnector" presStyleLbl="node4" presStyleIdx="0" presStyleCnt="9"/>
      <dgm:spPr/>
    </dgm:pt>
    <dgm:pt modelId="{073DD935-DF6D-472E-B15E-3157A37BED06}" type="pres">
      <dgm:prSet presAssocID="{7B48BA9C-5363-4602-B79B-3E51C83287BD}" presName="hierChild4" presStyleCnt="0"/>
      <dgm:spPr/>
    </dgm:pt>
    <dgm:pt modelId="{46D6A03C-AF93-4737-A8B4-3656C7C9F506}" type="pres">
      <dgm:prSet presAssocID="{7B48BA9C-5363-4602-B79B-3E51C83287BD}" presName="hierChild5" presStyleCnt="0"/>
      <dgm:spPr/>
    </dgm:pt>
    <dgm:pt modelId="{346CD43B-7D0B-4746-BA62-66EB95AB8AD5}" type="pres">
      <dgm:prSet presAssocID="{CAF874C2-5240-4C2B-B1D7-68DF9DC8AC39}" presName="Name37" presStyleLbl="parChTrans1D4" presStyleIdx="1" presStyleCnt="9"/>
      <dgm:spPr/>
    </dgm:pt>
    <dgm:pt modelId="{466761C2-651D-4BCF-A953-1D60573A4A67}" type="pres">
      <dgm:prSet presAssocID="{DC6A315D-B002-4266-9A04-B0CE53E26DFF}" presName="hierRoot2" presStyleCnt="0">
        <dgm:presLayoutVars>
          <dgm:hierBranch val="init"/>
        </dgm:presLayoutVars>
      </dgm:prSet>
      <dgm:spPr/>
    </dgm:pt>
    <dgm:pt modelId="{E949699E-A1F5-47FD-BD88-872C24B779CE}" type="pres">
      <dgm:prSet presAssocID="{DC6A315D-B002-4266-9A04-B0CE53E26DFF}" presName="rootComposite" presStyleCnt="0"/>
      <dgm:spPr/>
    </dgm:pt>
    <dgm:pt modelId="{73D76479-C496-417D-9D93-40790D20710E}" type="pres">
      <dgm:prSet presAssocID="{DC6A315D-B002-4266-9A04-B0CE53E26DFF}" presName="rootText" presStyleLbl="node4" presStyleIdx="1" presStyleCnt="9">
        <dgm:presLayoutVars>
          <dgm:chPref val="3"/>
        </dgm:presLayoutVars>
      </dgm:prSet>
      <dgm:spPr/>
    </dgm:pt>
    <dgm:pt modelId="{25A9F148-B8D9-4900-A946-131810889898}" type="pres">
      <dgm:prSet presAssocID="{DC6A315D-B002-4266-9A04-B0CE53E26DFF}" presName="rootConnector" presStyleLbl="node4" presStyleIdx="1" presStyleCnt="9"/>
      <dgm:spPr/>
    </dgm:pt>
    <dgm:pt modelId="{7F1BBFDB-B3C7-4B98-85FC-C64A997EBF6B}" type="pres">
      <dgm:prSet presAssocID="{DC6A315D-B002-4266-9A04-B0CE53E26DFF}" presName="hierChild4" presStyleCnt="0"/>
      <dgm:spPr/>
    </dgm:pt>
    <dgm:pt modelId="{47F61523-8982-495F-A27E-1803900A8AF3}" type="pres">
      <dgm:prSet presAssocID="{DC6A315D-B002-4266-9A04-B0CE53E26DFF}" presName="hierChild5" presStyleCnt="0"/>
      <dgm:spPr/>
    </dgm:pt>
    <dgm:pt modelId="{7063128B-010C-4A88-BEC8-1970B58B22D1}" type="pres">
      <dgm:prSet presAssocID="{73F2C142-B2C5-42CD-9743-6F8D2DF3FE60}" presName="Name37" presStyleLbl="parChTrans1D4" presStyleIdx="2" presStyleCnt="9"/>
      <dgm:spPr/>
    </dgm:pt>
    <dgm:pt modelId="{75C5B7C3-8DC8-49EA-AEBD-807DBBB34AC9}" type="pres">
      <dgm:prSet presAssocID="{B080280A-91CB-467D-ABC5-3C94BBE2A967}" presName="hierRoot2" presStyleCnt="0">
        <dgm:presLayoutVars>
          <dgm:hierBranch val="init"/>
        </dgm:presLayoutVars>
      </dgm:prSet>
      <dgm:spPr/>
    </dgm:pt>
    <dgm:pt modelId="{67108CF5-09C5-404B-93FE-4B1B993C6D20}" type="pres">
      <dgm:prSet presAssocID="{B080280A-91CB-467D-ABC5-3C94BBE2A967}" presName="rootComposite" presStyleCnt="0"/>
      <dgm:spPr/>
    </dgm:pt>
    <dgm:pt modelId="{5D7E8B59-2038-494D-9680-D8A6F690CA0A}" type="pres">
      <dgm:prSet presAssocID="{B080280A-91CB-467D-ABC5-3C94BBE2A967}" presName="rootText" presStyleLbl="node4" presStyleIdx="2" presStyleCnt="9">
        <dgm:presLayoutVars>
          <dgm:chPref val="3"/>
        </dgm:presLayoutVars>
      </dgm:prSet>
      <dgm:spPr/>
    </dgm:pt>
    <dgm:pt modelId="{E59C172B-6C7D-4F7F-9BB3-0141429F4996}" type="pres">
      <dgm:prSet presAssocID="{B080280A-91CB-467D-ABC5-3C94BBE2A967}" presName="rootConnector" presStyleLbl="node4" presStyleIdx="2" presStyleCnt="9"/>
      <dgm:spPr/>
    </dgm:pt>
    <dgm:pt modelId="{AD8E9775-0822-4E47-B187-F611361386D7}" type="pres">
      <dgm:prSet presAssocID="{B080280A-91CB-467D-ABC5-3C94BBE2A967}" presName="hierChild4" presStyleCnt="0"/>
      <dgm:spPr/>
    </dgm:pt>
    <dgm:pt modelId="{8A47A2E0-9784-4E14-BFDE-735A6371B770}" type="pres">
      <dgm:prSet presAssocID="{B080280A-91CB-467D-ABC5-3C94BBE2A967}" presName="hierChild5" presStyleCnt="0"/>
      <dgm:spPr/>
    </dgm:pt>
    <dgm:pt modelId="{CE9CBBC4-4152-4687-B784-06F1B295DE79}" type="pres">
      <dgm:prSet presAssocID="{0CE8F627-DE0C-457D-AA6E-2D05DEA9BF52}" presName="hierChild5" presStyleCnt="0"/>
      <dgm:spPr/>
    </dgm:pt>
    <dgm:pt modelId="{B27B4CFF-983F-49B1-B411-E494F14E016E}" type="pres">
      <dgm:prSet presAssocID="{CFF421ED-3BEF-4DA1-BF05-F2F45F265486}" presName="Name37" presStyleLbl="parChTrans1D3" presStyleIdx="3" presStyleCnt="5"/>
      <dgm:spPr/>
    </dgm:pt>
    <dgm:pt modelId="{4D800708-0FA7-4309-98CB-7137745C43EE}" type="pres">
      <dgm:prSet presAssocID="{DB6EE5AA-77CA-43C9-BF0C-758D91F56904}" presName="hierRoot2" presStyleCnt="0">
        <dgm:presLayoutVars>
          <dgm:hierBranch val="init"/>
        </dgm:presLayoutVars>
      </dgm:prSet>
      <dgm:spPr/>
    </dgm:pt>
    <dgm:pt modelId="{15846D79-6E64-4425-86B5-890A57265DFD}" type="pres">
      <dgm:prSet presAssocID="{DB6EE5AA-77CA-43C9-BF0C-758D91F56904}" presName="rootComposite" presStyleCnt="0"/>
      <dgm:spPr/>
    </dgm:pt>
    <dgm:pt modelId="{611B1511-3A7D-494F-B296-397C4EE03599}" type="pres">
      <dgm:prSet presAssocID="{DB6EE5AA-77CA-43C9-BF0C-758D91F56904}" presName="rootText" presStyleLbl="node3" presStyleIdx="3" presStyleCnt="5">
        <dgm:presLayoutVars>
          <dgm:chPref val="3"/>
        </dgm:presLayoutVars>
      </dgm:prSet>
      <dgm:spPr/>
    </dgm:pt>
    <dgm:pt modelId="{8326AB4F-AD20-40C6-82D7-901D1E091B09}" type="pres">
      <dgm:prSet presAssocID="{DB6EE5AA-77CA-43C9-BF0C-758D91F56904}" presName="rootConnector" presStyleLbl="node3" presStyleIdx="3" presStyleCnt="5"/>
      <dgm:spPr/>
    </dgm:pt>
    <dgm:pt modelId="{3BBA6E93-1CA5-417B-8B6C-029ABC3C131D}" type="pres">
      <dgm:prSet presAssocID="{DB6EE5AA-77CA-43C9-BF0C-758D91F56904}" presName="hierChild4" presStyleCnt="0"/>
      <dgm:spPr/>
    </dgm:pt>
    <dgm:pt modelId="{A648BC7B-9433-4476-85B3-CACC69E64714}" type="pres">
      <dgm:prSet presAssocID="{6BAA8E19-9404-4CA3-9F62-C5D7F20AF2CC}" presName="Name37" presStyleLbl="parChTrans1D4" presStyleIdx="3" presStyleCnt="9"/>
      <dgm:spPr/>
    </dgm:pt>
    <dgm:pt modelId="{428A4058-79F3-4F46-8BFC-6682ED0C0556}" type="pres">
      <dgm:prSet presAssocID="{2C6DA4FF-2B3C-4312-BC31-D86FA682DBFF}" presName="hierRoot2" presStyleCnt="0">
        <dgm:presLayoutVars>
          <dgm:hierBranch val="init"/>
        </dgm:presLayoutVars>
      </dgm:prSet>
      <dgm:spPr/>
    </dgm:pt>
    <dgm:pt modelId="{3BE7EBE8-CEA8-4FDB-A152-730E8A905268}" type="pres">
      <dgm:prSet presAssocID="{2C6DA4FF-2B3C-4312-BC31-D86FA682DBFF}" presName="rootComposite" presStyleCnt="0"/>
      <dgm:spPr/>
    </dgm:pt>
    <dgm:pt modelId="{2C430813-6977-44BF-A801-236B81D120BF}" type="pres">
      <dgm:prSet presAssocID="{2C6DA4FF-2B3C-4312-BC31-D86FA682DBFF}" presName="rootText" presStyleLbl="node4" presStyleIdx="3" presStyleCnt="9">
        <dgm:presLayoutVars>
          <dgm:chPref val="3"/>
        </dgm:presLayoutVars>
      </dgm:prSet>
      <dgm:spPr/>
    </dgm:pt>
    <dgm:pt modelId="{2B1070EB-9898-4886-AF8D-6AEBEFBE5EEF}" type="pres">
      <dgm:prSet presAssocID="{2C6DA4FF-2B3C-4312-BC31-D86FA682DBFF}" presName="rootConnector" presStyleLbl="node4" presStyleIdx="3" presStyleCnt="9"/>
      <dgm:spPr/>
    </dgm:pt>
    <dgm:pt modelId="{C4BD3AA8-5B0B-43CD-98D5-0E467A4FBC62}" type="pres">
      <dgm:prSet presAssocID="{2C6DA4FF-2B3C-4312-BC31-D86FA682DBFF}" presName="hierChild4" presStyleCnt="0"/>
      <dgm:spPr/>
    </dgm:pt>
    <dgm:pt modelId="{ECB51C07-E0F5-4D1C-B100-4C14FBD18C3F}" type="pres">
      <dgm:prSet presAssocID="{2C6DA4FF-2B3C-4312-BC31-D86FA682DBFF}" presName="hierChild5" presStyleCnt="0"/>
      <dgm:spPr/>
    </dgm:pt>
    <dgm:pt modelId="{B5DD055E-F037-49B8-9ECC-6A5D0F9167C3}" type="pres">
      <dgm:prSet presAssocID="{63535BA9-A074-429D-A663-29316DC9124B}" presName="Name37" presStyleLbl="parChTrans1D4" presStyleIdx="4" presStyleCnt="9"/>
      <dgm:spPr/>
    </dgm:pt>
    <dgm:pt modelId="{EEF5A774-D659-4AE2-9BA9-E6372048CFFF}" type="pres">
      <dgm:prSet presAssocID="{345F65AD-7B1E-42F5-ABC9-D832813B0C45}" presName="hierRoot2" presStyleCnt="0">
        <dgm:presLayoutVars>
          <dgm:hierBranch val="init"/>
        </dgm:presLayoutVars>
      </dgm:prSet>
      <dgm:spPr/>
    </dgm:pt>
    <dgm:pt modelId="{000B1439-F517-4A88-94AB-F965D721240C}" type="pres">
      <dgm:prSet presAssocID="{345F65AD-7B1E-42F5-ABC9-D832813B0C45}" presName="rootComposite" presStyleCnt="0"/>
      <dgm:spPr/>
    </dgm:pt>
    <dgm:pt modelId="{836B8675-6D89-4FA3-B2C5-76137BE04125}" type="pres">
      <dgm:prSet presAssocID="{345F65AD-7B1E-42F5-ABC9-D832813B0C45}" presName="rootText" presStyleLbl="node4" presStyleIdx="4" presStyleCnt="9">
        <dgm:presLayoutVars>
          <dgm:chPref val="3"/>
        </dgm:presLayoutVars>
      </dgm:prSet>
      <dgm:spPr/>
    </dgm:pt>
    <dgm:pt modelId="{764F1553-8848-4019-93F8-337DCBCE56BE}" type="pres">
      <dgm:prSet presAssocID="{345F65AD-7B1E-42F5-ABC9-D832813B0C45}" presName="rootConnector" presStyleLbl="node4" presStyleIdx="4" presStyleCnt="9"/>
      <dgm:spPr/>
    </dgm:pt>
    <dgm:pt modelId="{C1C35675-FDF8-4272-A43E-EA404C498687}" type="pres">
      <dgm:prSet presAssocID="{345F65AD-7B1E-42F5-ABC9-D832813B0C45}" presName="hierChild4" presStyleCnt="0"/>
      <dgm:spPr/>
    </dgm:pt>
    <dgm:pt modelId="{13E42583-125A-4495-82C6-65EF5064B937}" type="pres">
      <dgm:prSet presAssocID="{345F65AD-7B1E-42F5-ABC9-D832813B0C45}" presName="hierChild5" presStyleCnt="0"/>
      <dgm:spPr/>
    </dgm:pt>
    <dgm:pt modelId="{66C5A6E1-7C11-4CC8-9FC7-6F2025AC6FAE}" type="pres">
      <dgm:prSet presAssocID="{CBA7C886-2168-415B-B60E-AE40C4FFD645}" presName="Name37" presStyleLbl="parChTrans1D4" presStyleIdx="5" presStyleCnt="9"/>
      <dgm:spPr/>
    </dgm:pt>
    <dgm:pt modelId="{ACC55837-E07E-43EB-9868-A796974A3A82}" type="pres">
      <dgm:prSet presAssocID="{250C5000-E474-4A15-999D-67255AEC72B2}" presName="hierRoot2" presStyleCnt="0">
        <dgm:presLayoutVars>
          <dgm:hierBranch val="init"/>
        </dgm:presLayoutVars>
      </dgm:prSet>
      <dgm:spPr/>
    </dgm:pt>
    <dgm:pt modelId="{C885CE25-1112-4808-9F25-E388063EA703}" type="pres">
      <dgm:prSet presAssocID="{250C5000-E474-4A15-999D-67255AEC72B2}" presName="rootComposite" presStyleCnt="0"/>
      <dgm:spPr/>
    </dgm:pt>
    <dgm:pt modelId="{E54B1546-CDFF-4D1D-A124-6AFBDD63EC50}" type="pres">
      <dgm:prSet presAssocID="{250C5000-E474-4A15-999D-67255AEC72B2}" presName="rootText" presStyleLbl="node4" presStyleIdx="5" presStyleCnt="9">
        <dgm:presLayoutVars>
          <dgm:chPref val="3"/>
        </dgm:presLayoutVars>
      </dgm:prSet>
      <dgm:spPr/>
    </dgm:pt>
    <dgm:pt modelId="{2015ED8F-D3DA-4537-BBFF-E2B47DC5FB00}" type="pres">
      <dgm:prSet presAssocID="{250C5000-E474-4A15-999D-67255AEC72B2}" presName="rootConnector" presStyleLbl="node4" presStyleIdx="5" presStyleCnt="9"/>
      <dgm:spPr/>
    </dgm:pt>
    <dgm:pt modelId="{A5D09769-8095-4946-BD73-2B3D435243C0}" type="pres">
      <dgm:prSet presAssocID="{250C5000-E474-4A15-999D-67255AEC72B2}" presName="hierChild4" presStyleCnt="0"/>
      <dgm:spPr/>
    </dgm:pt>
    <dgm:pt modelId="{C2939E9B-6B75-4838-83AC-487F30F9163B}" type="pres">
      <dgm:prSet presAssocID="{250C5000-E474-4A15-999D-67255AEC72B2}" presName="hierChild5" presStyleCnt="0"/>
      <dgm:spPr/>
    </dgm:pt>
    <dgm:pt modelId="{A9D38F21-D6E9-401F-A877-F1E210FC17DE}" type="pres">
      <dgm:prSet presAssocID="{DB6EE5AA-77CA-43C9-BF0C-758D91F56904}" presName="hierChild5" presStyleCnt="0"/>
      <dgm:spPr/>
    </dgm:pt>
    <dgm:pt modelId="{774EB8B4-9A34-4388-8AD2-35B36C9C8430}" type="pres">
      <dgm:prSet presAssocID="{2858B50D-5313-412B-8B7E-50D651C97D76}" presName="hierChild5" presStyleCnt="0"/>
      <dgm:spPr/>
    </dgm:pt>
    <dgm:pt modelId="{F126097B-619E-4181-B89F-A020E3BE0821}" type="pres">
      <dgm:prSet presAssocID="{99FCE98C-AA1A-4067-A291-A9F218719F0A}" presName="Name37" presStyleLbl="parChTrans1D2" presStyleIdx="2" presStyleCnt="3"/>
      <dgm:spPr/>
    </dgm:pt>
    <dgm:pt modelId="{CF938AEB-3A6F-4477-8C20-C669D55ACB8B}" type="pres">
      <dgm:prSet presAssocID="{DF43703C-8D90-461A-BCEA-0C994404610A}" presName="hierRoot2" presStyleCnt="0">
        <dgm:presLayoutVars>
          <dgm:hierBranch val="init"/>
        </dgm:presLayoutVars>
      </dgm:prSet>
      <dgm:spPr/>
    </dgm:pt>
    <dgm:pt modelId="{320B4FA8-6C2B-4743-819A-FE6618392C2E}" type="pres">
      <dgm:prSet presAssocID="{DF43703C-8D90-461A-BCEA-0C994404610A}" presName="rootComposite" presStyleCnt="0"/>
      <dgm:spPr/>
    </dgm:pt>
    <dgm:pt modelId="{3EC87217-F181-4BE9-88E0-F8949A614A8B}" type="pres">
      <dgm:prSet presAssocID="{DF43703C-8D90-461A-BCEA-0C994404610A}" presName="rootText" presStyleLbl="node2" presStyleIdx="2" presStyleCnt="3">
        <dgm:presLayoutVars>
          <dgm:chPref val="3"/>
        </dgm:presLayoutVars>
      </dgm:prSet>
      <dgm:spPr/>
    </dgm:pt>
    <dgm:pt modelId="{CBA602BE-BA3B-4F47-AF8E-30EB43D2117D}" type="pres">
      <dgm:prSet presAssocID="{DF43703C-8D90-461A-BCEA-0C994404610A}" presName="rootConnector" presStyleLbl="node2" presStyleIdx="2" presStyleCnt="3"/>
      <dgm:spPr/>
    </dgm:pt>
    <dgm:pt modelId="{4501BAEE-F6BD-498C-B3D3-B9ABC8E9A160}" type="pres">
      <dgm:prSet presAssocID="{DF43703C-8D90-461A-BCEA-0C994404610A}" presName="hierChild4" presStyleCnt="0"/>
      <dgm:spPr/>
    </dgm:pt>
    <dgm:pt modelId="{C41AC6D0-7715-456A-B803-1633D1765717}" type="pres">
      <dgm:prSet presAssocID="{130FF20E-AAC3-4892-9941-69FBEA540707}" presName="Name37" presStyleLbl="parChTrans1D3" presStyleIdx="4" presStyleCnt="5"/>
      <dgm:spPr/>
    </dgm:pt>
    <dgm:pt modelId="{FA66CC03-BD12-4363-BE04-79230CAB0AF2}" type="pres">
      <dgm:prSet presAssocID="{B1F02A7E-7DCA-44CB-83C5-DE131C5BF817}" presName="hierRoot2" presStyleCnt="0">
        <dgm:presLayoutVars>
          <dgm:hierBranch val="init"/>
        </dgm:presLayoutVars>
      </dgm:prSet>
      <dgm:spPr/>
    </dgm:pt>
    <dgm:pt modelId="{7BA98AB9-41A2-4E72-ABEC-B552E8CC11D8}" type="pres">
      <dgm:prSet presAssocID="{B1F02A7E-7DCA-44CB-83C5-DE131C5BF817}" presName="rootComposite" presStyleCnt="0"/>
      <dgm:spPr/>
    </dgm:pt>
    <dgm:pt modelId="{C9E2EC3D-9F6A-4B68-BDD0-95DA6870D354}" type="pres">
      <dgm:prSet presAssocID="{B1F02A7E-7DCA-44CB-83C5-DE131C5BF817}" presName="rootText" presStyleLbl="node3" presStyleIdx="4" presStyleCnt="5">
        <dgm:presLayoutVars>
          <dgm:chPref val="3"/>
        </dgm:presLayoutVars>
      </dgm:prSet>
      <dgm:spPr/>
    </dgm:pt>
    <dgm:pt modelId="{5BCB2B85-C103-48B0-ABCF-BD8AA5050A2D}" type="pres">
      <dgm:prSet presAssocID="{B1F02A7E-7DCA-44CB-83C5-DE131C5BF817}" presName="rootConnector" presStyleLbl="node3" presStyleIdx="4" presStyleCnt="5"/>
      <dgm:spPr/>
    </dgm:pt>
    <dgm:pt modelId="{6C787C2F-A50F-4457-B6BD-557B62F87D05}" type="pres">
      <dgm:prSet presAssocID="{B1F02A7E-7DCA-44CB-83C5-DE131C5BF817}" presName="hierChild4" presStyleCnt="0"/>
      <dgm:spPr/>
    </dgm:pt>
    <dgm:pt modelId="{E2A7739A-BB9B-41BD-A757-0D053483D51A}" type="pres">
      <dgm:prSet presAssocID="{9CA2FBC2-442A-4481-84F8-E6CA23314DEF}" presName="Name37" presStyleLbl="parChTrans1D4" presStyleIdx="6" presStyleCnt="9"/>
      <dgm:spPr/>
    </dgm:pt>
    <dgm:pt modelId="{EE5BEF88-6428-434A-94A1-08CD409DE85C}" type="pres">
      <dgm:prSet presAssocID="{FC5807DD-5234-4D1D-80F2-27586D5359A5}" presName="hierRoot2" presStyleCnt="0">
        <dgm:presLayoutVars>
          <dgm:hierBranch val="init"/>
        </dgm:presLayoutVars>
      </dgm:prSet>
      <dgm:spPr/>
    </dgm:pt>
    <dgm:pt modelId="{7054AC29-B254-4E7B-BCFA-33E5F6642658}" type="pres">
      <dgm:prSet presAssocID="{FC5807DD-5234-4D1D-80F2-27586D5359A5}" presName="rootComposite" presStyleCnt="0"/>
      <dgm:spPr/>
    </dgm:pt>
    <dgm:pt modelId="{E400E1E9-C1C7-4FD8-A256-B98B7C7FEB7E}" type="pres">
      <dgm:prSet presAssocID="{FC5807DD-5234-4D1D-80F2-27586D5359A5}" presName="rootText" presStyleLbl="node4" presStyleIdx="6" presStyleCnt="9">
        <dgm:presLayoutVars>
          <dgm:chPref val="3"/>
        </dgm:presLayoutVars>
      </dgm:prSet>
      <dgm:spPr/>
    </dgm:pt>
    <dgm:pt modelId="{40DB1803-B3B0-4346-91E5-B5A83ABC7D9F}" type="pres">
      <dgm:prSet presAssocID="{FC5807DD-5234-4D1D-80F2-27586D5359A5}" presName="rootConnector" presStyleLbl="node4" presStyleIdx="6" presStyleCnt="9"/>
      <dgm:spPr/>
    </dgm:pt>
    <dgm:pt modelId="{A88C520C-87C9-4F26-914B-0AA440D39851}" type="pres">
      <dgm:prSet presAssocID="{FC5807DD-5234-4D1D-80F2-27586D5359A5}" presName="hierChild4" presStyleCnt="0"/>
      <dgm:spPr/>
    </dgm:pt>
    <dgm:pt modelId="{A3CCB882-6558-43C5-8E39-C8A855F5679F}" type="pres">
      <dgm:prSet presAssocID="{FC5807DD-5234-4D1D-80F2-27586D5359A5}" presName="hierChild5" presStyleCnt="0"/>
      <dgm:spPr/>
    </dgm:pt>
    <dgm:pt modelId="{C4D96CB6-F0D6-48E4-9A97-B81206413040}" type="pres">
      <dgm:prSet presAssocID="{5297CFBF-63E8-4742-9C08-67136D0C11C8}" presName="Name37" presStyleLbl="parChTrans1D4" presStyleIdx="7" presStyleCnt="9"/>
      <dgm:spPr/>
    </dgm:pt>
    <dgm:pt modelId="{DC11FA9A-E709-42D9-A574-EF7F205C03D8}" type="pres">
      <dgm:prSet presAssocID="{8D264023-4D2C-415B-9F23-9AAEFF65AA62}" presName="hierRoot2" presStyleCnt="0">
        <dgm:presLayoutVars>
          <dgm:hierBranch val="init"/>
        </dgm:presLayoutVars>
      </dgm:prSet>
      <dgm:spPr/>
    </dgm:pt>
    <dgm:pt modelId="{8C929C84-C86C-4252-B949-6F1CED847AE2}" type="pres">
      <dgm:prSet presAssocID="{8D264023-4D2C-415B-9F23-9AAEFF65AA62}" presName="rootComposite" presStyleCnt="0"/>
      <dgm:spPr/>
    </dgm:pt>
    <dgm:pt modelId="{BA208A7B-12D0-45DF-9586-AAAB0A9CA58F}" type="pres">
      <dgm:prSet presAssocID="{8D264023-4D2C-415B-9F23-9AAEFF65AA62}" presName="rootText" presStyleLbl="node4" presStyleIdx="7" presStyleCnt="9">
        <dgm:presLayoutVars>
          <dgm:chPref val="3"/>
        </dgm:presLayoutVars>
      </dgm:prSet>
      <dgm:spPr/>
    </dgm:pt>
    <dgm:pt modelId="{35311E1C-6E9A-4B08-B1F2-328C6F9434CD}" type="pres">
      <dgm:prSet presAssocID="{8D264023-4D2C-415B-9F23-9AAEFF65AA62}" presName="rootConnector" presStyleLbl="node4" presStyleIdx="7" presStyleCnt="9"/>
      <dgm:spPr/>
    </dgm:pt>
    <dgm:pt modelId="{8865FCD3-F811-446E-AEEB-B0B5814F613D}" type="pres">
      <dgm:prSet presAssocID="{8D264023-4D2C-415B-9F23-9AAEFF65AA62}" presName="hierChild4" presStyleCnt="0"/>
      <dgm:spPr/>
    </dgm:pt>
    <dgm:pt modelId="{A38D0F16-AEA3-4E16-A377-F3D90324DFF7}" type="pres">
      <dgm:prSet presAssocID="{8D264023-4D2C-415B-9F23-9AAEFF65AA62}" presName="hierChild5" presStyleCnt="0"/>
      <dgm:spPr/>
    </dgm:pt>
    <dgm:pt modelId="{950BB410-079F-4990-99FE-2FF16F484E2D}" type="pres">
      <dgm:prSet presAssocID="{9936EE7A-A528-4AB3-92DB-7C921D6CED49}" presName="Name37" presStyleLbl="parChTrans1D4" presStyleIdx="8" presStyleCnt="9"/>
      <dgm:spPr/>
    </dgm:pt>
    <dgm:pt modelId="{14D76C5C-053E-4FB9-B775-0BDD0CEC001E}" type="pres">
      <dgm:prSet presAssocID="{EE74D714-858F-4F25-A88C-7CD91A447FAC}" presName="hierRoot2" presStyleCnt="0">
        <dgm:presLayoutVars>
          <dgm:hierBranch val="init"/>
        </dgm:presLayoutVars>
      </dgm:prSet>
      <dgm:spPr/>
    </dgm:pt>
    <dgm:pt modelId="{C429FAA7-3811-47A1-BD35-A0839DC11B56}" type="pres">
      <dgm:prSet presAssocID="{EE74D714-858F-4F25-A88C-7CD91A447FAC}" presName="rootComposite" presStyleCnt="0"/>
      <dgm:spPr/>
    </dgm:pt>
    <dgm:pt modelId="{9AB65DFC-E11C-49C8-8C10-D1456926FC81}" type="pres">
      <dgm:prSet presAssocID="{EE74D714-858F-4F25-A88C-7CD91A447FAC}" presName="rootText" presStyleLbl="node4" presStyleIdx="8" presStyleCnt="9">
        <dgm:presLayoutVars>
          <dgm:chPref val="3"/>
        </dgm:presLayoutVars>
      </dgm:prSet>
      <dgm:spPr/>
    </dgm:pt>
    <dgm:pt modelId="{11AF85B3-F1FD-4707-9A35-A6B8AAF6147A}" type="pres">
      <dgm:prSet presAssocID="{EE74D714-858F-4F25-A88C-7CD91A447FAC}" presName="rootConnector" presStyleLbl="node4" presStyleIdx="8" presStyleCnt="9"/>
      <dgm:spPr/>
    </dgm:pt>
    <dgm:pt modelId="{99F2D536-7C55-421B-BD15-25BD06B3A550}" type="pres">
      <dgm:prSet presAssocID="{EE74D714-858F-4F25-A88C-7CD91A447FAC}" presName="hierChild4" presStyleCnt="0"/>
      <dgm:spPr/>
    </dgm:pt>
    <dgm:pt modelId="{898CC147-8838-45E8-A639-C8DE38C10004}" type="pres">
      <dgm:prSet presAssocID="{EE74D714-858F-4F25-A88C-7CD91A447FAC}" presName="hierChild5" presStyleCnt="0"/>
      <dgm:spPr/>
    </dgm:pt>
    <dgm:pt modelId="{7927E7DC-5746-4138-8AFA-59D52FD7AE14}" type="pres">
      <dgm:prSet presAssocID="{B1F02A7E-7DCA-44CB-83C5-DE131C5BF817}" presName="hierChild5" presStyleCnt="0"/>
      <dgm:spPr/>
    </dgm:pt>
    <dgm:pt modelId="{0B0E5953-EBCB-40C7-A2F4-DEA865EA86D6}" type="pres">
      <dgm:prSet presAssocID="{DF43703C-8D90-461A-BCEA-0C994404610A}" presName="hierChild5" presStyleCnt="0"/>
      <dgm:spPr/>
    </dgm:pt>
    <dgm:pt modelId="{51D66F7C-4440-406E-A8B9-952A72C0FD3B}" type="pres">
      <dgm:prSet presAssocID="{D6E77F18-3CBC-4ED7-8D0E-663ABE297C76}" presName="hierChild3" presStyleCnt="0"/>
      <dgm:spPr/>
    </dgm:pt>
  </dgm:ptLst>
  <dgm:cxnLst>
    <dgm:cxn modelId="{9D8E0702-34A8-4870-B452-EA33A28AC588}" type="presOf" srcId="{9936EE7A-A528-4AB3-92DB-7C921D6CED49}" destId="{950BB410-079F-4990-99FE-2FF16F484E2D}" srcOrd="0" destOrd="0" presId="urn:microsoft.com/office/officeart/2005/8/layout/orgChart1"/>
    <dgm:cxn modelId="{D1363003-61E4-4A60-A7C7-A55E5B233606}" type="presOf" srcId="{2858B50D-5313-412B-8B7E-50D651C97D76}" destId="{434E006E-F5FA-407A-A097-B96384CCF4FD}" srcOrd="0" destOrd="0" presId="urn:microsoft.com/office/officeart/2005/8/layout/orgChart1"/>
    <dgm:cxn modelId="{498FD103-2CD6-414A-A829-2472E34C4D4E}" srcId="{D6E77F18-3CBC-4ED7-8D0E-663ABE297C76}" destId="{2858B50D-5313-412B-8B7E-50D651C97D76}" srcOrd="1" destOrd="0" parTransId="{878A09BE-8C46-4ADB-BE1E-B35ED114891C}" sibTransId="{41D8DD10-6195-4C7E-A49B-BA029D5B5E23}"/>
    <dgm:cxn modelId="{7B140704-3C37-4489-917B-67EABCB46CC5}" srcId="{D6E77F18-3CBC-4ED7-8D0E-663ABE297C76}" destId="{354D2F41-9806-49A8-8B21-A07E8D67C563}" srcOrd="0" destOrd="0" parTransId="{6450AF42-198C-4053-BF40-746F02A15DEF}" sibTransId="{D7807ACD-8515-4BBF-A320-EF0EBC442A9A}"/>
    <dgm:cxn modelId="{DDCDB704-F602-4471-B3F6-6BD3520B3928}" srcId="{DB6EE5AA-77CA-43C9-BF0C-758D91F56904}" destId="{250C5000-E474-4A15-999D-67255AEC72B2}" srcOrd="2" destOrd="0" parTransId="{CBA7C886-2168-415B-B60E-AE40C4FFD645}" sibTransId="{9E9559D4-B980-4647-80F1-FA5A85A86F4D}"/>
    <dgm:cxn modelId="{50859E07-599F-4F79-91CB-6FC66F2579EE}" srcId="{B1F02A7E-7DCA-44CB-83C5-DE131C5BF817}" destId="{8D264023-4D2C-415B-9F23-9AAEFF65AA62}" srcOrd="1" destOrd="0" parTransId="{5297CFBF-63E8-4742-9C08-67136D0C11C8}" sibTransId="{54B0EE0E-7944-43A1-A54C-DE16FB2D7EA4}"/>
    <dgm:cxn modelId="{82961F0A-55FE-43B8-8DDD-40C797208CD0}" type="presOf" srcId="{130FF20E-AAC3-4892-9941-69FBEA540707}" destId="{C41AC6D0-7715-456A-B803-1633D1765717}" srcOrd="0" destOrd="0" presId="urn:microsoft.com/office/officeart/2005/8/layout/orgChart1"/>
    <dgm:cxn modelId="{D58E810A-0398-482F-9008-943A1C211A5D}" type="presOf" srcId="{B1F02A7E-7DCA-44CB-83C5-DE131C5BF817}" destId="{5BCB2B85-C103-48B0-ABCF-BD8AA5050A2D}" srcOrd="1" destOrd="0" presId="urn:microsoft.com/office/officeart/2005/8/layout/orgChart1"/>
    <dgm:cxn modelId="{F1FF3B0E-9C11-4DCE-B6CC-248F67219BC4}" type="presOf" srcId="{DC6A315D-B002-4266-9A04-B0CE53E26DFF}" destId="{73D76479-C496-417D-9D93-40790D20710E}" srcOrd="0" destOrd="0" presId="urn:microsoft.com/office/officeart/2005/8/layout/orgChart1"/>
    <dgm:cxn modelId="{CF7CA213-8EF7-4D04-A7BC-70527FB90778}" srcId="{2858B50D-5313-412B-8B7E-50D651C97D76}" destId="{DB6EE5AA-77CA-43C9-BF0C-758D91F56904}" srcOrd="1" destOrd="0" parTransId="{CFF421ED-3BEF-4DA1-BF05-F2F45F265486}" sibTransId="{12416191-0611-4DA0-B294-3DBBA0219346}"/>
    <dgm:cxn modelId="{6E8D4C1D-C356-4247-B527-BE3477682211}" type="presOf" srcId="{4D0683E9-C8A5-4A35-9D94-3A1691D9110F}" destId="{2B2BA7BA-BF10-4096-BEB3-6C80E80A9A04}" srcOrd="0" destOrd="0" presId="urn:microsoft.com/office/officeart/2005/8/layout/orgChart1"/>
    <dgm:cxn modelId="{CD098E26-8605-4316-A0BA-38331E3D4E47}" type="presOf" srcId="{D6E77F18-3CBC-4ED7-8D0E-663ABE297C76}" destId="{87BCC092-D3B9-43E1-9406-2CD2ACE1921D}" srcOrd="0" destOrd="0" presId="urn:microsoft.com/office/officeart/2005/8/layout/orgChart1"/>
    <dgm:cxn modelId="{CCE99228-98BF-426E-8369-C9BC21F85DF0}" type="presOf" srcId="{6450AF42-198C-4053-BF40-746F02A15DEF}" destId="{C1495592-EAEE-42C5-B8F2-D8ADEA96FD6E}" srcOrd="0" destOrd="0" presId="urn:microsoft.com/office/officeart/2005/8/layout/orgChart1"/>
    <dgm:cxn modelId="{C3A59B33-206E-4DDB-88BF-265EC57E32E3}" srcId="{0CE8F627-DE0C-457D-AA6E-2D05DEA9BF52}" destId="{7B48BA9C-5363-4602-B79B-3E51C83287BD}" srcOrd="0" destOrd="0" parTransId="{0624ED4E-8C1F-4219-9689-7404523B1822}" sibTransId="{89FD7829-987A-4662-9BB4-1723F7503CB3}"/>
    <dgm:cxn modelId="{F5822B35-6156-48A9-BF7C-C1A84B06F438}" type="presOf" srcId="{B080280A-91CB-467D-ABC5-3C94BBE2A967}" destId="{E59C172B-6C7D-4F7F-9BB3-0141429F4996}" srcOrd="1" destOrd="0" presId="urn:microsoft.com/office/officeart/2005/8/layout/orgChart1"/>
    <dgm:cxn modelId="{1CB4C735-EC2F-44C2-80EE-BCF2839CD0D6}" type="presOf" srcId="{DC6A315D-B002-4266-9A04-B0CE53E26DFF}" destId="{25A9F148-B8D9-4900-A946-131810889898}" srcOrd="1" destOrd="0" presId="urn:microsoft.com/office/officeart/2005/8/layout/orgChart1"/>
    <dgm:cxn modelId="{B3B6F539-FE90-43C6-A440-CBE697A0D835}" type="presOf" srcId="{B5379F9E-5F48-4557-BA33-8AEA50B30F1A}" destId="{680CC0DC-E3FD-4F2D-8325-5AD980E384A8}" srcOrd="0" destOrd="0" presId="urn:microsoft.com/office/officeart/2005/8/layout/orgChart1"/>
    <dgm:cxn modelId="{A9B7C83C-3757-440C-B29D-2242404A1EEB}" type="presOf" srcId="{3E273E24-5198-411D-B95C-BD80574144A1}" destId="{E515A117-AA2A-409F-8767-AA5E88982762}" srcOrd="0" destOrd="0" presId="urn:microsoft.com/office/officeart/2005/8/layout/orgChart1"/>
    <dgm:cxn modelId="{00C3743E-24A6-4514-9971-1F27A660EE74}" type="presOf" srcId="{878A09BE-8C46-4ADB-BE1E-B35ED114891C}" destId="{A9088BAB-B4D2-407F-B388-0C5C86968CE7}" srcOrd="0" destOrd="0" presId="urn:microsoft.com/office/officeart/2005/8/layout/orgChart1"/>
    <dgm:cxn modelId="{5ADF765B-8AC3-423D-87C0-E0DCF2834D8D}" type="presOf" srcId="{B1F02A7E-7DCA-44CB-83C5-DE131C5BF817}" destId="{C9E2EC3D-9F6A-4B68-BDD0-95DA6870D354}" srcOrd="0" destOrd="0" presId="urn:microsoft.com/office/officeart/2005/8/layout/orgChart1"/>
    <dgm:cxn modelId="{B05D925B-5355-4A2D-A594-D17DB4218254}" srcId="{DB6EE5AA-77CA-43C9-BF0C-758D91F56904}" destId="{345F65AD-7B1E-42F5-ABC9-D832813B0C45}" srcOrd="1" destOrd="0" parTransId="{63535BA9-A074-429D-A663-29316DC9124B}" sibTransId="{C2591834-ADA6-48E6-90F2-8E9A6AC842A5}"/>
    <dgm:cxn modelId="{9CC82A60-6006-4799-AC19-3618AB34E231}" type="presOf" srcId="{8D264023-4D2C-415B-9F23-9AAEFF65AA62}" destId="{35311E1C-6E9A-4B08-B1F2-328C6F9434CD}" srcOrd="1" destOrd="0" presId="urn:microsoft.com/office/officeart/2005/8/layout/orgChart1"/>
    <dgm:cxn modelId="{1BEB1845-73BA-4487-BD1F-EAD9A3F1AB1D}" srcId="{D6E77F18-3CBC-4ED7-8D0E-663ABE297C76}" destId="{DF43703C-8D90-461A-BCEA-0C994404610A}" srcOrd="2" destOrd="0" parTransId="{99FCE98C-AA1A-4067-A291-A9F218719F0A}" sibTransId="{B4A071CF-11FE-4C9E-8E8F-802DE2E069B6}"/>
    <dgm:cxn modelId="{FA6D3A47-47EF-4AF0-9E09-C1D10921A2CD}" type="presOf" srcId="{345F65AD-7B1E-42F5-ABC9-D832813B0C45}" destId="{836B8675-6D89-4FA3-B2C5-76137BE04125}" srcOrd="0" destOrd="0" presId="urn:microsoft.com/office/officeart/2005/8/layout/orgChart1"/>
    <dgm:cxn modelId="{1C4FAF49-AB60-4E50-8A6E-1C911B06CAA1}" type="presOf" srcId="{2858B50D-5313-412B-8B7E-50D651C97D76}" destId="{5BF34639-5693-485C-8B28-0EF9B989BE14}" srcOrd="1" destOrd="0" presId="urn:microsoft.com/office/officeart/2005/8/layout/orgChart1"/>
    <dgm:cxn modelId="{52917F6A-1271-467F-AC83-C666BA775915}" type="presOf" srcId="{354D2F41-9806-49A8-8B21-A07E8D67C563}" destId="{0827521B-C882-4976-A6B9-F1A9CC2F38DD}" srcOrd="0" destOrd="0" presId="urn:microsoft.com/office/officeart/2005/8/layout/orgChart1"/>
    <dgm:cxn modelId="{03F57E6D-4D7A-49F3-8D5C-71618E0BF5DA}" srcId="{354D2F41-9806-49A8-8B21-A07E8D67C563}" destId="{775678B7-CB66-4171-95EE-A82466368600}" srcOrd="0" destOrd="0" parTransId="{3E273E24-5198-411D-B95C-BD80574144A1}" sibTransId="{0AA5DBF4-6DAF-4526-B721-50E417AA0FA3}"/>
    <dgm:cxn modelId="{1CAC494E-BC03-42FF-9E28-811156D475C1}" type="presOf" srcId="{775678B7-CB66-4171-95EE-A82466368600}" destId="{BE3A09C9-4A42-45E3-876D-2E098DB7FDF8}" srcOrd="1" destOrd="0" presId="urn:microsoft.com/office/officeart/2005/8/layout/orgChart1"/>
    <dgm:cxn modelId="{4BF7D34E-7B57-4593-88C7-276600C66FCD}" type="presOf" srcId="{CAF874C2-5240-4C2B-B1D7-68DF9DC8AC39}" destId="{346CD43B-7D0B-4746-BA62-66EB95AB8AD5}" srcOrd="0" destOrd="0" presId="urn:microsoft.com/office/officeart/2005/8/layout/orgChart1"/>
    <dgm:cxn modelId="{05419D6F-BC7D-4162-8920-73D279646E39}" type="presOf" srcId="{EE74D714-858F-4F25-A88C-7CD91A447FAC}" destId="{11AF85B3-F1FD-4707-9A35-A6B8AAF6147A}" srcOrd="1" destOrd="0" presId="urn:microsoft.com/office/officeart/2005/8/layout/orgChart1"/>
    <dgm:cxn modelId="{4BCFBF50-6EEF-4785-859B-91D61EC9DE56}" type="presOf" srcId="{2C6DA4FF-2B3C-4312-BC31-D86FA682DBFF}" destId="{2C430813-6977-44BF-A801-236B81D120BF}" srcOrd="0" destOrd="0" presId="urn:microsoft.com/office/officeart/2005/8/layout/orgChart1"/>
    <dgm:cxn modelId="{546E2973-53F4-476E-8C54-65AF34044E8C}" type="presOf" srcId="{DB0A0B0C-D53D-4FD8-AEB1-0A30B64F9293}" destId="{D5E847AB-A809-4475-9773-D63DAD632A5D}" srcOrd="0" destOrd="0" presId="urn:microsoft.com/office/officeart/2005/8/layout/orgChart1"/>
    <dgm:cxn modelId="{ED2BD977-2302-4733-B643-43181FB22780}" type="presOf" srcId="{775678B7-CB66-4171-95EE-A82466368600}" destId="{195596A5-C6E1-419F-87E5-C9DA4188E95D}" srcOrd="0" destOrd="0" presId="urn:microsoft.com/office/officeart/2005/8/layout/orgChart1"/>
    <dgm:cxn modelId="{4A36E057-1476-4B88-8640-5F0A044C4BAC}" srcId="{0CE8F627-DE0C-457D-AA6E-2D05DEA9BF52}" destId="{B080280A-91CB-467D-ABC5-3C94BBE2A967}" srcOrd="2" destOrd="0" parTransId="{73F2C142-B2C5-42CD-9743-6F8D2DF3FE60}" sibTransId="{EBCA91AC-F58D-4BF2-854B-F0A35E0D2695}"/>
    <dgm:cxn modelId="{61E26F58-261C-4B78-8E1D-3492B5E79B49}" type="presOf" srcId="{354D2F41-9806-49A8-8B21-A07E8D67C563}" destId="{3FA2CE0A-F8FB-4634-8B84-9F810694E1FA}" srcOrd="1" destOrd="0" presId="urn:microsoft.com/office/officeart/2005/8/layout/orgChart1"/>
    <dgm:cxn modelId="{C8C9D658-7CBE-4EE6-8E17-430F3EE9DFBD}" type="presOf" srcId="{8D264023-4D2C-415B-9F23-9AAEFF65AA62}" destId="{BA208A7B-12D0-45DF-9586-AAAB0A9CA58F}" srcOrd="0" destOrd="0" presId="urn:microsoft.com/office/officeart/2005/8/layout/orgChart1"/>
    <dgm:cxn modelId="{D3FA137B-B3F8-491F-8A2E-8D528579A039}" type="presOf" srcId="{0CE8F627-DE0C-457D-AA6E-2D05DEA9BF52}" destId="{7F4C8500-1FDB-4FE6-B787-CFF869BE30DE}" srcOrd="1" destOrd="0" presId="urn:microsoft.com/office/officeart/2005/8/layout/orgChart1"/>
    <dgm:cxn modelId="{141A247C-5AAB-419F-BB59-ADA83114D223}" srcId="{0CE8F627-DE0C-457D-AA6E-2D05DEA9BF52}" destId="{DC6A315D-B002-4266-9A04-B0CE53E26DFF}" srcOrd="1" destOrd="0" parTransId="{CAF874C2-5240-4C2B-B1D7-68DF9DC8AC39}" sibTransId="{D62AB345-5667-4C85-AB09-A72E7E0A57E3}"/>
    <dgm:cxn modelId="{BF78597C-6CF6-4119-A13A-4F03F6F2544F}" srcId="{B1F02A7E-7DCA-44CB-83C5-DE131C5BF817}" destId="{EE74D714-858F-4F25-A88C-7CD91A447FAC}" srcOrd="2" destOrd="0" parTransId="{9936EE7A-A528-4AB3-92DB-7C921D6CED49}" sibTransId="{091C619C-71AB-4B78-BAC9-2179761FAD99}"/>
    <dgm:cxn modelId="{E1B3087D-6EAE-4B50-81E6-AC3BAC21345A}" srcId="{354D2F41-9806-49A8-8B21-A07E8D67C563}" destId="{DB0A0B0C-D53D-4FD8-AEB1-0A30B64F9293}" srcOrd="1" destOrd="0" parTransId="{4D0683E9-C8A5-4A35-9D94-3A1691D9110F}" sibTransId="{6BC47928-E317-480A-BB71-672B34A65D7D}"/>
    <dgm:cxn modelId="{FD72BA83-AA42-4F7B-B5FB-A3D7E2C66EAC}" type="presOf" srcId="{0624ED4E-8C1F-4219-9689-7404523B1822}" destId="{4F9A235F-5818-4B5A-86C6-D55BE08DA0AE}" srcOrd="0" destOrd="0" presId="urn:microsoft.com/office/officeart/2005/8/layout/orgChart1"/>
    <dgm:cxn modelId="{7B932F85-73CF-49A4-B2E0-16641544868C}" type="presOf" srcId="{250C5000-E474-4A15-999D-67255AEC72B2}" destId="{E54B1546-CDFF-4D1D-A124-6AFBDD63EC50}" srcOrd="0" destOrd="0" presId="urn:microsoft.com/office/officeart/2005/8/layout/orgChart1"/>
    <dgm:cxn modelId="{1AA1608E-EFFE-4EF7-9A1D-2AF2B7EA4FCC}" type="presOf" srcId="{345F65AD-7B1E-42F5-ABC9-D832813B0C45}" destId="{764F1553-8848-4019-93F8-337DCBCE56BE}" srcOrd="1" destOrd="0" presId="urn:microsoft.com/office/officeart/2005/8/layout/orgChart1"/>
    <dgm:cxn modelId="{CB8A1492-BC63-483C-A8DA-3498046D486E}" type="presOf" srcId="{6BAA8E19-9404-4CA3-9F62-C5D7F20AF2CC}" destId="{A648BC7B-9433-4476-85B3-CACC69E64714}" srcOrd="0" destOrd="0" presId="urn:microsoft.com/office/officeart/2005/8/layout/orgChart1"/>
    <dgm:cxn modelId="{EDCBD092-CA6E-4F9F-BD76-DD4E7C2C0C49}" type="presOf" srcId="{250C5000-E474-4A15-999D-67255AEC72B2}" destId="{2015ED8F-D3DA-4537-BBFF-E2B47DC5FB00}" srcOrd="1" destOrd="0" presId="urn:microsoft.com/office/officeart/2005/8/layout/orgChart1"/>
    <dgm:cxn modelId="{EDEFCC95-D09F-427C-8F27-5DA977B49EE1}" type="presOf" srcId="{DB6EE5AA-77CA-43C9-BF0C-758D91F56904}" destId="{611B1511-3A7D-494F-B296-397C4EE03599}" srcOrd="0" destOrd="0" presId="urn:microsoft.com/office/officeart/2005/8/layout/orgChart1"/>
    <dgm:cxn modelId="{CE0FEF96-4099-4C67-88C2-DD8E3F3CC56C}" type="presOf" srcId="{CBA7C886-2168-415B-B60E-AE40C4FFD645}" destId="{66C5A6E1-7C11-4CC8-9FC7-6F2025AC6FAE}" srcOrd="0" destOrd="0" presId="urn:microsoft.com/office/officeart/2005/8/layout/orgChart1"/>
    <dgm:cxn modelId="{7B683C97-B313-4DF8-A18D-E4DAE5985CA4}" type="presOf" srcId="{FC5807DD-5234-4D1D-80F2-27586D5359A5}" destId="{E400E1E9-C1C7-4FD8-A256-B98B7C7FEB7E}" srcOrd="0" destOrd="0" presId="urn:microsoft.com/office/officeart/2005/8/layout/orgChart1"/>
    <dgm:cxn modelId="{7FC2D798-4887-4D89-98FC-B1C8073D71F7}" type="presOf" srcId="{0E72B4F3-42CF-4FFE-A13A-22177810E42E}" destId="{B71659BE-2E7B-469F-83EA-E7F91F1BDDB0}" srcOrd="0" destOrd="0" presId="urn:microsoft.com/office/officeart/2005/8/layout/orgChart1"/>
    <dgm:cxn modelId="{BDD1F39A-09CB-4739-8178-848E200CA684}" type="presOf" srcId="{5297CFBF-63E8-4742-9C08-67136D0C11C8}" destId="{C4D96CB6-F0D6-48E4-9A97-B81206413040}" srcOrd="0" destOrd="0" presId="urn:microsoft.com/office/officeart/2005/8/layout/orgChart1"/>
    <dgm:cxn modelId="{CAB07FA0-E493-4FD3-AA35-C7FB42AC2341}" type="presOf" srcId="{63535BA9-A074-429D-A663-29316DC9124B}" destId="{B5DD055E-F037-49B8-9ECC-6A5D0F9167C3}" srcOrd="0" destOrd="0" presId="urn:microsoft.com/office/officeart/2005/8/layout/orgChart1"/>
    <dgm:cxn modelId="{EE9A5FA3-D01F-463E-8B48-3CCDE58D9F23}" type="presOf" srcId="{2C6DA4FF-2B3C-4312-BC31-D86FA682DBFF}" destId="{2B1070EB-9898-4886-AF8D-6AEBEFBE5EEF}" srcOrd="1" destOrd="0" presId="urn:microsoft.com/office/officeart/2005/8/layout/orgChart1"/>
    <dgm:cxn modelId="{B433CCA5-A6DF-49B6-83A7-EAED586FD17A}" srcId="{0E72B4F3-42CF-4FFE-A13A-22177810E42E}" destId="{D6E77F18-3CBC-4ED7-8D0E-663ABE297C76}" srcOrd="0" destOrd="0" parTransId="{AFEC8107-CDCA-4A63-8316-7FD5D739304A}" sibTransId="{82F4B9AF-6F9E-465F-A7F0-6AF2461E7F81}"/>
    <dgm:cxn modelId="{5A7D23A7-7C1A-4757-BCBC-4D9EE09B07CA}" srcId="{2858B50D-5313-412B-8B7E-50D651C97D76}" destId="{0CE8F627-DE0C-457D-AA6E-2D05DEA9BF52}" srcOrd="0" destOrd="0" parTransId="{B5379F9E-5F48-4557-BA33-8AEA50B30F1A}" sibTransId="{CB4F2653-E6C7-4827-89DA-2DD839DDCFBB}"/>
    <dgm:cxn modelId="{6D3274AD-AA75-43BC-914B-6E87986E40E0}" type="presOf" srcId="{9CA2FBC2-442A-4481-84F8-E6CA23314DEF}" destId="{E2A7739A-BB9B-41BD-A757-0D053483D51A}" srcOrd="0" destOrd="0" presId="urn:microsoft.com/office/officeart/2005/8/layout/orgChart1"/>
    <dgm:cxn modelId="{BFF616B1-451A-4423-B6CD-5C15203982FF}" type="presOf" srcId="{99FCE98C-AA1A-4067-A291-A9F218719F0A}" destId="{F126097B-619E-4181-B89F-A020E3BE0821}" srcOrd="0" destOrd="0" presId="urn:microsoft.com/office/officeart/2005/8/layout/orgChart1"/>
    <dgm:cxn modelId="{0D4E6DB5-E01E-4DEF-BDBB-24CC94C268C1}" type="presOf" srcId="{D6E77F18-3CBC-4ED7-8D0E-663ABE297C76}" destId="{F0205081-85C2-49C7-B9F9-0714241E0936}" srcOrd="1" destOrd="0" presId="urn:microsoft.com/office/officeart/2005/8/layout/orgChart1"/>
    <dgm:cxn modelId="{83BFECB8-EE41-4DBE-8220-680E838CC23C}" type="presOf" srcId="{73F2C142-B2C5-42CD-9743-6F8D2DF3FE60}" destId="{7063128B-010C-4A88-BEC8-1970B58B22D1}" srcOrd="0" destOrd="0" presId="urn:microsoft.com/office/officeart/2005/8/layout/orgChart1"/>
    <dgm:cxn modelId="{19DB3AB9-7045-438E-BDFA-891C74CDDBC9}" srcId="{DB6EE5AA-77CA-43C9-BF0C-758D91F56904}" destId="{2C6DA4FF-2B3C-4312-BC31-D86FA682DBFF}" srcOrd="0" destOrd="0" parTransId="{6BAA8E19-9404-4CA3-9F62-C5D7F20AF2CC}" sibTransId="{FF234DBE-4FDC-4E54-93BE-63100D25E032}"/>
    <dgm:cxn modelId="{2C07C8BB-AAB5-4CFC-9B85-1A6F7A8FF070}" srcId="{DF43703C-8D90-461A-BCEA-0C994404610A}" destId="{B1F02A7E-7DCA-44CB-83C5-DE131C5BF817}" srcOrd="0" destOrd="0" parTransId="{130FF20E-AAC3-4892-9941-69FBEA540707}" sibTransId="{622EB3C6-295A-4E71-84BC-8AB73F98ADA4}"/>
    <dgm:cxn modelId="{58A411BC-80AE-463A-A3C0-26E827671DFA}" type="presOf" srcId="{DB0A0B0C-D53D-4FD8-AEB1-0A30B64F9293}" destId="{C3C432EB-E2C6-4CAD-BA64-FDDA5DFE4BBA}" srcOrd="1" destOrd="0" presId="urn:microsoft.com/office/officeart/2005/8/layout/orgChart1"/>
    <dgm:cxn modelId="{9B5104C0-EF62-4791-898C-E13EB2ACAC2B}" type="presOf" srcId="{DF43703C-8D90-461A-BCEA-0C994404610A}" destId="{3EC87217-F181-4BE9-88E0-F8949A614A8B}" srcOrd="0" destOrd="0" presId="urn:microsoft.com/office/officeart/2005/8/layout/orgChart1"/>
    <dgm:cxn modelId="{1834E5C3-D14B-4ECF-A3ED-7ECBB445C1C9}" type="presOf" srcId="{DF43703C-8D90-461A-BCEA-0C994404610A}" destId="{CBA602BE-BA3B-4F47-AF8E-30EB43D2117D}" srcOrd="1" destOrd="0" presId="urn:microsoft.com/office/officeart/2005/8/layout/orgChart1"/>
    <dgm:cxn modelId="{C8DD05C4-8CAB-4DD0-90D7-F373722B3708}" type="presOf" srcId="{7B48BA9C-5363-4602-B79B-3E51C83287BD}" destId="{F59F1D1B-ED9D-44EA-8254-11E74C4E004F}" srcOrd="0" destOrd="0" presId="urn:microsoft.com/office/officeart/2005/8/layout/orgChart1"/>
    <dgm:cxn modelId="{135F90C5-7261-4989-A4B0-7502F003B76D}" type="presOf" srcId="{7B48BA9C-5363-4602-B79B-3E51C83287BD}" destId="{080538ED-7B13-401C-BF91-44AF81A3C333}" srcOrd="1" destOrd="0" presId="urn:microsoft.com/office/officeart/2005/8/layout/orgChart1"/>
    <dgm:cxn modelId="{BD74EADC-A0BA-4817-B799-7D562CACB6D8}" type="presOf" srcId="{FC5807DD-5234-4D1D-80F2-27586D5359A5}" destId="{40DB1803-B3B0-4346-91E5-B5A83ABC7D9F}" srcOrd="1" destOrd="0" presId="urn:microsoft.com/office/officeart/2005/8/layout/orgChart1"/>
    <dgm:cxn modelId="{DD2D69DD-4836-4376-9190-6D5C5E227652}" type="presOf" srcId="{0CE8F627-DE0C-457D-AA6E-2D05DEA9BF52}" destId="{6A9E347F-6755-4A0A-8958-BE8146801DE5}" srcOrd="0" destOrd="0" presId="urn:microsoft.com/office/officeart/2005/8/layout/orgChart1"/>
    <dgm:cxn modelId="{95A36EE7-2319-4B29-84CF-BDE05F0EB2F5}" type="presOf" srcId="{B080280A-91CB-467D-ABC5-3C94BBE2A967}" destId="{5D7E8B59-2038-494D-9680-D8A6F690CA0A}" srcOrd="0" destOrd="0" presId="urn:microsoft.com/office/officeart/2005/8/layout/orgChart1"/>
    <dgm:cxn modelId="{6037C4E8-0EF1-4E27-A5F2-6A319F448608}" type="presOf" srcId="{EE74D714-858F-4F25-A88C-7CD91A447FAC}" destId="{9AB65DFC-E11C-49C8-8C10-D1456926FC81}" srcOrd="0" destOrd="0" presId="urn:microsoft.com/office/officeart/2005/8/layout/orgChart1"/>
    <dgm:cxn modelId="{728C3EE9-22E1-4E17-890E-C8E8BA01B61F}" srcId="{B1F02A7E-7DCA-44CB-83C5-DE131C5BF817}" destId="{FC5807DD-5234-4D1D-80F2-27586D5359A5}" srcOrd="0" destOrd="0" parTransId="{9CA2FBC2-442A-4481-84F8-E6CA23314DEF}" sibTransId="{6CD210B6-7C0C-4539-9349-75C2BA24D85D}"/>
    <dgm:cxn modelId="{61C266ED-B02C-4D79-8A08-5D9975A693DF}" type="presOf" srcId="{CFF421ED-3BEF-4DA1-BF05-F2F45F265486}" destId="{B27B4CFF-983F-49B1-B411-E494F14E016E}" srcOrd="0" destOrd="0" presId="urn:microsoft.com/office/officeart/2005/8/layout/orgChart1"/>
    <dgm:cxn modelId="{1B31B6F3-17B8-40F6-9CB6-D2AD1BEFA33A}" type="presOf" srcId="{DB6EE5AA-77CA-43C9-BF0C-758D91F56904}" destId="{8326AB4F-AD20-40C6-82D7-901D1E091B09}" srcOrd="1" destOrd="0" presId="urn:microsoft.com/office/officeart/2005/8/layout/orgChart1"/>
    <dgm:cxn modelId="{AC1B51CA-8B54-4B82-89DD-DE896B5115F1}" type="presParOf" srcId="{B71659BE-2E7B-469F-83EA-E7F91F1BDDB0}" destId="{371C69A8-8E69-488F-846D-11A91F446636}" srcOrd="0" destOrd="0" presId="urn:microsoft.com/office/officeart/2005/8/layout/orgChart1"/>
    <dgm:cxn modelId="{1AD38973-1673-465A-96DF-12E33B25C672}" type="presParOf" srcId="{371C69A8-8E69-488F-846D-11A91F446636}" destId="{3E03B14D-025C-41F2-9BCC-DA3A476312F3}" srcOrd="0" destOrd="0" presId="urn:microsoft.com/office/officeart/2005/8/layout/orgChart1"/>
    <dgm:cxn modelId="{EFE18FC9-6893-4620-A47E-E80640346890}" type="presParOf" srcId="{3E03B14D-025C-41F2-9BCC-DA3A476312F3}" destId="{87BCC092-D3B9-43E1-9406-2CD2ACE1921D}" srcOrd="0" destOrd="0" presId="urn:microsoft.com/office/officeart/2005/8/layout/orgChart1"/>
    <dgm:cxn modelId="{F4D60914-D4F9-4F2A-8C0C-EDCF62C74385}" type="presParOf" srcId="{3E03B14D-025C-41F2-9BCC-DA3A476312F3}" destId="{F0205081-85C2-49C7-B9F9-0714241E0936}" srcOrd="1" destOrd="0" presId="urn:microsoft.com/office/officeart/2005/8/layout/orgChart1"/>
    <dgm:cxn modelId="{9F615E88-AC11-4528-A13D-A26014897CE5}" type="presParOf" srcId="{371C69A8-8E69-488F-846D-11A91F446636}" destId="{B96C3D27-D5EC-43EE-B5B1-07677A223094}" srcOrd="1" destOrd="0" presId="urn:microsoft.com/office/officeart/2005/8/layout/orgChart1"/>
    <dgm:cxn modelId="{617B05CD-363E-45D4-941A-BC170AC6495C}" type="presParOf" srcId="{B96C3D27-D5EC-43EE-B5B1-07677A223094}" destId="{C1495592-EAEE-42C5-B8F2-D8ADEA96FD6E}" srcOrd="0" destOrd="0" presId="urn:microsoft.com/office/officeart/2005/8/layout/orgChart1"/>
    <dgm:cxn modelId="{C9DAFA0D-BF0D-4644-82F3-06E9E28C9978}" type="presParOf" srcId="{B96C3D27-D5EC-43EE-B5B1-07677A223094}" destId="{832656D1-3B1E-4402-8794-8F27DACAD1DA}" srcOrd="1" destOrd="0" presId="urn:microsoft.com/office/officeart/2005/8/layout/orgChart1"/>
    <dgm:cxn modelId="{3A3AF882-5779-4FA5-8534-A0C3D9D4CBA1}" type="presParOf" srcId="{832656D1-3B1E-4402-8794-8F27DACAD1DA}" destId="{68F78BF7-EFE9-4BF1-9888-43A25FA20256}" srcOrd="0" destOrd="0" presId="urn:microsoft.com/office/officeart/2005/8/layout/orgChart1"/>
    <dgm:cxn modelId="{C81426EF-FC69-413E-AF71-A96D0DBBD5EA}" type="presParOf" srcId="{68F78BF7-EFE9-4BF1-9888-43A25FA20256}" destId="{0827521B-C882-4976-A6B9-F1A9CC2F38DD}" srcOrd="0" destOrd="0" presId="urn:microsoft.com/office/officeart/2005/8/layout/orgChart1"/>
    <dgm:cxn modelId="{E4F06393-F33B-4963-8174-17316C106603}" type="presParOf" srcId="{68F78BF7-EFE9-4BF1-9888-43A25FA20256}" destId="{3FA2CE0A-F8FB-4634-8B84-9F810694E1FA}" srcOrd="1" destOrd="0" presId="urn:microsoft.com/office/officeart/2005/8/layout/orgChart1"/>
    <dgm:cxn modelId="{F63841EF-5428-4C0E-B433-549250636CB3}" type="presParOf" srcId="{832656D1-3B1E-4402-8794-8F27DACAD1DA}" destId="{A55F2DCF-C5D4-4956-8B65-FD764D5D37A7}" srcOrd="1" destOrd="0" presId="urn:microsoft.com/office/officeart/2005/8/layout/orgChart1"/>
    <dgm:cxn modelId="{F96C33E4-0529-48F6-8982-38820D955038}" type="presParOf" srcId="{A55F2DCF-C5D4-4956-8B65-FD764D5D37A7}" destId="{E515A117-AA2A-409F-8767-AA5E88982762}" srcOrd="0" destOrd="0" presId="urn:microsoft.com/office/officeart/2005/8/layout/orgChart1"/>
    <dgm:cxn modelId="{FB475506-4DDE-4A04-881E-8ECD18960E90}" type="presParOf" srcId="{A55F2DCF-C5D4-4956-8B65-FD764D5D37A7}" destId="{95E44D76-C7C2-4309-BBA2-F328D3B3EF5B}" srcOrd="1" destOrd="0" presId="urn:microsoft.com/office/officeart/2005/8/layout/orgChart1"/>
    <dgm:cxn modelId="{FE843C60-93F3-4DC5-8A47-CD2A1B6438CB}" type="presParOf" srcId="{95E44D76-C7C2-4309-BBA2-F328D3B3EF5B}" destId="{47AAC55B-2CFD-4EC7-88AB-739FC5330A14}" srcOrd="0" destOrd="0" presId="urn:microsoft.com/office/officeart/2005/8/layout/orgChart1"/>
    <dgm:cxn modelId="{AA21BA74-CFCF-41B6-9D8E-6627C4CD7377}" type="presParOf" srcId="{47AAC55B-2CFD-4EC7-88AB-739FC5330A14}" destId="{195596A5-C6E1-419F-87E5-C9DA4188E95D}" srcOrd="0" destOrd="0" presId="urn:microsoft.com/office/officeart/2005/8/layout/orgChart1"/>
    <dgm:cxn modelId="{4622C769-4B12-4937-80D8-15FAEB25A42A}" type="presParOf" srcId="{47AAC55B-2CFD-4EC7-88AB-739FC5330A14}" destId="{BE3A09C9-4A42-45E3-876D-2E098DB7FDF8}" srcOrd="1" destOrd="0" presId="urn:microsoft.com/office/officeart/2005/8/layout/orgChart1"/>
    <dgm:cxn modelId="{C53CF2CB-C242-475A-BFD5-610C6533858B}" type="presParOf" srcId="{95E44D76-C7C2-4309-BBA2-F328D3B3EF5B}" destId="{B4B2801F-7D77-45E1-8A6A-D444FEF60A55}" srcOrd="1" destOrd="0" presId="urn:microsoft.com/office/officeart/2005/8/layout/orgChart1"/>
    <dgm:cxn modelId="{7FED4925-BAE0-459A-B9E7-3AA735C2448F}" type="presParOf" srcId="{95E44D76-C7C2-4309-BBA2-F328D3B3EF5B}" destId="{892BD886-A9BD-4FC2-90F4-AB5A49A0AB6C}" srcOrd="2" destOrd="0" presId="urn:microsoft.com/office/officeart/2005/8/layout/orgChart1"/>
    <dgm:cxn modelId="{41692BE9-F616-4E24-8786-43298E10683A}" type="presParOf" srcId="{A55F2DCF-C5D4-4956-8B65-FD764D5D37A7}" destId="{2B2BA7BA-BF10-4096-BEB3-6C80E80A9A04}" srcOrd="2" destOrd="0" presId="urn:microsoft.com/office/officeart/2005/8/layout/orgChart1"/>
    <dgm:cxn modelId="{5A4F027E-AE70-42D6-AB3F-3357D7BD5A44}" type="presParOf" srcId="{A55F2DCF-C5D4-4956-8B65-FD764D5D37A7}" destId="{59CE9DD0-E5B3-403D-91B2-8B05A00EBD47}" srcOrd="3" destOrd="0" presId="urn:microsoft.com/office/officeart/2005/8/layout/orgChart1"/>
    <dgm:cxn modelId="{8DC2EE78-FAEA-402F-9042-D8967FEC584D}" type="presParOf" srcId="{59CE9DD0-E5B3-403D-91B2-8B05A00EBD47}" destId="{7F4E9258-05FC-4437-B6E5-FA46AC9FC138}" srcOrd="0" destOrd="0" presId="urn:microsoft.com/office/officeart/2005/8/layout/orgChart1"/>
    <dgm:cxn modelId="{8BFFE82D-9122-4B4C-94D4-65437AE0F151}" type="presParOf" srcId="{7F4E9258-05FC-4437-B6E5-FA46AC9FC138}" destId="{D5E847AB-A809-4475-9773-D63DAD632A5D}" srcOrd="0" destOrd="0" presId="urn:microsoft.com/office/officeart/2005/8/layout/orgChart1"/>
    <dgm:cxn modelId="{68F6D549-B061-482D-B8D7-38096245531B}" type="presParOf" srcId="{7F4E9258-05FC-4437-B6E5-FA46AC9FC138}" destId="{C3C432EB-E2C6-4CAD-BA64-FDDA5DFE4BBA}" srcOrd="1" destOrd="0" presId="urn:microsoft.com/office/officeart/2005/8/layout/orgChart1"/>
    <dgm:cxn modelId="{A7A8CD3C-0D70-4B6A-9A69-53A86EFE7433}" type="presParOf" srcId="{59CE9DD0-E5B3-403D-91B2-8B05A00EBD47}" destId="{1806C8B0-2D28-4BB7-8F9D-F92538A473DF}" srcOrd="1" destOrd="0" presId="urn:microsoft.com/office/officeart/2005/8/layout/orgChart1"/>
    <dgm:cxn modelId="{8EC96DAE-B8AC-47C1-B53B-5FD0A56590FC}" type="presParOf" srcId="{59CE9DD0-E5B3-403D-91B2-8B05A00EBD47}" destId="{1EF75C70-6E82-4CE4-A168-B8EE72843723}" srcOrd="2" destOrd="0" presId="urn:microsoft.com/office/officeart/2005/8/layout/orgChart1"/>
    <dgm:cxn modelId="{A3D74103-5B25-4DC6-9E56-53C2B32CE639}" type="presParOf" srcId="{832656D1-3B1E-4402-8794-8F27DACAD1DA}" destId="{BA35C860-D679-4B2F-973D-861B915F3849}" srcOrd="2" destOrd="0" presId="urn:microsoft.com/office/officeart/2005/8/layout/orgChart1"/>
    <dgm:cxn modelId="{C0BB7B84-D9E2-4C22-90D3-06CA78664A87}" type="presParOf" srcId="{B96C3D27-D5EC-43EE-B5B1-07677A223094}" destId="{A9088BAB-B4D2-407F-B388-0C5C86968CE7}" srcOrd="2" destOrd="0" presId="urn:microsoft.com/office/officeart/2005/8/layout/orgChart1"/>
    <dgm:cxn modelId="{42ACE5B4-A2DF-497F-85EB-10571BDE0FF7}" type="presParOf" srcId="{B96C3D27-D5EC-43EE-B5B1-07677A223094}" destId="{C3CED2BA-181F-4FD0-9FCB-9B148EFBD9CE}" srcOrd="3" destOrd="0" presId="urn:microsoft.com/office/officeart/2005/8/layout/orgChart1"/>
    <dgm:cxn modelId="{CD95DAC6-001F-42F1-81EA-A3DB5E5DAC10}" type="presParOf" srcId="{C3CED2BA-181F-4FD0-9FCB-9B148EFBD9CE}" destId="{F82D11D1-138C-4C70-AAA3-A7347B35A35E}" srcOrd="0" destOrd="0" presId="urn:microsoft.com/office/officeart/2005/8/layout/orgChart1"/>
    <dgm:cxn modelId="{6F0CAA37-7ABF-42A1-9B2C-9FF9EAA92CD4}" type="presParOf" srcId="{F82D11D1-138C-4C70-AAA3-A7347B35A35E}" destId="{434E006E-F5FA-407A-A097-B96384CCF4FD}" srcOrd="0" destOrd="0" presId="urn:microsoft.com/office/officeart/2005/8/layout/orgChart1"/>
    <dgm:cxn modelId="{D3092B00-DA45-4065-BC71-075FAB02C220}" type="presParOf" srcId="{F82D11D1-138C-4C70-AAA3-A7347B35A35E}" destId="{5BF34639-5693-485C-8B28-0EF9B989BE14}" srcOrd="1" destOrd="0" presId="urn:microsoft.com/office/officeart/2005/8/layout/orgChart1"/>
    <dgm:cxn modelId="{9AB4FAF3-4331-4144-88D3-142240AE7E19}" type="presParOf" srcId="{C3CED2BA-181F-4FD0-9FCB-9B148EFBD9CE}" destId="{90F87C44-B745-4A79-A467-E1E18AA97F68}" srcOrd="1" destOrd="0" presId="urn:microsoft.com/office/officeart/2005/8/layout/orgChart1"/>
    <dgm:cxn modelId="{2DAAE954-B8FF-4111-98C1-32124A45D655}" type="presParOf" srcId="{90F87C44-B745-4A79-A467-E1E18AA97F68}" destId="{680CC0DC-E3FD-4F2D-8325-5AD980E384A8}" srcOrd="0" destOrd="0" presId="urn:microsoft.com/office/officeart/2005/8/layout/orgChart1"/>
    <dgm:cxn modelId="{040BC41F-0C36-4633-B309-1C2EBE557CA9}" type="presParOf" srcId="{90F87C44-B745-4A79-A467-E1E18AA97F68}" destId="{F4FFC775-6A76-45F7-B9F3-BCB0974A0C98}" srcOrd="1" destOrd="0" presId="urn:microsoft.com/office/officeart/2005/8/layout/orgChart1"/>
    <dgm:cxn modelId="{8CECE896-89B7-4BAE-84D5-B8AB80274929}" type="presParOf" srcId="{F4FFC775-6A76-45F7-B9F3-BCB0974A0C98}" destId="{C5C8772D-01AF-406C-B9D0-F24316B1065B}" srcOrd="0" destOrd="0" presId="urn:microsoft.com/office/officeart/2005/8/layout/orgChart1"/>
    <dgm:cxn modelId="{AB1BBB02-9539-4967-960E-F694D038DFBD}" type="presParOf" srcId="{C5C8772D-01AF-406C-B9D0-F24316B1065B}" destId="{6A9E347F-6755-4A0A-8958-BE8146801DE5}" srcOrd="0" destOrd="0" presId="urn:microsoft.com/office/officeart/2005/8/layout/orgChart1"/>
    <dgm:cxn modelId="{1A1DCB46-40E7-41E4-BABD-52EAB80CFE7A}" type="presParOf" srcId="{C5C8772D-01AF-406C-B9D0-F24316B1065B}" destId="{7F4C8500-1FDB-4FE6-B787-CFF869BE30DE}" srcOrd="1" destOrd="0" presId="urn:microsoft.com/office/officeart/2005/8/layout/orgChart1"/>
    <dgm:cxn modelId="{BAFADF0C-55E1-4BE5-A526-A427BAD06061}" type="presParOf" srcId="{F4FFC775-6A76-45F7-B9F3-BCB0974A0C98}" destId="{C8B3659C-A1AB-4574-9871-F2E705FC20B1}" srcOrd="1" destOrd="0" presId="urn:microsoft.com/office/officeart/2005/8/layout/orgChart1"/>
    <dgm:cxn modelId="{A18DDC73-19F5-42F9-BFD5-EF9D599D5DD8}" type="presParOf" srcId="{C8B3659C-A1AB-4574-9871-F2E705FC20B1}" destId="{4F9A235F-5818-4B5A-86C6-D55BE08DA0AE}" srcOrd="0" destOrd="0" presId="urn:microsoft.com/office/officeart/2005/8/layout/orgChart1"/>
    <dgm:cxn modelId="{97D8C9CF-0E40-4681-B473-EC9E24F40070}" type="presParOf" srcId="{C8B3659C-A1AB-4574-9871-F2E705FC20B1}" destId="{D5550750-3363-4D4C-B936-B3D83AB833FF}" srcOrd="1" destOrd="0" presId="urn:microsoft.com/office/officeart/2005/8/layout/orgChart1"/>
    <dgm:cxn modelId="{D6525524-9E9D-4B03-87D1-90FF2FC08E2D}" type="presParOf" srcId="{D5550750-3363-4D4C-B936-B3D83AB833FF}" destId="{456BAC93-E2B8-4A85-BF94-C685018BAB4B}" srcOrd="0" destOrd="0" presId="urn:microsoft.com/office/officeart/2005/8/layout/orgChart1"/>
    <dgm:cxn modelId="{F2FFE556-863F-4893-B15D-3CE6C418E82A}" type="presParOf" srcId="{456BAC93-E2B8-4A85-BF94-C685018BAB4B}" destId="{F59F1D1B-ED9D-44EA-8254-11E74C4E004F}" srcOrd="0" destOrd="0" presId="urn:microsoft.com/office/officeart/2005/8/layout/orgChart1"/>
    <dgm:cxn modelId="{983CCF4C-8F0A-497A-AE12-918EA93BE831}" type="presParOf" srcId="{456BAC93-E2B8-4A85-BF94-C685018BAB4B}" destId="{080538ED-7B13-401C-BF91-44AF81A3C333}" srcOrd="1" destOrd="0" presId="urn:microsoft.com/office/officeart/2005/8/layout/orgChart1"/>
    <dgm:cxn modelId="{0EF1FCC0-5D03-4AEE-BC3F-279F3DC5CB79}" type="presParOf" srcId="{D5550750-3363-4D4C-B936-B3D83AB833FF}" destId="{073DD935-DF6D-472E-B15E-3157A37BED06}" srcOrd="1" destOrd="0" presId="urn:microsoft.com/office/officeart/2005/8/layout/orgChart1"/>
    <dgm:cxn modelId="{30B7D877-346F-4D6D-ABBC-1577F1CC8796}" type="presParOf" srcId="{D5550750-3363-4D4C-B936-B3D83AB833FF}" destId="{46D6A03C-AF93-4737-A8B4-3656C7C9F506}" srcOrd="2" destOrd="0" presId="urn:microsoft.com/office/officeart/2005/8/layout/orgChart1"/>
    <dgm:cxn modelId="{22F6DA1D-E2DF-42D2-A068-38E0E3F775BF}" type="presParOf" srcId="{C8B3659C-A1AB-4574-9871-F2E705FC20B1}" destId="{346CD43B-7D0B-4746-BA62-66EB95AB8AD5}" srcOrd="2" destOrd="0" presId="urn:microsoft.com/office/officeart/2005/8/layout/orgChart1"/>
    <dgm:cxn modelId="{97D57ABE-C1A4-4111-8409-8AF200C374E9}" type="presParOf" srcId="{C8B3659C-A1AB-4574-9871-F2E705FC20B1}" destId="{466761C2-651D-4BCF-A953-1D60573A4A67}" srcOrd="3" destOrd="0" presId="urn:microsoft.com/office/officeart/2005/8/layout/orgChart1"/>
    <dgm:cxn modelId="{0410859E-D6D4-4AC3-AF21-2D8A98334F50}" type="presParOf" srcId="{466761C2-651D-4BCF-A953-1D60573A4A67}" destId="{E949699E-A1F5-47FD-BD88-872C24B779CE}" srcOrd="0" destOrd="0" presId="urn:microsoft.com/office/officeart/2005/8/layout/orgChart1"/>
    <dgm:cxn modelId="{D738942B-197A-47CF-968C-6D21E08B3167}" type="presParOf" srcId="{E949699E-A1F5-47FD-BD88-872C24B779CE}" destId="{73D76479-C496-417D-9D93-40790D20710E}" srcOrd="0" destOrd="0" presId="urn:microsoft.com/office/officeart/2005/8/layout/orgChart1"/>
    <dgm:cxn modelId="{9F57E8E2-3347-4AB3-957D-8A076BB69DEE}" type="presParOf" srcId="{E949699E-A1F5-47FD-BD88-872C24B779CE}" destId="{25A9F148-B8D9-4900-A946-131810889898}" srcOrd="1" destOrd="0" presId="urn:microsoft.com/office/officeart/2005/8/layout/orgChart1"/>
    <dgm:cxn modelId="{CB4409C2-27F0-417F-BB26-27D91D3D843D}" type="presParOf" srcId="{466761C2-651D-4BCF-A953-1D60573A4A67}" destId="{7F1BBFDB-B3C7-4B98-85FC-C64A997EBF6B}" srcOrd="1" destOrd="0" presId="urn:microsoft.com/office/officeart/2005/8/layout/orgChart1"/>
    <dgm:cxn modelId="{46C1AFF6-81F6-4E10-94B6-81C21E945102}" type="presParOf" srcId="{466761C2-651D-4BCF-A953-1D60573A4A67}" destId="{47F61523-8982-495F-A27E-1803900A8AF3}" srcOrd="2" destOrd="0" presId="urn:microsoft.com/office/officeart/2005/8/layout/orgChart1"/>
    <dgm:cxn modelId="{80CF1E9D-BCFB-4BAA-854B-281879DA461A}" type="presParOf" srcId="{C8B3659C-A1AB-4574-9871-F2E705FC20B1}" destId="{7063128B-010C-4A88-BEC8-1970B58B22D1}" srcOrd="4" destOrd="0" presId="urn:microsoft.com/office/officeart/2005/8/layout/orgChart1"/>
    <dgm:cxn modelId="{BAD201E1-4866-49D0-B898-91D9EC0D0765}" type="presParOf" srcId="{C8B3659C-A1AB-4574-9871-F2E705FC20B1}" destId="{75C5B7C3-8DC8-49EA-AEBD-807DBBB34AC9}" srcOrd="5" destOrd="0" presId="urn:microsoft.com/office/officeart/2005/8/layout/orgChart1"/>
    <dgm:cxn modelId="{5CF95926-8135-4A7F-A99A-D8E5B419C61F}" type="presParOf" srcId="{75C5B7C3-8DC8-49EA-AEBD-807DBBB34AC9}" destId="{67108CF5-09C5-404B-93FE-4B1B993C6D20}" srcOrd="0" destOrd="0" presId="urn:microsoft.com/office/officeart/2005/8/layout/orgChart1"/>
    <dgm:cxn modelId="{D2FEE854-5A99-4CB5-8FD0-6C8C4E304FC3}" type="presParOf" srcId="{67108CF5-09C5-404B-93FE-4B1B993C6D20}" destId="{5D7E8B59-2038-494D-9680-D8A6F690CA0A}" srcOrd="0" destOrd="0" presId="urn:microsoft.com/office/officeart/2005/8/layout/orgChart1"/>
    <dgm:cxn modelId="{8D9FBDAB-DD94-4960-807F-855BD8B4E9BF}" type="presParOf" srcId="{67108CF5-09C5-404B-93FE-4B1B993C6D20}" destId="{E59C172B-6C7D-4F7F-9BB3-0141429F4996}" srcOrd="1" destOrd="0" presId="urn:microsoft.com/office/officeart/2005/8/layout/orgChart1"/>
    <dgm:cxn modelId="{80E18C67-A731-4E02-868C-87569BFA557A}" type="presParOf" srcId="{75C5B7C3-8DC8-49EA-AEBD-807DBBB34AC9}" destId="{AD8E9775-0822-4E47-B187-F611361386D7}" srcOrd="1" destOrd="0" presId="urn:microsoft.com/office/officeart/2005/8/layout/orgChart1"/>
    <dgm:cxn modelId="{587F7155-7526-4658-9C6E-DB2F296F6D93}" type="presParOf" srcId="{75C5B7C3-8DC8-49EA-AEBD-807DBBB34AC9}" destId="{8A47A2E0-9784-4E14-BFDE-735A6371B770}" srcOrd="2" destOrd="0" presId="urn:microsoft.com/office/officeart/2005/8/layout/orgChart1"/>
    <dgm:cxn modelId="{A2EC1442-AE34-4BF2-9EAC-6CB26655B37E}" type="presParOf" srcId="{F4FFC775-6A76-45F7-B9F3-BCB0974A0C98}" destId="{CE9CBBC4-4152-4687-B784-06F1B295DE79}" srcOrd="2" destOrd="0" presId="urn:microsoft.com/office/officeart/2005/8/layout/orgChart1"/>
    <dgm:cxn modelId="{E8D5E73C-98C7-498E-A675-AFF973989DFD}" type="presParOf" srcId="{90F87C44-B745-4A79-A467-E1E18AA97F68}" destId="{B27B4CFF-983F-49B1-B411-E494F14E016E}" srcOrd="2" destOrd="0" presId="urn:microsoft.com/office/officeart/2005/8/layout/orgChart1"/>
    <dgm:cxn modelId="{7F3B448C-C59A-42F0-B6B6-870CB3398986}" type="presParOf" srcId="{90F87C44-B745-4A79-A467-E1E18AA97F68}" destId="{4D800708-0FA7-4309-98CB-7137745C43EE}" srcOrd="3" destOrd="0" presId="urn:microsoft.com/office/officeart/2005/8/layout/orgChart1"/>
    <dgm:cxn modelId="{5012E7D7-FCD0-44EB-8D69-A18A77724DA2}" type="presParOf" srcId="{4D800708-0FA7-4309-98CB-7137745C43EE}" destId="{15846D79-6E64-4425-86B5-890A57265DFD}" srcOrd="0" destOrd="0" presId="urn:microsoft.com/office/officeart/2005/8/layout/orgChart1"/>
    <dgm:cxn modelId="{B1B505AA-8897-4643-ADD8-5A5D0E223B11}" type="presParOf" srcId="{15846D79-6E64-4425-86B5-890A57265DFD}" destId="{611B1511-3A7D-494F-B296-397C4EE03599}" srcOrd="0" destOrd="0" presId="urn:microsoft.com/office/officeart/2005/8/layout/orgChart1"/>
    <dgm:cxn modelId="{B99CE207-7E49-473F-83F5-D5F32E06726D}" type="presParOf" srcId="{15846D79-6E64-4425-86B5-890A57265DFD}" destId="{8326AB4F-AD20-40C6-82D7-901D1E091B09}" srcOrd="1" destOrd="0" presId="urn:microsoft.com/office/officeart/2005/8/layout/orgChart1"/>
    <dgm:cxn modelId="{D9A1D40F-958E-4250-9DAC-15C5A19E0BC8}" type="presParOf" srcId="{4D800708-0FA7-4309-98CB-7137745C43EE}" destId="{3BBA6E93-1CA5-417B-8B6C-029ABC3C131D}" srcOrd="1" destOrd="0" presId="urn:microsoft.com/office/officeart/2005/8/layout/orgChart1"/>
    <dgm:cxn modelId="{1E77BF08-B3ED-4174-89E5-620DDD96A933}" type="presParOf" srcId="{3BBA6E93-1CA5-417B-8B6C-029ABC3C131D}" destId="{A648BC7B-9433-4476-85B3-CACC69E64714}" srcOrd="0" destOrd="0" presId="urn:microsoft.com/office/officeart/2005/8/layout/orgChart1"/>
    <dgm:cxn modelId="{A49C0D8F-CE3E-4D1E-B2E4-55A866D79805}" type="presParOf" srcId="{3BBA6E93-1CA5-417B-8B6C-029ABC3C131D}" destId="{428A4058-79F3-4F46-8BFC-6682ED0C0556}" srcOrd="1" destOrd="0" presId="urn:microsoft.com/office/officeart/2005/8/layout/orgChart1"/>
    <dgm:cxn modelId="{868D6F14-E30D-499F-91F5-6906E7B41B7A}" type="presParOf" srcId="{428A4058-79F3-4F46-8BFC-6682ED0C0556}" destId="{3BE7EBE8-CEA8-4FDB-A152-730E8A905268}" srcOrd="0" destOrd="0" presId="urn:microsoft.com/office/officeart/2005/8/layout/orgChart1"/>
    <dgm:cxn modelId="{9A972D27-C197-4493-8BF6-614C1F70CB9F}" type="presParOf" srcId="{3BE7EBE8-CEA8-4FDB-A152-730E8A905268}" destId="{2C430813-6977-44BF-A801-236B81D120BF}" srcOrd="0" destOrd="0" presId="urn:microsoft.com/office/officeart/2005/8/layout/orgChart1"/>
    <dgm:cxn modelId="{21E751C6-540F-4505-8214-3454A4C3710B}" type="presParOf" srcId="{3BE7EBE8-CEA8-4FDB-A152-730E8A905268}" destId="{2B1070EB-9898-4886-AF8D-6AEBEFBE5EEF}" srcOrd="1" destOrd="0" presId="urn:microsoft.com/office/officeart/2005/8/layout/orgChart1"/>
    <dgm:cxn modelId="{8BF921DD-886C-437F-87CC-B5248060D90D}" type="presParOf" srcId="{428A4058-79F3-4F46-8BFC-6682ED0C0556}" destId="{C4BD3AA8-5B0B-43CD-98D5-0E467A4FBC62}" srcOrd="1" destOrd="0" presId="urn:microsoft.com/office/officeart/2005/8/layout/orgChart1"/>
    <dgm:cxn modelId="{CBB7D22B-27E4-4FEF-9830-10409E295268}" type="presParOf" srcId="{428A4058-79F3-4F46-8BFC-6682ED0C0556}" destId="{ECB51C07-E0F5-4D1C-B100-4C14FBD18C3F}" srcOrd="2" destOrd="0" presId="urn:microsoft.com/office/officeart/2005/8/layout/orgChart1"/>
    <dgm:cxn modelId="{8ED44F4B-1152-4931-9411-68C21FCAA907}" type="presParOf" srcId="{3BBA6E93-1CA5-417B-8B6C-029ABC3C131D}" destId="{B5DD055E-F037-49B8-9ECC-6A5D0F9167C3}" srcOrd="2" destOrd="0" presId="urn:microsoft.com/office/officeart/2005/8/layout/orgChart1"/>
    <dgm:cxn modelId="{8DAB400D-B7A2-4CEF-AE40-80E2CB12A13E}" type="presParOf" srcId="{3BBA6E93-1CA5-417B-8B6C-029ABC3C131D}" destId="{EEF5A774-D659-4AE2-9BA9-E6372048CFFF}" srcOrd="3" destOrd="0" presId="urn:microsoft.com/office/officeart/2005/8/layout/orgChart1"/>
    <dgm:cxn modelId="{E2F10884-0F6F-4365-9681-BE80C3D9D698}" type="presParOf" srcId="{EEF5A774-D659-4AE2-9BA9-E6372048CFFF}" destId="{000B1439-F517-4A88-94AB-F965D721240C}" srcOrd="0" destOrd="0" presId="urn:microsoft.com/office/officeart/2005/8/layout/orgChart1"/>
    <dgm:cxn modelId="{C865C17D-CE29-487F-8268-B643293FDAB6}" type="presParOf" srcId="{000B1439-F517-4A88-94AB-F965D721240C}" destId="{836B8675-6D89-4FA3-B2C5-76137BE04125}" srcOrd="0" destOrd="0" presId="urn:microsoft.com/office/officeart/2005/8/layout/orgChart1"/>
    <dgm:cxn modelId="{E6203B90-B50B-4E95-8423-FB24286F1004}" type="presParOf" srcId="{000B1439-F517-4A88-94AB-F965D721240C}" destId="{764F1553-8848-4019-93F8-337DCBCE56BE}" srcOrd="1" destOrd="0" presId="urn:microsoft.com/office/officeart/2005/8/layout/orgChart1"/>
    <dgm:cxn modelId="{32CAE469-6650-491B-B895-D589D188BAFF}" type="presParOf" srcId="{EEF5A774-D659-4AE2-9BA9-E6372048CFFF}" destId="{C1C35675-FDF8-4272-A43E-EA404C498687}" srcOrd="1" destOrd="0" presId="urn:microsoft.com/office/officeart/2005/8/layout/orgChart1"/>
    <dgm:cxn modelId="{68679C13-BD94-48E0-9074-9600AF51620A}" type="presParOf" srcId="{EEF5A774-D659-4AE2-9BA9-E6372048CFFF}" destId="{13E42583-125A-4495-82C6-65EF5064B937}" srcOrd="2" destOrd="0" presId="urn:microsoft.com/office/officeart/2005/8/layout/orgChart1"/>
    <dgm:cxn modelId="{64742E7A-7B55-4C6C-84F2-0C6E228F9326}" type="presParOf" srcId="{3BBA6E93-1CA5-417B-8B6C-029ABC3C131D}" destId="{66C5A6E1-7C11-4CC8-9FC7-6F2025AC6FAE}" srcOrd="4" destOrd="0" presId="urn:microsoft.com/office/officeart/2005/8/layout/orgChart1"/>
    <dgm:cxn modelId="{51FD4665-0396-44B0-B10B-ACB1886BEDD5}" type="presParOf" srcId="{3BBA6E93-1CA5-417B-8B6C-029ABC3C131D}" destId="{ACC55837-E07E-43EB-9868-A796974A3A82}" srcOrd="5" destOrd="0" presId="urn:microsoft.com/office/officeart/2005/8/layout/orgChart1"/>
    <dgm:cxn modelId="{18BEFE1C-4A07-452C-A0C1-3D984129F2F9}" type="presParOf" srcId="{ACC55837-E07E-43EB-9868-A796974A3A82}" destId="{C885CE25-1112-4808-9F25-E388063EA703}" srcOrd="0" destOrd="0" presId="urn:microsoft.com/office/officeart/2005/8/layout/orgChart1"/>
    <dgm:cxn modelId="{2425E219-C2B9-4F41-841A-79F3E0C90A7E}" type="presParOf" srcId="{C885CE25-1112-4808-9F25-E388063EA703}" destId="{E54B1546-CDFF-4D1D-A124-6AFBDD63EC50}" srcOrd="0" destOrd="0" presId="urn:microsoft.com/office/officeart/2005/8/layout/orgChart1"/>
    <dgm:cxn modelId="{4F89B8B6-899A-4EAA-9EC1-6545FFFAC3B5}" type="presParOf" srcId="{C885CE25-1112-4808-9F25-E388063EA703}" destId="{2015ED8F-D3DA-4537-BBFF-E2B47DC5FB00}" srcOrd="1" destOrd="0" presId="urn:microsoft.com/office/officeart/2005/8/layout/orgChart1"/>
    <dgm:cxn modelId="{EE4E7367-341A-401B-A028-E3BF20E5B678}" type="presParOf" srcId="{ACC55837-E07E-43EB-9868-A796974A3A82}" destId="{A5D09769-8095-4946-BD73-2B3D435243C0}" srcOrd="1" destOrd="0" presId="urn:microsoft.com/office/officeart/2005/8/layout/orgChart1"/>
    <dgm:cxn modelId="{A8B88A54-DD10-490B-91E9-B02AEDD84D36}" type="presParOf" srcId="{ACC55837-E07E-43EB-9868-A796974A3A82}" destId="{C2939E9B-6B75-4838-83AC-487F30F9163B}" srcOrd="2" destOrd="0" presId="urn:microsoft.com/office/officeart/2005/8/layout/orgChart1"/>
    <dgm:cxn modelId="{39364CDB-3D76-451D-BCE2-96341158029C}" type="presParOf" srcId="{4D800708-0FA7-4309-98CB-7137745C43EE}" destId="{A9D38F21-D6E9-401F-A877-F1E210FC17DE}" srcOrd="2" destOrd="0" presId="urn:microsoft.com/office/officeart/2005/8/layout/orgChart1"/>
    <dgm:cxn modelId="{2AC8B58D-0DFC-4AC9-B577-469FAB1ACFCE}" type="presParOf" srcId="{C3CED2BA-181F-4FD0-9FCB-9B148EFBD9CE}" destId="{774EB8B4-9A34-4388-8AD2-35B36C9C8430}" srcOrd="2" destOrd="0" presId="urn:microsoft.com/office/officeart/2005/8/layout/orgChart1"/>
    <dgm:cxn modelId="{E57BF01B-C4A0-453F-99F4-EADDB492E4FA}" type="presParOf" srcId="{B96C3D27-D5EC-43EE-B5B1-07677A223094}" destId="{F126097B-619E-4181-B89F-A020E3BE0821}" srcOrd="4" destOrd="0" presId="urn:microsoft.com/office/officeart/2005/8/layout/orgChart1"/>
    <dgm:cxn modelId="{7E77D257-0CF6-452B-919F-2A5FF360B240}" type="presParOf" srcId="{B96C3D27-D5EC-43EE-B5B1-07677A223094}" destId="{CF938AEB-3A6F-4477-8C20-C669D55ACB8B}" srcOrd="5" destOrd="0" presId="urn:microsoft.com/office/officeart/2005/8/layout/orgChart1"/>
    <dgm:cxn modelId="{490D3F0A-9754-4CDB-9123-2F18CB98EDAA}" type="presParOf" srcId="{CF938AEB-3A6F-4477-8C20-C669D55ACB8B}" destId="{320B4FA8-6C2B-4743-819A-FE6618392C2E}" srcOrd="0" destOrd="0" presId="urn:microsoft.com/office/officeart/2005/8/layout/orgChart1"/>
    <dgm:cxn modelId="{1DE91D70-5C32-4584-A637-69D4C615A65F}" type="presParOf" srcId="{320B4FA8-6C2B-4743-819A-FE6618392C2E}" destId="{3EC87217-F181-4BE9-88E0-F8949A614A8B}" srcOrd="0" destOrd="0" presId="urn:microsoft.com/office/officeart/2005/8/layout/orgChart1"/>
    <dgm:cxn modelId="{BC0BA3E4-C68B-4A85-80E5-07664D9DF4C0}" type="presParOf" srcId="{320B4FA8-6C2B-4743-819A-FE6618392C2E}" destId="{CBA602BE-BA3B-4F47-AF8E-30EB43D2117D}" srcOrd="1" destOrd="0" presId="urn:microsoft.com/office/officeart/2005/8/layout/orgChart1"/>
    <dgm:cxn modelId="{D41330D7-0FE3-4841-86AE-D5180EDB9C95}" type="presParOf" srcId="{CF938AEB-3A6F-4477-8C20-C669D55ACB8B}" destId="{4501BAEE-F6BD-498C-B3D3-B9ABC8E9A160}" srcOrd="1" destOrd="0" presId="urn:microsoft.com/office/officeart/2005/8/layout/orgChart1"/>
    <dgm:cxn modelId="{4C0B7E33-7E36-43BA-BEEF-D877555F159B}" type="presParOf" srcId="{4501BAEE-F6BD-498C-B3D3-B9ABC8E9A160}" destId="{C41AC6D0-7715-456A-B803-1633D1765717}" srcOrd="0" destOrd="0" presId="urn:microsoft.com/office/officeart/2005/8/layout/orgChart1"/>
    <dgm:cxn modelId="{320DA1F7-E7FF-4E12-B7F9-5F77810E3A52}" type="presParOf" srcId="{4501BAEE-F6BD-498C-B3D3-B9ABC8E9A160}" destId="{FA66CC03-BD12-4363-BE04-79230CAB0AF2}" srcOrd="1" destOrd="0" presId="urn:microsoft.com/office/officeart/2005/8/layout/orgChart1"/>
    <dgm:cxn modelId="{90DBF867-69F7-4E72-AF92-BFF767FB41A4}" type="presParOf" srcId="{FA66CC03-BD12-4363-BE04-79230CAB0AF2}" destId="{7BA98AB9-41A2-4E72-ABEC-B552E8CC11D8}" srcOrd="0" destOrd="0" presId="urn:microsoft.com/office/officeart/2005/8/layout/orgChart1"/>
    <dgm:cxn modelId="{D4585DB9-629F-4E3E-98E3-C124740619EC}" type="presParOf" srcId="{7BA98AB9-41A2-4E72-ABEC-B552E8CC11D8}" destId="{C9E2EC3D-9F6A-4B68-BDD0-95DA6870D354}" srcOrd="0" destOrd="0" presId="urn:microsoft.com/office/officeart/2005/8/layout/orgChart1"/>
    <dgm:cxn modelId="{DBF7896D-1D68-40FD-B5F2-B7B08E0DC953}" type="presParOf" srcId="{7BA98AB9-41A2-4E72-ABEC-B552E8CC11D8}" destId="{5BCB2B85-C103-48B0-ABCF-BD8AA5050A2D}" srcOrd="1" destOrd="0" presId="urn:microsoft.com/office/officeart/2005/8/layout/orgChart1"/>
    <dgm:cxn modelId="{AC5804C7-1580-4F34-B2F0-B19AF97FF3A7}" type="presParOf" srcId="{FA66CC03-BD12-4363-BE04-79230CAB0AF2}" destId="{6C787C2F-A50F-4457-B6BD-557B62F87D05}" srcOrd="1" destOrd="0" presId="urn:microsoft.com/office/officeart/2005/8/layout/orgChart1"/>
    <dgm:cxn modelId="{69B86025-5E04-41EB-8C19-814B7255A739}" type="presParOf" srcId="{6C787C2F-A50F-4457-B6BD-557B62F87D05}" destId="{E2A7739A-BB9B-41BD-A757-0D053483D51A}" srcOrd="0" destOrd="0" presId="urn:microsoft.com/office/officeart/2005/8/layout/orgChart1"/>
    <dgm:cxn modelId="{CEE9E3A4-ADC6-45F3-A21F-877C6607F5A9}" type="presParOf" srcId="{6C787C2F-A50F-4457-B6BD-557B62F87D05}" destId="{EE5BEF88-6428-434A-94A1-08CD409DE85C}" srcOrd="1" destOrd="0" presId="urn:microsoft.com/office/officeart/2005/8/layout/orgChart1"/>
    <dgm:cxn modelId="{ABE80E3F-A539-4888-BC49-D9A9427C3AC1}" type="presParOf" srcId="{EE5BEF88-6428-434A-94A1-08CD409DE85C}" destId="{7054AC29-B254-4E7B-BCFA-33E5F6642658}" srcOrd="0" destOrd="0" presId="urn:microsoft.com/office/officeart/2005/8/layout/orgChart1"/>
    <dgm:cxn modelId="{6441B922-EDEE-4DDA-AB63-70CDD47694E7}" type="presParOf" srcId="{7054AC29-B254-4E7B-BCFA-33E5F6642658}" destId="{E400E1E9-C1C7-4FD8-A256-B98B7C7FEB7E}" srcOrd="0" destOrd="0" presId="urn:microsoft.com/office/officeart/2005/8/layout/orgChart1"/>
    <dgm:cxn modelId="{F72840C2-B859-4A37-8FFB-67A623C07E6C}" type="presParOf" srcId="{7054AC29-B254-4E7B-BCFA-33E5F6642658}" destId="{40DB1803-B3B0-4346-91E5-B5A83ABC7D9F}" srcOrd="1" destOrd="0" presId="urn:microsoft.com/office/officeart/2005/8/layout/orgChart1"/>
    <dgm:cxn modelId="{35656FB9-9FE1-40FC-BCBF-5513B1310BD2}" type="presParOf" srcId="{EE5BEF88-6428-434A-94A1-08CD409DE85C}" destId="{A88C520C-87C9-4F26-914B-0AA440D39851}" srcOrd="1" destOrd="0" presId="urn:microsoft.com/office/officeart/2005/8/layout/orgChart1"/>
    <dgm:cxn modelId="{95C42872-DA69-47DA-AE55-EEF51E74762A}" type="presParOf" srcId="{EE5BEF88-6428-434A-94A1-08CD409DE85C}" destId="{A3CCB882-6558-43C5-8E39-C8A855F5679F}" srcOrd="2" destOrd="0" presId="urn:microsoft.com/office/officeart/2005/8/layout/orgChart1"/>
    <dgm:cxn modelId="{3C27AB2B-2B16-4AAB-A179-40E007B11633}" type="presParOf" srcId="{6C787C2F-A50F-4457-B6BD-557B62F87D05}" destId="{C4D96CB6-F0D6-48E4-9A97-B81206413040}" srcOrd="2" destOrd="0" presId="urn:microsoft.com/office/officeart/2005/8/layout/orgChart1"/>
    <dgm:cxn modelId="{F2AC62B9-4005-49E2-9B4B-0BB7CA91F8A5}" type="presParOf" srcId="{6C787C2F-A50F-4457-B6BD-557B62F87D05}" destId="{DC11FA9A-E709-42D9-A574-EF7F205C03D8}" srcOrd="3" destOrd="0" presId="urn:microsoft.com/office/officeart/2005/8/layout/orgChart1"/>
    <dgm:cxn modelId="{D8F03AA5-3716-4239-BB33-AEE110ED6D1B}" type="presParOf" srcId="{DC11FA9A-E709-42D9-A574-EF7F205C03D8}" destId="{8C929C84-C86C-4252-B949-6F1CED847AE2}" srcOrd="0" destOrd="0" presId="urn:microsoft.com/office/officeart/2005/8/layout/orgChart1"/>
    <dgm:cxn modelId="{2985D2EF-FB69-44AA-9AB0-D3CA2E87BFE9}" type="presParOf" srcId="{8C929C84-C86C-4252-B949-6F1CED847AE2}" destId="{BA208A7B-12D0-45DF-9586-AAAB0A9CA58F}" srcOrd="0" destOrd="0" presId="urn:microsoft.com/office/officeart/2005/8/layout/orgChart1"/>
    <dgm:cxn modelId="{BD42ED49-0038-4845-8395-06773E8B55B6}" type="presParOf" srcId="{8C929C84-C86C-4252-B949-6F1CED847AE2}" destId="{35311E1C-6E9A-4B08-B1F2-328C6F9434CD}" srcOrd="1" destOrd="0" presId="urn:microsoft.com/office/officeart/2005/8/layout/orgChart1"/>
    <dgm:cxn modelId="{7A23ED18-9207-4AB7-8501-00210131EAB9}" type="presParOf" srcId="{DC11FA9A-E709-42D9-A574-EF7F205C03D8}" destId="{8865FCD3-F811-446E-AEEB-B0B5814F613D}" srcOrd="1" destOrd="0" presId="urn:microsoft.com/office/officeart/2005/8/layout/orgChart1"/>
    <dgm:cxn modelId="{BB6CEB4F-46F6-4DD0-99DA-CCADD676BA96}" type="presParOf" srcId="{DC11FA9A-E709-42D9-A574-EF7F205C03D8}" destId="{A38D0F16-AEA3-4E16-A377-F3D90324DFF7}" srcOrd="2" destOrd="0" presId="urn:microsoft.com/office/officeart/2005/8/layout/orgChart1"/>
    <dgm:cxn modelId="{13E0828F-12D5-42C1-B8A1-E9FEFA11655F}" type="presParOf" srcId="{6C787C2F-A50F-4457-B6BD-557B62F87D05}" destId="{950BB410-079F-4990-99FE-2FF16F484E2D}" srcOrd="4" destOrd="0" presId="urn:microsoft.com/office/officeart/2005/8/layout/orgChart1"/>
    <dgm:cxn modelId="{FEE41835-0B30-457C-9B01-637AE0025CBA}" type="presParOf" srcId="{6C787C2F-A50F-4457-B6BD-557B62F87D05}" destId="{14D76C5C-053E-4FB9-B775-0BDD0CEC001E}" srcOrd="5" destOrd="0" presId="urn:microsoft.com/office/officeart/2005/8/layout/orgChart1"/>
    <dgm:cxn modelId="{3EFEADDD-C0E2-4A18-A1C2-F5F9CBFB8790}" type="presParOf" srcId="{14D76C5C-053E-4FB9-B775-0BDD0CEC001E}" destId="{C429FAA7-3811-47A1-BD35-A0839DC11B56}" srcOrd="0" destOrd="0" presId="urn:microsoft.com/office/officeart/2005/8/layout/orgChart1"/>
    <dgm:cxn modelId="{0FC23627-8A2D-4492-9A2C-9FC721CCC28A}" type="presParOf" srcId="{C429FAA7-3811-47A1-BD35-A0839DC11B56}" destId="{9AB65DFC-E11C-49C8-8C10-D1456926FC81}" srcOrd="0" destOrd="0" presId="urn:microsoft.com/office/officeart/2005/8/layout/orgChart1"/>
    <dgm:cxn modelId="{DB87DB0A-9787-4945-B600-0969F1D489AE}" type="presParOf" srcId="{C429FAA7-3811-47A1-BD35-A0839DC11B56}" destId="{11AF85B3-F1FD-4707-9A35-A6B8AAF6147A}" srcOrd="1" destOrd="0" presId="urn:microsoft.com/office/officeart/2005/8/layout/orgChart1"/>
    <dgm:cxn modelId="{22AA76D7-A100-477D-ADC8-9023AC98B22C}" type="presParOf" srcId="{14D76C5C-053E-4FB9-B775-0BDD0CEC001E}" destId="{99F2D536-7C55-421B-BD15-25BD06B3A550}" srcOrd="1" destOrd="0" presId="urn:microsoft.com/office/officeart/2005/8/layout/orgChart1"/>
    <dgm:cxn modelId="{D6778E06-FCA1-410E-98A9-95EAC11FD9C5}" type="presParOf" srcId="{14D76C5C-053E-4FB9-B775-0BDD0CEC001E}" destId="{898CC147-8838-45E8-A639-C8DE38C10004}" srcOrd="2" destOrd="0" presId="urn:microsoft.com/office/officeart/2005/8/layout/orgChart1"/>
    <dgm:cxn modelId="{D3E1AF54-C7DA-42FD-BCFC-E6844AFBD6EE}" type="presParOf" srcId="{FA66CC03-BD12-4363-BE04-79230CAB0AF2}" destId="{7927E7DC-5746-4138-8AFA-59D52FD7AE14}" srcOrd="2" destOrd="0" presId="urn:microsoft.com/office/officeart/2005/8/layout/orgChart1"/>
    <dgm:cxn modelId="{8B399C3F-E49B-481B-AFB9-F78E6E573A2A}" type="presParOf" srcId="{CF938AEB-3A6F-4477-8C20-C669D55ACB8B}" destId="{0B0E5953-EBCB-40C7-A2F4-DEA865EA86D6}" srcOrd="2" destOrd="0" presId="urn:microsoft.com/office/officeart/2005/8/layout/orgChart1"/>
    <dgm:cxn modelId="{F5104F01-06C9-4A6E-96D7-5120E57C1605}" type="presParOf" srcId="{371C69A8-8E69-488F-846D-11A91F446636}" destId="{51D66F7C-4440-406E-A8B9-952A72C0FD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BB410-079F-4990-99FE-2FF16F484E2D}">
      <dsp:nvSpPr>
        <dsp:cNvPr id="0" name=""/>
        <dsp:cNvSpPr/>
      </dsp:nvSpPr>
      <dsp:spPr>
        <a:xfrm>
          <a:off x="8115614" y="3179059"/>
          <a:ext cx="248200" cy="3110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781"/>
              </a:lnTo>
              <a:lnTo>
                <a:pt x="248200" y="3110781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96CB6-F0D6-48E4-9A97-B81206413040}">
      <dsp:nvSpPr>
        <dsp:cNvPr id="0" name=""/>
        <dsp:cNvSpPr/>
      </dsp:nvSpPr>
      <dsp:spPr>
        <a:xfrm>
          <a:off x="8115614" y="3179059"/>
          <a:ext cx="248200" cy="1935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964"/>
              </a:lnTo>
              <a:lnTo>
                <a:pt x="248200" y="1935964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7739A-BB9B-41BD-A757-0D053483D51A}">
      <dsp:nvSpPr>
        <dsp:cNvPr id="0" name=""/>
        <dsp:cNvSpPr/>
      </dsp:nvSpPr>
      <dsp:spPr>
        <a:xfrm>
          <a:off x="8115614" y="3179059"/>
          <a:ext cx="248200" cy="76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148"/>
              </a:lnTo>
              <a:lnTo>
                <a:pt x="248200" y="76114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AC6D0-7715-456A-B803-1633D1765717}">
      <dsp:nvSpPr>
        <dsp:cNvPr id="0" name=""/>
        <dsp:cNvSpPr/>
      </dsp:nvSpPr>
      <dsp:spPr>
        <a:xfrm>
          <a:off x="8731762" y="2004243"/>
          <a:ext cx="91440" cy="347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48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6097B-619E-4181-B89F-A020E3BE0821}">
      <dsp:nvSpPr>
        <dsp:cNvPr id="0" name=""/>
        <dsp:cNvSpPr/>
      </dsp:nvSpPr>
      <dsp:spPr>
        <a:xfrm>
          <a:off x="5567421" y="829426"/>
          <a:ext cx="3210061" cy="34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40"/>
              </a:lnTo>
              <a:lnTo>
                <a:pt x="3210061" y="173740"/>
              </a:lnTo>
              <a:lnTo>
                <a:pt x="3210061" y="34748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5A6E1-7C11-4CC8-9FC7-6F2025AC6FAE}">
      <dsp:nvSpPr>
        <dsp:cNvPr id="0" name=""/>
        <dsp:cNvSpPr/>
      </dsp:nvSpPr>
      <dsp:spPr>
        <a:xfrm>
          <a:off x="6113462" y="3179059"/>
          <a:ext cx="248200" cy="3110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781"/>
              </a:lnTo>
              <a:lnTo>
                <a:pt x="248200" y="3110781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D055E-F037-49B8-9ECC-6A5D0F9167C3}">
      <dsp:nvSpPr>
        <dsp:cNvPr id="0" name=""/>
        <dsp:cNvSpPr/>
      </dsp:nvSpPr>
      <dsp:spPr>
        <a:xfrm>
          <a:off x="6113462" y="3179059"/>
          <a:ext cx="248200" cy="1935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964"/>
              </a:lnTo>
              <a:lnTo>
                <a:pt x="248200" y="1935964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8BC7B-9433-4476-85B3-CACC69E64714}">
      <dsp:nvSpPr>
        <dsp:cNvPr id="0" name=""/>
        <dsp:cNvSpPr/>
      </dsp:nvSpPr>
      <dsp:spPr>
        <a:xfrm>
          <a:off x="6113462" y="3179059"/>
          <a:ext cx="248200" cy="76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148"/>
              </a:lnTo>
              <a:lnTo>
                <a:pt x="248200" y="76114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B4CFF-983F-49B1-B411-E494F14E016E}">
      <dsp:nvSpPr>
        <dsp:cNvPr id="0" name=""/>
        <dsp:cNvSpPr/>
      </dsp:nvSpPr>
      <dsp:spPr>
        <a:xfrm>
          <a:off x="5774255" y="2004243"/>
          <a:ext cx="1001075" cy="34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40"/>
              </a:lnTo>
              <a:lnTo>
                <a:pt x="1001075" y="173740"/>
              </a:lnTo>
              <a:lnTo>
                <a:pt x="1001075" y="34748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3128B-010C-4A88-BEC8-1970B58B22D1}">
      <dsp:nvSpPr>
        <dsp:cNvPr id="0" name=""/>
        <dsp:cNvSpPr/>
      </dsp:nvSpPr>
      <dsp:spPr>
        <a:xfrm>
          <a:off x="4111310" y="3179059"/>
          <a:ext cx="248200" cy="3110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781"/>
              </a:lnTo>
              <a:lnTo>
                <a:pt x="248200" y="3110781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CD43B-7D0B-4746-BA62-66EB95AB8AD5}">
      <dsp:nvSpPr>
        <dsp:cNvPr id="0" name=""/>
        <dsp:cNvSpPr/>
      </dsp:nvSpPr>
      <dsp:spPr>
        <a:xfrm>
          <a:off x="4111310" y="3179059"/>
          <a:ext cx="248200" cy="1935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964"/>
              </a:lnTo>
              <a:lnTo>
                <a:pt x="248200" y="1935964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A235F-5818-4B5A-86C6-D55BE08DA0AE}">
      <dsp:nvSpPr>
        <dsp:cNvPr id="0" name=""/>
        <dsp:cNvSpPr/>
      </dsp:nvSpPr>
      <dsp:spPr>
        <a:xfrm>
          <a:off x="4111310" y="3179059"/>
          <a:ext cx="248200" cy="76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148"/>
              </a:lnTo>
              <a:lnTo>
                <a:pt x="248200" y="76114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CC0DC-E3FD-4F2D-8325-5AD980E384A8}">
      <dsp:nvSpPr>
        <dsp:cNvPr id="0" name=""/>
        <dsp:cNvSpPr/>
      </dsp:nvSpPr>
      <dsp:spPr>
        <a:xfrm>
          <a:off x="4773179" y="2004243"/>
          <a:ext cx="1001075" cy="347480"/>
        </a:xfrm>
        <a:custGeom>
          <a:avLst/>
          <a:gdLst/>
          <a:ahLst/>
          <a:cxnLst/>
          <a:rect l="0" t="0" r="0" b="0"/>
          <a:pathLst>
            <a:path>
              <a:moveTo>
                <a:pt x="1001075" y="0"/>
              </a:moveTo>
              <a:lnTo>
                <a:pt x="1001075" y="173740"/>
              </a:lnTo>
              <a:lnTo>
                <a:pt x="0" y="173740"/>
              </a:lnTo>
              <a:lnTo>
                <a:pt x="0" y="34748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88BAB-B4D2-407F-B388-0C5C86968CE7}">
      <dsp:nvSpPr>
        <dsp:cNvPr id="0" name=""/>
        <dsp:cNvSpPr/>
      </dsp:nvSpPr>
      <dsp:spPr>
        <a:xfrm>
          <a:off x="5567421" y="829426"/>
          <a:ext cx="206833" cy="34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40"/>
              </a:lnTo>
              <a:lnTo>
                <a:pt x="206833" y="173740"/>
              </a:lnTo>
              <a:lnTo>
                <a:pt x="206833" y="34748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BA7BA-BF10-4096-BEB3-6C80E80A9A04}">
      <dsp:nvSpPr>
        <dsp:cNvPr id="0" name=""/>
        <dsp:cNvSpPr/>
      </dsp:nvSpPr>
      <dsp:spPr>
        <a:xfrm>
          <a:off x="1695491" y="2004243"/>
          <a:ext cx="248200" cy="1935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964"/>
              </a:lnTo>
              <a:lnTo>
                <a:pt x="248200" y="1935964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5A117-AA2A-409F-8767-AA5E88982762}">
      <dsp:nvSpPr>
        <dsp:cNvPr id="0" name=""/>
        <dsp:cNvSpPr/>
      </dsp:nvSpPr>
      <dsp:spPr>
        <a:xfrm>
          <a:off x="1695491" y="2004243"/>
          <a:ext cx="248200" cy="76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148"/>
              </a:lnTo>
              <a:lnTo>
                <a:pt x="248200" y="761148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95592-EAEE-42C5-B8F2-D8ADEA96FD6E}">
      <dsp:nvSpPr>
        <dsp:cNvPr id="0" name=""/>
        <dsp:cNvSpPr/>
      </dsp:nvSpPr>
      <dsp:spPr>
        <a:xfrm>
          <a:off x="2357359" y="829426"/>
          <a:ext cx="3210061" cy="347480"/>
        </a:xfrm>
        <a:custGeom>
          <a:avLst/>
          <a:gdLst/>
          <a:ahLst/>
          <a:cxnLst/>
          <a:rect l="0" t="0" r="0" b="0"/>
          <a:pathLst>
            <a:path>
              <a:moveTo>
                <a:pt x="3210061" y="0"/>
              </a:moveTo>
              <a:lnTo>
                <a:pt x="3210061" y="173740"/>
              </a:lnTo>
              <a:lnTo>
                <a:pt x="0" y="173740"/>
              </a:lnTo>
              <a:lnTo>
                <a:pt x="0" y="34748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CC092-D3B9-43E1-9406-2CD2ACE1921D}">
      <dsp:nvSpPr>
        <dsp:cNvPr id="0" name=""/>
        <dsp:cNvSpPr/>
      </dsp:nvSpPr>
      <dsp:spPr>
        <a:xfrm>
          <a:off x="4740085" y="2091"/>
          <a:ext cx="1654670" cy="82733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Planes y acciones en medio ambiente y SST</a:t>
          </a:r>
          <a:endParaRPr lang="es-CO" sz="900" kern="1200"/>
        </a:p>
      </dsp:txBody>
      <dsp:txXfrm>
        <a:off x="4740085" y="2091"/>
        <a:ext cx="1654670" cy="827335"/>
      </dsp:txXfrm>
    </dsp:sp>
    <dsp:sp modelId="{0827521B-C882-4976-A6B9-F1A9CC2F38DD}">
      <dsp:nvSpPr>
        <dsp:cNvPr id="0" name=""/>
        <dsp:cNvSpPr/>
      </dsp:nvSpPr>
      <dsp:spPr>
        <a:xfrm>
          <a:off x="1530024" y="1176907"/>
          <a:ext cx="1654670" cy="8273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Ramas principales:</a:t>
          </a:r>
          <a:endParaRPr lang="es-CO" sz="900" kern="1200"/>
        </a:p>
      </dsp:txBody>
      <dsp:txXfrm>
        <a:off x="1530024" y="1176907"/>
        <a:ext cx="1654670" cy="827335"/>
      </dsp:txXfrm>
    </dsp:sp>
    <dsp:sp modelId="{195596A5-C6E1-419F-87E5-C9DA4188E95D}">
      <dsp:nvSpPr>
        <dsp:cNvPr id="0" name=""/>
        <dsp:cNvSpPr/>
      </dsp:nvSpPr>
      <dsp:spPr>
        <a:xfrm>
          <a:off x="1943691" y="2351724"/>
          <a:ext cx="1654670" cy="8273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Medio ambiente</a:t>
          </a:r>
          <a:endParaRPr lang="es-CO" sz="900" kern="1200"/>
        </a:p>
      </dsp:txBody>
      <dsp:txXfrm>
        <a:off x="1943691" y="2351724"/>
        <a:ext cx="1654670" cy="827335"/>
      </dsp:txXfrm>
    </dsp:sp>
    <dsp:sp modelId="{D5E847AB-A809-4475-9773-D63DAD632A5D}">
      <dsp:nvSpPr>
        <dsp:cNvPr id="0" name=""/>
        <dsp:cNvSpPr/>
      </dsp:nvSpPr>
      <dsp:spPr>
        <a:xfrm>
          <a:off x="1943691" y="3526540"/>
          <a:ext cx="1654670" cy="8273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SST (Seguridad y Salud en el Trabajo)</a:t>
          </a:r>
          <a:endParaRPr lang="es-CO" sz="900" kern="1200"/>
        </a:p>
      </dsp:txBody>
      <dsp:txXfrm>
        <a:off x="1943691" y="3526540"/>
        <a:ext cx="1654670" cy="827335"/>
      </dsp:txXfrm>
    </dsp:sp>
    <dsp:sp modelId="{434E006E-F5FA-407A-A097-B96384CCF4FD}">
      <dsp:nvSpPr>
        <dsp:cNvPr id="0" name=""/>
        <dsp:cNvSpPr/>
      </dsp:nvSpPr>
      <dsp:spPr>
        <a:xfrm>
          <a:off x="4946919" y="1176907"/>
          <a:ext cx="1654670" cy="8273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Ramas secundarias:</a:t>
          </a:r>
          <a:endParaRPr lang="es-CO" sz="900" kern="1200"/>
        </a:p>
      </dsp:txBody>
      <dsp:txXfrm>
        <a:off x="4946919" y="1176907"/>
        <a:ext cx="1654670" cy="827335"/>
      </dsp:txXfrm>
    </dsp:sp>
    <dsp:sp modelId="{6A9E347F-6755-4A0A-8958-BE8146801DE5}">
      <dsp:nvSpPr>
        <dsp:cNvPr id="0" name=""/>
        <dsp:cNvSpPr/>
      </dsp:nvSpPr>
      <dsp:spPr>
        <a:xfrm>
          <a:off x="3945843" y="2351724"/>
          <a:ext cx="1654670" cy="8273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Medio ambiente:</a:t>
          </a:r>
          <a:endParaRPr lang="es-CO" sz="900" kern="1200"/>
        </a:p>
      </dsp:txBody>
      <dsp:txXfrm>
        <a:off x="3945843" y="2351724"/>
        <a:ext cx="1654670" cy="827335"/>
      </dsp:txXfrm>
    </dsp:sp>
    <dsp:sp modelId="{F59F1D1B-ED9D-44EA-8254-11E74C4E004F}">
      <dsp:nvSpPr>
        <dsp:cNvPr id="0" name=""/>
        <dsp:cNvSpPr/>
      </dsp:nvSpPr>
      <dsp:spPr>
        <a:xfrm>
          <a:off x="4359511" y="3526540"/>
          <a:ext cx="1654670" cy="827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Políticas ambientales: objetivos, estrategias, programas, metas</a:t>
          </a:r>
          <a:endParaRPr lang="es-CO" sz="900" kern="1200"/>
        </a:p>
      </dsp:txBody>
      <dsp:txXfrm>
        <a:off x="4359511" y="3526540"/>
        <a:ext cx="1654670" cy="827335"/>
      </dsp:txXfrm>
    </dsp:sp>
    <dsp:sp modelId="{73D76479-C496-417D-9D93-40790D20710E}">
      <dsp:nvSpPr>
        <dsp:cNvPr id="0" name=""/>
        <dsp:cNvSpPr/>
      </dsp:nvSpPr>
      <dsp:spPr>
        <a:xfrm>
          <a:off x="4359511" y="4701356"/>
          <a:ext cx="1654670" cy="827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Gestión ambiental: evaluación de impacto ambiental, gestión de residuos, gestión de recursos naturales</a:t>
          </a:r>
          <a:endParaRPr lang="es-CO" sz="900" kern="1200"/>
        </a:p>
      </dsp:txBody>
      <dsp:txXfrm>
        <a:off x="4359511" y="4701356"/>
        <a:ext cx="1654670" cy="827335"/>
      </dsp:txXfrm>
    </dsp:sp>
    <dsp:sp modelId="{5D7E8B59-2038-494D-9680-D8A6F690CA0A}">
      <dsp:nvSpPr>
        <dsp:cNvPr id="0" name=""/>
        <dsp:cNvSpPr/>
      </dsp:nvSpPr>
      <dsp:spPr>
        <a:xfrm>
          <a:off x="4359511" y="5876173"/>
          <a:ext cx="1654670" cy="827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Tecnologías ambientales: energías renovables, tratamiento de aguas, reciclaje</a:t>
          </a:r>
          <a:endParaRPr lang="es-CO" sz="900" kern="1200"/>
        </a:p>
      </dsp:txBody>
      <dsp:txXfrm>
        <a:off x="4359511" y="5876173"/>
        <a:ext cx="1654670" cy="827335"/>
      </dsp:txXfrm>
    </dsp:sp>
    <dsp:sp modelId="{611B1511-3A7D-494F-B296-397C4EE03599}">
      <dsp:nvSpPr>
        <dsp:cNvPr id="0" name=""/>
        <dsp:cNvSpPr/>
      </dsp:nvSpPr>
      <dsp:spPr>
        <a:xfrm>
          <a:off x="5947995" y="2351724"/>
          <a:ext cx="1654670" cy="8273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SST:</a:t>
          </a:r>
          <a:endParaRPr lang="es-CO" sz="900" kern="1200"/>
        </a:p>
      </dsp:txBody>
      <dsp:txXfrm>
        <a:off x="5947995" y="2351724"/>
        <a:ext cx="1654670" cy="827335"/>
      </dsp:txXfrm>
    </dsp:sp>
    <dsp:sp modelId="{2C430813-6977-44BF-A801-236B81D120BF}">
      <dsp:nvSpPr>
        <dsp:cNvPr id="0" name=""/>
        <dsp:cNvSpPr/>
      </dsp:nvSpPr>
      <dsp:spPr>
        <a:xfrm>
          <a:off x="6361663" y="3526540"/>
          <a:ext cx="1654670" cy="827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Políticas de SST: objetivos, estrategias, programas, metas</a:t>
          </a:r>
          <a:endParaRPr lang="es-CO" sz="900" kern="1200"/>
        </a:p>
      </dsp:txBody>
      <dsp:txXfrm>
        <a:off x="6361663" y="3526540"/>
        <a:ext cx="1654670" cy="827335"/>
      </dsp:txXfrm>
    </dsp:sp>
    <dsp:sp modelId="{836B8675-6D89-4FA3-B2C5-76137BE04125}">
      <dsp:nvSpPr>
        <dsp:cNvPr id="0" name=""/>
        <dsp:cNvSpPr/>
      </dsp:nvSpPr>
      <dsp:spPr>
        <a:xfrm>
          <a:off x="6361663" y="4701356"/>
          <a:ext cx="1654670" cy="827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Prevención de riesgos laborales: evaluación de riesgos, identificación de peligros, control de riesgos</a:t>
          </a:r>
          <a:endParaRPr lang="es-CO" sz="900" kern="1200"/>
        </a:p>
      </dsp:txBody>
      <dsp:txXfrm>
        <a:off x="6361663" y="4701356"/>
        <a:ext cx="1654670" cy="827335"/>
      </dsp:txXfrm>
    </dsp:sp>
    <dsp:sp modelId="{E54B1546-CDFF-4D1D-A124-6AFBDD63EC50}">
      <dsp:nvSpPr>
        <dsp:cNvPr id="0" name=""/>
        <dsp:cNvSpPr/>
      </dsp:nvSpPr>
      <dsp:spPr>
        <a:xfrm>
          <a:off x="6361663" y="5876173"/>
          <a:ext cx="1654670" cy="827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Promoción de la salud laboral: ergonomía, higiene industrial, psicología laboral</a:t>
          </a:r>
          <a:endParaRPr lang="es-CO" sz="900" kern="1200"/>
        </a:p>
      </dsp:txBody>
      <dsp:txXfrm>
        <a:off x="6361663" y="5876173"/>
        <a:ext cx="1654670" cy="827335"/>
      </dsp:txXfrm>
    </dsp:sp>
    <dsp:sp modelId="{3EC87217-F181-4BE9-88E0-F8949A614A8B}">
      <dsp:nvSpPr>
        <dsp:cNvPr id="0" name=""/>
        <dsp:cNvSpPr/>
      </dsp:nvSpPr>
      <dsp:spPr>
        <a:xfrm>
          <a:off x="7950147" y="1176907"/>
          <a:ext cx="1654670" cy="8273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Ramas terciarias:</a:t>
          </a:r>
          <a:endParaRPr lang="es-CO" sz="900" kern="1200"/>
        </a:p>
      </dsp:txBody>
      <dsp:txXfrm>
        <a:off x="7950147" y="1176907"/>
        <a:ext cx="1654670" cy="827335"/>
      </dsp:txXfrm>
    </dsp:sp>
    <dsp:sp modelId="{C9E2EC3D-9F6A-4B68-BDD0-95DA6870D354}">
      <dsp:nvSpPr>
        <dsp:cNvPr id="0" name=""/>
        <dsp:cNvSpPr/>
      </dsp:nvSpPr>
      <dsp:spPr>
        <a:xfrm>
          <a:off x="7950147" y="2351724"/>
          <a:ext cx="1654670" cy="8273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Interacciones entre medio ambiente y SST:</a:t>
          </a:r>
          <a:endParaRPr lang="es-CO" sz="900" kern="1200"/>
        </a:p>
      </dsp:txBody>
      <dsp:txXfrm>
        <a:off x="7950147" y="2351724"/>
        <a:ext cx="1654670" cy="827335"/>
      </dsp:txXfrm>
    </dsp:sp>
    <dsp:sp modelId="{E400E1E9-C1C7-4FD8-A256-B98B7C7FEB7E}">
      <dsp:nvSpPr>
        <dsp:cNvPr id="0" name=""/>
        <dsp:cNvSpPr/>
      </dsp:nvSpPr>
      <dsp:spPr>
        <a:xfrm>
          <a:off x="8363814" y="3526540"/>
          <a:ext cx="1654670" cy="827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Riesgos ambientales para la salud: contaminación del aire, del agua, ruido, radiación</a:t>
          </a:r>
          <a:endParaRPr lang="es-CO" sz="900" kern="1200"/>
        </a:p>
      </dsp:txBody>
      <dsp:txXfrm>
        <a:off x="8363814" y="3526540"/>
        <a:ext cx="1654670" cy="827335"/>
      </dsp:txXfrm>
    </dsp:sp>
    <dsp:sp modelId="{BA208A7B-12D0-45DF-9586-AAAB0A9CA58F}">
      <dsp:nvSpPr>
        <dsp:cNvPr id="0" name=""/>
        <dsp:cNvSpPr/>
      </dsp:nvSpPr>
      <dsp:spPr>
        <a:xfrm>
          <a:off x="8363814" y="4701356"/>
          <a:ext cx="1654670" cy="827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Riesgos laborales para el medio ambiente: emisiones contaminantes, residuos peligrosos, consumo de recursos naturales</a:t>
          </a:r>
          <a:endParaRPr lang="es-CO" sz="900" kern="1200"/>
        </a:p>
      </dsp:txBody>
      <dsp:txXfrm>
        <a:off x="8363814" y="4701356"/>
        <a:ext cx="1654670" cy="827335"/>
      </dsp:txXfrm>
    </dsp:sp>
    <dsp:sp modelId="{9AB65DFC-E11C-49C8-8C10-D1456926FC81}">
      <dsp:nvSpPr>
        <dsp:cNvPr id="0" name=""/>
        <dsp:cNvSpPr/>
      </dsp:nvSpPr>
      <dsp:spPr>
        <a:xfrm>
          <a:off x="8363814" y="5876173"/>
          <a:ext cx="1654670" cy="827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/>
            <a:t>Políticas integradas de medio ambiente y SST: enfoque preventivo, promoción de la salud y el bienestar, participación de los trabajadores</a:t>
          </a:r>
          <a:endParaRPr lang="es-CO" sz="900" kern="1200"/>
        </a:p>
      </dsp:txBody>
      <dsp:txXfrm>
        <a:off x="8363814" y="5876173"/>
        <a:ext cx="1654670" cy="827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665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9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09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512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154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3452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49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300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76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64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35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44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18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670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7739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338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588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65CCE-A5EC-C4E3-FDDA-B669E957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381"/>
            <a:ext cx="10515600" cy="591372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Actividad: </a:t>
            </a:r>
            <a:r>
              <a:rPr lang="es-CO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 </a:t>
            </a:r>
          </a:p>
          <a:p>
            <a:pPr marL="0" indent="0" algn="ctr">
              <a:buNone/>
            </a:pPr>
            <a:r>
              <a:rPr lang="es-MX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Mapa mental respecto a los planes y acciones establecidos en medio ambiente y SST</a:t>
            </a:r>
            <a:endParaRPr lang="es-CO" sz="1800" b="1" dirty="0"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indent="0" algn="ctr">
              <a:buNone/>
            </a:pPr>
            <a:r>
              <a:rPr lang="es-CO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GA8-220601501-AA3-EV01</a:t>
            </a:r>
          </a:p>
          <a:p>
            <a:pPr marL="0" indent="0" algn="ctr">
              <a:buNone/>
            </a:pP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Aprendiz: </a:t>
            </a: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Wilmer Jair Espinosa Silva</a:t>
            </a:r>
            <a:endParaRPr lang="es-CO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CC: 1.095.910.391 </a:t>
            </a: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endParaRPr lang="es-CO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2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Instructor:</a:t>
            </a:r>
            <a:endParaRPr lang="es-CO" sz="23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ISRAEL ARBONA GUERRERO</a:t>
            </a: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Servicio </a:t>
            </a:r>
            <a:r>
              <a:rPr lang="es-CO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Nacional</a:t>
            </a:r>
            <a:r>
              <a:rPr lang="es-CO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aprendizaje-SENA</a:t>
            </a: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Curso: TECNOLOGÍA EN ANÁLISIS Y DESARROLLO DE SOFTWARE</a:t>
            </a: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Ficha: 2455285</a:t>
            </a: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91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9183628-579C-C33C-0CEA-1288C2567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718991"/>
              </p:ext>
            </p:extLst>
          </p:nvPr>
        </p:nvGraphicFramePr>
        <p:xfrm>
          <a:off x="407964" y="0"/>
          <a:ext cx="1154851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5770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223</Words>
  <Application>Microsoft Office PowerPoint</Application>
  <PresentationFormat>Panorámica</PresentationFormat>
  <Paragraphs>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Espiral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jair Espinosa silva</dc:creator>
  <cp:lastModifiedBy>Wilmer jair Espinosa silva</cp:lastModifiedBy>
  <cp:revision>1</cp:revision>
  <dcterms:created xsi:type="dcterms:W3CDTF">2023-03-04T15:06:47Z</dcterms:created>
  <dcterms:modified xsi:type="dcterms:W3CDTF">2023-03-04T16:15:57Z</dcterms:modified>
</cp:coreProperties>
</file>