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  <p1510:client id="{D74707A4-284B-4325-AAE9-475B0D036F9F}" v="9" dt="2023-03-04T16:15:15.393"/>
    <p1510:client id="{E2C71B02-6C75-47E2-AD4B-C490A06619B1}" v="11" dt="2023-03-04T15:38:5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E2C71B02-6C75-47E2-AD4B-C490A06619B1}"/>
    <pc:docChg chg="custSel addSld delSld modSld modMainMaster">
      <pc:chgData name="Wilmer jair Espinosa silva" userId="4235b24b-0820-471e-89cd-28e87e413800" providerId="ADAL" clId="{E2C71B02-6C75-47E2-AD4B-C490A06619B1}" dt="2023-03-04T15:39:30.287" v="40" actId="27636"/>
      <pc:docMkLst>
        <pc:docMk/>
      </pc:docMkLst>
      <pc:sldChg chg="del">
        <pc:chgData name="Wilmer jair Espinosa silva" userId="4235b24b-0820-471e-89cd-28e87e413800" providerId="ADAL" clId="{E2C71B02-6C75-47E2-AD4B-C490A06619B1}" dt="2023-03-04T15:33:48.210" v="0" actId="47"/>
        <pc:sldMkLst>
          <pc:docMk/>
          <pc:sldMk cId="2586749545" sldId="256"/>
        </pc:sldMkLst>
      </pc:sldChg>
      <pc:sldChg chg="modSp mod">
        <pc:chgData name="Wilmer jair Espinosa silva" userId="4235b24b-0820-471e-89cd-28e87e413800" providerId="ADAL" clId="{E2C71B02-6C75-47E2-AD4B-C490A06619B1}" dt="2023-03-04T15:39:30.287" v="4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E2C71B02-6C75-47E2-AD4B-C490A06619B1}" dt="2023-03-04T15:39:30.287" v="40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E2C71B02-6C75-47E2-AD4B-C490A06619B1}" dt="2023-03-04T15:38:59.953" v="36" actId="12100"/>
        <pc:sldMkLst>
          <pc:docMk/>
          <pc:sldMk cId="2257889629" sldId="258"/>
        </pc:sldMkLst>
        <pc:spChg chg="del mod">
          <ac:chgData name="Wilmer jair Espinosa silva" userId="4235b24b-0820-471e-89cd-28e87e413800" providerId="ADAL" clId="{E2C71B02-6C75-47E2-AD4B-C490A06619B1}" dt="2023-03-04T15:37:18.570" v="13" actId="478"/>
          <ac:spMkLst>
            <pc:docMk/>
            <pc:sldMk cId="2257889629" sldId="258"/>
            <ac:spMk id="2" creationId="{96CE6D77-862B-D64D-0F41-091775B0837C}"/>
          </ac:spMkLst>
        </pc:spChg>
        <pc:spChg chg="del mod">
          <ac:chgData name="Wilmer jair Espinosa silva" userId="4235b24b-0820-471e-89cd-28e87e413800" providerId="ADAL" clId="{E2C71B02-6C75-47E2-AD4B-C490A06619B1}" dt="2023-03-04T15:38:36.021" v="31" actId="12084"/>
          <ac:spMkLst>
            <pc:docMk/>
            <pc:sldMk cId="2257889629" sldId="258"/>
            <ac:spMk id="3" creationId="{F6B1D4C0-2089-8600-1456-DAF7D67C8A5D}"/>
          </ac:spMkLst>
        </pc:spChg>
        <pc:graphicFrameChg chg="add mod">
          <ac:chgData name="Wilmer jair Espinosa silva" userId="4235b24b-0820-471e-89cd-28e87e413800" providerId="ADAL" clId="{E2C71B02-6C75-47E2-AD4B-C490A06619B1}" dt="2023-03-04T15:38:59.953" v="36" actId="12100"/>
          <ac:graphicFrameMkLst>
            <pc:docMk/>
            <pc:sldMk cId="2257889629" sldId="258"/>
            <ac:graphicFrameMk id="4" creationId="{A1591154-B8AF-83DF-E9C2-5891BB4FAFB1}"/>
          </ac:graphicFrameMkLst>
        </pc:graphicFrameChg>
      </pc:sldChg>
      <pc:sldMasterChg chg="modSldLayout">
        <pc:chgData name="Wilmer jair Espinosa silva" userId="4235b24b-0820-471e-89cd-28e87e413800" providerId="ADAL" clId="{E2C71B02-6C75-47E2-AD4B-C490A06619B1}" dt="2023-03-04T15:35:08.558" v="7"/>
        <pc:sldMasterMkLst>
          <pc:docMk/>
          <pc:sldMasterMk cId="3683309776" sldId="2147483672"/>
        </pc:sldMasterMkLst>
        <pc:sldLayoutChg chg="delSp">
          <pc:chgData name="Wilmer jair Espinosa silva" userId="4235b24b-0820-471e-89cd-28e87e413800" providerId="ADAL" clId="{E2C71B02-6C75-47E2-AD4B-C490A06619B1}" dt="2023-03-04T15:35:08.558" v="7"/>
          <pc:sldLayoutMkLst>
            <pc:docMk/>
            <pc:sldMasterMk cId="3683309776" sldId="2147483672"/>
            <pc:sldLayoutMk cId="1257016644" sldId="2147483690"/>
          </pc:sldLayoutMkLst>
          <pc:cxnChg chg="del">
            <ac:chgData name="Wilmer jair Espinosa silva" userId="4235b24b-0820-471e-89cd-28e87e413800" providerId="ADAL" clId="{E2C71B02-6C75-47E2-AD4B-C490A06619B1}" dt="2023-03-04T15:35:08.558" v="7"/>
            <ac:cxnSpMkLst>
              <pc:docMk/>
              <pc:sldMasterMk cId="3683309776" sldId="2147483672"/>
              <pc:sldLayoutMk cId="1257016644" sldId="2147483690"/>
              <ac:cxnSpMk id="33" creationId="{00000000-0000-0000-0000-000000000000}"/>
            </ac:cxnSpMkLst>
          </pc:cxnChg>
        </pc:sldLayoutChg>
      </pc:sldMasterChg>
    </pc:docChg>
  </pc:docChgLst>
  <pc:docChgLst>
    <pc:chgData name="Wilmer jair Espinosa silva" userId="4235b24b-0820-471e-89cd-28e87e413800" providerId="ADAL" clId="{D74707A4-284B-4325-AAE9-475B0D036F9F}"/>
    <pc:docChg chg="custSel addSld delSld modSld">
      <pc:chgData name="Wilmer jair Espinosa silva" userId="4235b24b-0820-471e-89cd-28e87e413800" providerId="ADAL" clId="{D74707A4-284B-4325-AAE9-475B0D036F9F}" dt="2023-03-04T16:15:48.772" v="32" actId="14100"/>
      <pc:docMkLst>
        <pc:docMk/>
      </pc:docMkLst>
      <pc:sldChg chg="modSp mod">
        <pc:chgData name="Wilmer jair Espinosa silva" userId="4235b24b-0820-471e-89cd-28e87e413800" providerId="ADAL" clId="{D74707A4-284B-4325-AAE9-475B0D036F9F}" dt="2023-03-04T16:12:01.143" v="12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D74707A4-284B-4325-AAE9-475B0D036F9F}" dt="2023-03-04T16:12:01.143" v="12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D74707A4-284B-4325-AAE9-475B0D036F9F}" dt="2023-03-04T16:15:48.772" v="32" actId="14100"/>
        <pc:sldMkLst>
          <pc:docMk/>
          <pc:sldMk cId="393057700" sldId="258"/>
        </pc:sldMkLst>
        <pc:spChg chg="del">
          <ac:chgData name="Wilmer jair Espinosa silva" userId="4235b24b-0820-471e-89cd-28e87e413800" providerId="ADAL" clId="{D74707A4-284B-4325-AAE9-475B0D036F9F}" dt="2023-03-04T16:12:48.811" v="14" actId="478"/>
          <ac:spMkLst>
            <pc:docMk/>
            <pc:sldMk cId="393057700" sldId="258"/>
            <ac:spMk id="2" creationId="{344B70AE-1F45-63D6-7EFF-BF7BA9860B56}"/>
          </ac:spMkLst>
        </pc:spChg>
        <pc:spChg chg="del mod">
          <ac:chgData name="Wilmer jair Espinosa silva" userId="4235b24b-0820-471e-89cd-28e87e413800" providerId="ADAL" clId="{D74707A4-284B-4325-AAE9-475B0D036F9F}" dt="2023-03-04T16:15:00.331" v="28" actId="12084"/>
          <ac:spMkLst>
            <pc:docMk/>
            <pc:sldMk cId="393057700" sldId="258"/>
            <ac:spMk id="3" creationId="{794D5E57-2E7F-814F-E8C6-23A758D3446F}"/>
          </ac:spMkLst>
        </pc:spChg>
        <pc:graphicFrameChg chg="add mod">
          <ac:chgData name="Wilmer jair Espinosa silva" userId="4235b24b-0820-471e-89cd-28e87e413800" providerId="ADAL" clId="{D74707A4-284B-4325-AAE9-475B0D036F9F}" dt="2023-03-04T16:15:48.772" v="32" actId="14100"/>
          <ac:graphicFrameMkLst>
            <pc:docMk/>
            <pc:sldMk cId="393057700" sldId="258"/>
            <ac:graphicFrameMk id="4" creationId="{B9183628-579C-C33C-0CEA-1288C2567DC6}"/>
          </ac:graphicFrameMkLst>
        </pc:graphicFrameChg>
      </pc:sldChg>
      <pc:sldChg chg="del">
        <pc:chgData name="Wilmer jair Espinosa silva" userId="4235b24b-0820-471e-89cd-28e87e413800" providerId="ADAL" clId="{D74707A4-284B-4325-AAE9-475B0D036F9F}" dt="2023-03-04T16:11:49.893" v="10" actId="47"/>
        <pc:sldMkLst>
          <pc:docMk/>
          <pc:sldMk cId="2257889629" sldId="258"/>
        </pc:sldMkLst>
      </pc:sldChg>
    </pc:docChg>
  </pc:docChgLst>
  <pc:docChgLst>
    <pc:chgData name="Wilmer jair Espinosa silva" userId="4235b24b-0820-471e-89cd-28e87e413800" providerId="ADAL" clId="{F97BE1D9-7A6C-437B-88F3-BFE0E108809F}"/>
    <pc:docChg chg="custSel modSld">
      <pc:chgData name="Wilmer jair Espinosa silva" userId="4235b24b-0820-471e-89cd-28e87e413800" providerId="ADAL" clId="{F97BE1D9-7A6C-437B-88F3-BFE0E108809F}" dt="2023-03-04T16:37:21.864" v="1" actId="27636"/>
      <pc:docMkLst>
        <pc:docMk/>
      </pc:docMkLst>
      <pc:sldChg chg="modSp mod">
        <pc:chgData name="Wilmer jair Espinosa silva" userId="4235b24b-0820-471e-89cd-28e87e413800" providerId="ADAL" clId="{F97BE1D9-7A6C-437B-88F3-BFE0E108809F}" dt="2023-03-04T16:37:21.864" v="1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F97BE1D9-7A6C-437B-88F3-BFE0E108809F}" dt="2023-03-04T16:37:21.864" v="1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  <pc:docChgLst>
    <pc:chgData name="Wilmer jair Espinosa silva" userId="4235b24b-0820-471e-89cd-28e87e413800" providerId="ADAL" clId="{71E8417F-4D30-48D6-9789-9164CF396BE9}"/>
    <pc:docChg chg="undo redo custSel addSld delSld modSld">
      <pc:chgData name="Wilmer jair Espinosa silva" userId="4235b24b-0820-471e-89cd-28e87e413800" providerId="ADAL" clId="{71E8417F-4D30-48D6-9789-9164CF396BE9}" dt="2023-03-04T16:32:20.170" v="40" actId="14100"/>
      <pc:docMkLst>
        <pc:docMk/>
      </pc:docMkLst>
      <pc:sldChg chg="modSp mod">
        <pc:chgData name="Wilmer jair Espinosa silva" userId="4235b24b-0820-471e-89cd-28e87e413800" providerId="ADAL" clId="{71E8417F-4D30-48D6-9789-9164CF396BE9}" dt="2023-03-04T16:28:18.808" v="4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71E8417F-4D30-48D6-9789-9164CF396BE9}" dt="2023-03-04T16:28:18.808" v="4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del">
        <pc:chgData name="Wilmer jair Espinosa silva" userId="4235b24b-0820-471e-89cd-28e87e413800" providerId="ADAL" clId="{71E8417F-4D30-48D6-9789-9164CF396BE9}" dt="2023-03-04T16:27:56.688" v="0" actId="47"/>
        <pc:sldMkLst>
          <pc:docMk/>
          <pc:sldMk cId="393057700" sldId="258"/>
        </pc:sldMkLst>
      </pc:sldChg>
      <pc:sldChg chg="addSp delSp modSp new mod">
        <pc:chgData name="Wilmer jair Espinosa silva" userId="4235b24b-0820-471e-89cd-28e87e413800" providerId="ADAL" clId="{71E8417F-4D30-48D6-9789-9164CF396BE9}" dt="2023-03-04T16:32:20.170" v="40" actId="14100"/>
        <pc:sldMkLst>
          <pc:docMk/>
          <pc:sldMk cId="2949994479" sldId="258"/>
        </pc:sldMkLst>
        <pc:spChg chg="del">
          <ac:chgData name="Wilmer jair Espinosa silva" userId="4235b24b-0820-471e-89cd-28e87e413800" providerId="ADAL" clId="{71E8417F-4D30-48D6-9789-9164CF396BE9}" dt="2023-03-04T16:28:59.514" v="6" actId="478"/>
          <ac:spMkLst>
            <pc:docMk/>
            <pc:sldMk cId="2949994479" sldId="258"/>
            <ac:spMk id="2" creationId="{E9F2276D-1D7D-3055-0AC7-CA8EDEEB1195}"/>
          </ac:spMkLst>
        </pc:spChg>
        <pc:spChg chg="add del mod">
          <ac:chgData name="Wilmer jair Espinosa silva" userId="4235b24b-0820-471e-89cd-28e87e413800" providerId="ADAL" clId="{71E8417F-4D30-48D6-9789-9164CF396BE9}" dt="2023-03-04T16:32:18.829" v="38" actId="12084"/>
          <ac:spMkLst>
            <pc:docMk/>
            <pc:sldMk cId="2949994479" sldId="258"/>
            <ac:spMk id="3" creationId="{B8FFFD71-3116-2E3C-0747-AEF10C35D9D5}"/>
          </ac:spMkLst>
        </pc:spChg>
        <pc:graphicFrameChg chg="add del mod">
          <ac:chgData name="Wilmer jair Espinosa silva" userId="4235b24b-0820-471e-89cd-28e87e413800" providerId="ADAL" clId="{71E8417F-4D30-48D6-9789-9164CF396BE9}" dt="2023-03-04T16:32:20.170" v="40" actId="14100"/>
          <ac:graphicFrameMkLst>
            <pc:docMk/>
            <pc:sldMk cId="2949994479" sldId="258"/>
            <ac:graphicFrameMk id="4" creationId="{89C6FEEC-523A-E109-4CC6-36CB05D1A317}"/>
          </ac:graphicFrameMkLst>
        </pc:graphicFrameChg>
      </pc:sldChg>
    </pc:docChg>
  </pc:docChgLst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F2426-8846-4653-BBBA-1332D9BA2EA5}" type="doc">
      <dgm:prSet loTypeId="urn:microsoft.com/office/officeart/2005/8/layout/orgChart1" loCatId="hierarchy" qsTypeId="urn:microsoft.com/office/officeart/2005/8/quickstyle/3d4" qsCatId="3D" csTypeId="urn:microsoft.com/office/officeart/2005/8/colors/colorful2" csCatId="colorful"/>
      <dgm:spPr/>
      <dgm:t>
        <a:bodyPr/>
        <a:lstStyle/>
        <a:p>
          <a:endParaRPr lang="es-CO"/>
        </a:p>
      </dgm:t>
    </dgm:pt>
    <dgm:pt modelId="{A53D159E-CBF2-4DB3-BA31-44D9C317A337}">
      <dgm:prSet/>
      <dgm:spPr/>
      <dgm:t>
        <a:bodyPr/>
        <a:lstStyle/>
        <a:p>
          <a:r>
            <a:rPr lang="es-MX" b="0" i="0"/>
            <a:t>Hitos del conflicto armado en Colombia en los últimos 50 años</a:t>
          </a:r>
          <a:endParaRPr lang="es-CO"/>
        </a:p>
      </dgm:t>
    </dgm:pt>
    <dgm:pt modelId="{E8AB5C6B-BD46-4FFE-8879-4D3D20E83E41}" type="parTrans" cxnId="{9531400F-0EA8-4F6B-B786-31E29B507CD4}">
      <dgm:prSet/>
      <dgm:spPr/>
      <dgm:t>
        <a:bodyPr/>
        <a:lstStyle/>
        <a:p>
          <a:endParaRPr lang="es-CO"/>
        </a:p>
      </dgm:t>
    </dgm:pt>
    <dgm:pt modelId="{0776C39E-363C-48D3-937E-F01E3C6DC40E}" type="sibTrans" cxnId="{9531400F-0EA8-4F6B-B786-31E29B507CD4}">
      <dgm:prSet/>
      <dgm:spPr/>
      <dgm:t>
        <a:bodyPr/>
        <a:lstStyle/>
        <a:p>
          <a:endParaRPr lang="es-CO"/>
        </a:p>
      </dgm:t>
    </dgm:pt>
    <dgm:pt modelId="{A90712F3-F5C8-4195-8220-008C2DB27A96}">
      <dgm:prSet/>
      <dgm:spPr/>
      <dgm:t>
        <a:bodyPr/>
        <a:lstStyle/>
        <a:p>
          <a:r>
            <a:rPr lang="es-MX" b="0" i="0" baseline="0"/>
            <a:t>Ramas principales:</a:t>
          </a:r>
          <a:endParaRPr lang="es-CO"/>
        </a:p>
      </dgm:t>
    </dgm:pt>
    <dgm:pt modelId="{B2B535B7-11E2-486A-9686-8CDBF3C526F4}" type="parTrans" cxnId="{CAC3745F-C18F-4D8C-B0C4-40712B428FD1}">
      <dgm:prSet/>
      <dgm:spPr/>
      <dgm:t>
        <a:bodyPr/>
        <a:lstStyle/>
        <a:p>
          <a:endParaRPr lang="es-CO"/>
        </a:p>
      </dgm:t>
    </dgm:pt>
    <dgm:pt modelId="{2C870C2F-0A4D-403D-BF77-AA299E8EDD93}" type="sibTrans" cxnId="{CAC3745F-C18F-4D8C-B0C4-40712B428FD1}">
      <dgm:prSet/>
      <dgm:spPr/>
      <dgm:t>
        <a:bodyPr/>
        <a:lstStyle/>
        <a:p>
          <a:endParaRPr lang="es-CO"/>
        </a:p>
      </dgm:t>
    </dgm:pt>
    <dgm:pt modelId="{489188EC-4064-4C22-96C9-BB36E0D95D82}">
      <dgm:prSet/>
      <dgm:spPr/>
      <dgm:t>
        <a:bodyPr/>
        <a:lstStyle/>
        <a:p>
          <a:r>
            <a:rPr lang="es-MX" b="0" i="0"/>
            <a:t>Orígenes del conflicto</a:t>
          </a:r>
          <a:endParaRPr lang="es-CO"/>
        </a:p>
      </dgm:t>
    </dgm:pt>
    <dgm:pt modelId="{27F074E1-1B86-40AC-A8F2-A79B022E5B99}" type="parTrans" cxnId="{3DF76E47-51A0-4283-9193-9A1D908D9E16}">
      <dgm:prSet/>
      <dgm:spPr/>
      <dgm:t>
        <a:bodyPr/>
        <a:lstStyle/>
        <a:p>
          <a:endParaRPr lang="es-CO"/>
        </a:p>
      </dgm:t>
    </dgm:pt>
    <dgm:pt modelId="{0EEE69F6-48C9-4E43-B5AC-F89D4F02A274}" type="sibTrans" cxnId="{3DF76E47-51A0-4283-9193-9A1D908D9E16}">
      <dgm:prSet/>
      <dgm:spPr/>
      <dgm:t>
        <a:bodyPr/>
        <a:lstStyle/>
        <a:p>
          <a:endParaRPr lang="es-CO"/>
        </a:p>
      </dgm:t>
    </dgm:pt>
    <dgm:pt modelId="{247CC220-B167-4483-9192-E6A4CD0E37F7}">
      <dgm:prSet/>
      <dgm:spPr/>
      <dgm:t>
        <a:bodyPr/>
        <a:lstStyle/>
        <a:p>
          <a:r>
            <a:rPr lang="es-MX" b="0" i="0"/>
            <a:t>Desarrollo del conflicto</a:t>
          </a:r>
          <a:endParaRPr lang="es-CO"/>
        </a:p>
      </dgm:t>
    </dgm:pt>
    <dgm:pt modelId="{04CAB05E-AE78-43B5-86B2-FCFA064CB31F}" type="parTrans" cxnId="{23605461-0C36-452F-ABC8-E90E86A8B305}">
      <dgm:prSet/>
      <dgm:spPr/>
      <dgm:t>
        <a:bodyPr/>
        <a:lstStyle/>
        <a:p>
          <a:endParaRPr lang="es-CO"/>
        </a:p>
      </dgm:t>
    </dgm:pt>
    <dgm:pt modelId="{CDDC5D7A-A9D5-4D31-A6DD-502574BAAA7C}" type="sibTrans" cxnId="{23605461-0C36-452F-ABC8-E90E86A8B305}">
      <dgm:prSet/>
      <dgm:spPr/>
      <dgm:t>
        <a:bodyPr/>
        <a:lstStyle/>
        <a:p>
          <a:endParaRPr lang="es-CO"/>
        </a:p>
      </dgm:t>
    </dgm:pt>
    <dgm:pt modelId="{D338333E-734A-469A-AA6D-21CBEF6833F8}">
      <dgm:prSet/>
      <dgm:spPr/>
      <dgm:t>
        <a:bodyPr/>
        <a:lstStyle/>
        <a:p>
          <a:r>
            <a:rPr lang="es-MX" b="0" i="0"/>
            <a:t>Acuerdos de paz</a:t>
          </a:r>
          <a:endParaRPr lang="es-CO"/>
        </a:p>
      </dgm:t>
    </dgm:pt>
    <dgm:pt modelId="{2236B287-8CEA-461F-A56B-75ECA7A1084E}" type="parTrans" cxnId="{EB02C2CA-CEFD-4575-B70E-84FEFBCAB499}">
      <dgm:prSet/>
      <dgm:spPr/>
      <dgm:t>
        <a:bodyPr/>
        <a:lstStyle/>
        <a:p>
          <a:endParaRPr lang="es-CO"/>
        </a:p>
      </dgm:t>
    </dgm:pt>
    <dgm:pt modelId="{534DB471-421A-46A6-B06E-011C2065E7A4}" type="sibTrans" cxnId="{EB02C2CA-CEFD-4575-B70E-84FEFBCAB499}">
      <dgm:prSet/>
      <dgm:spPr/>
      <dgm:t>
        <a:bodyPr/>
        <a:lstStyle/>
        <a:p>
          <a:endParaRPr lang="es-CO"/>
        </a:p>
      </dgm:t>
    </dgm:pt>
    <dgm:pt modelId="{3C57F266-9C39-4667-A82B-DE99CE0AD5F5}">
      <dgm:prSet/>
      <dgm:spPr/>
      <dgm:t>
        <a:bodyPr/>
        <a:lstStyle/>
        <a:p>
          <a:r>
            <a:rPr lang="es-MX" b="0" i="0" baseline="0"/>
            <a:t>Ramas secundarias:</a:t>
          </a:r>
          <a:endParaRPr lang="es-CO"/>
        </a:p>
      </dgm:t>
    </dgm:pt>
    <dgm:pt modelId="{A257A8E8-52C4-4568-9FAE-1AEB1C03C6A1}" type="parTrans" cxnId="{6B62BE4D-2CCA-44C2-A6B2-86AC278906A2}">
      <dgm:prSet/>
      <dgm:spPr/>
      <dgm:t>
        <a:bodyPr/>
        <a:lstStyle/>
        <a:p>
          <a:endParaRPr lang="es-CO"/>
        </a:p>
      </dgm:t>
    </dgm:pt>
    <dgm:pt modelId="{8EAA32D2-D79F-44B2-AE7C-CE4B772916ED}" type="sibTrans" cxnId="{6B62BE4D-2CCA-44C2-A6B2-86AC278906A2}">
      <dgm:prSet/>
      <dgm:spPr/>
      <dgm:t>
        <a:bodyPr/>
        <a:lstStyle/>
        <a:p>
          <a:endParaRPr lang="es-CO"/>
        </a:p>
      </dgm:t>
    </dgm:pt>
    <dgm:pt modelId="{AA99641C-E5EB-402D-9CFE-2D35A6D2526D}">
      <dgm:prSet/>
      <dgm:spPr/>
      <dgm:t>
        <a:bodyPr/>
        <a:lstStyle/>
        <a:p>
          <a:r>
            <a:rPr lang="es-MX" b="0" i="0"/>
            <a:t>Orígenes del conflicto:</a:t>
          </a:r>
          <a:endParaRPr lang="es-CO"/>
        </a:p>
      </dgm:t>
    </dgm:pt>
    <dgm:pt modelId="{90738493-0ECA-49AA-9672-41F7CBCC405B}" type="parTrans" cxnId="{98AA4436-12E3-422F-9343-6919BF802B54}">
      <dgm:prSet/>
      <dgm:spPr/>
      <dgm:t>
        <a:bodyPr/>
        <a:lstStyle/>
        <a:p>
          <a:endParaRPr lang="es-CO"/>
        </a:p>
      </dgm:t>
    </dgm:pt>
    <dgm:pt modelId="{FDAAB69C-18CF-4606-B8BC-B83401764EC5}" type="sibTrans" cxnId="{98AA4436-12E3-422F-9343-6919BF802B54}">
      <dgm:prSet/>
      <dgm:spPr/>
      <dgm:t>
        <a:bodyPr/>
        <a:lstStyle/>
        <a:p>
          <a:endParaRPr lang="es-CO"/>
        </a:p>
      </dgm:t>
    </dgm:pt>
    <dgm:pt modelId="{570557E4-9781-4783-B972-3DA487844ABF}">
      <dgm:prSet/>
      <dgm:spPr/>
      <dgm:t>
        <a:bodyPr/>
        <a:lstStyle/>
        <a:p>
          <a:r>
            <a:rPr lang="es-MX" b="0" i="0" baseline="0"/>
            <a:t>Violencia bipartidista (1948-1958)</a:t>
          </a:r>
          <a:endParaRPr lang="es-CO"/>
        </a:p>
      </dgm:t>
    </dgm:pt>
    <dgm:pt modelId="{FD818347-40DA-49E9-851C-A84262E0CB77}" type="parTrans" cxnId="{0FC35054-21BD-4BE5-B1EC-B4E91E979656}">
      <dgm:prSet/>
      <dgm:spPr/>
      <dgm:t>
        <a:bodyPr/>
        <a:lstStyle/>
        <a:p>
          <a:endParaRPr lang="es-CO"/>
        </a:p>
      </dgm:t>
    </dgm:pt>
    <dgm:pt modelId="{9AA5252D-6FE6-4FCF-B4EA-82859BBE2086}" type="sibTrans" cxnId="{0FC35054-21BD-4BE5-B1EC-B4E91E979656}">
      <dgm:prSet/>
      <dgm:spPr/>
      <dgm:t>
        <a:bodyPr/>
        <a:lstStyle/>
        <a:p>
          <a:endParaRPr lang="es-CO"/>
        </a:p>
      </dgm:t>
    </dgm:pt>
    <dgm:pt modelId="{4A094722-4E0D-4647-9A06-7623FF29BE1B}">
      <dgm:prSet/>
      <dgm:spPr/>
      <dgm:t>
        <a:bodyPr/>
        <a:lstStyle/>
        <a:p>
          <a:r>
            <a:rPr lang="es-MX" b="0" i="0" baseline="0"/>
            <a:t>Guerrillas (1964-actualidad)</a:t>
          </a:r>
          <a:endParaRPr lang="es-CO"/>
        </a:p>
      </dgm:t>
    </dgm:pt>
    <dgm:pt modelId="{B2A70B1F-F50E-4BCD-8B22-0542BAE2D0B2}" type="parTrans" cxnId="{6E847A7A-FB75-4649-A4DD-2F6B1C147196}">
      <dgm:prSet/>
      <dgm:spPr/>
      <dgm:t>
        <a:bodyPr/>
        <a:lstStyle/>
        <a:p>
          <a:endParaRPr lang="es-CO"/>
        </a:p>
      </dgm:t>
    </dgm:pt>
    <dgm:pt modelId="{6AAA69FB-AFF5-44E0-BE1E-6C6B77A6FCE8}" type="sibTrans" cxnId="{6E847A7A-FB75-4649-A4DD-2F6B1C147196}">
      <dgm:prSet/>
      <dgm:spPr/>
      <dgm:t>
        <a:bodyPr/>
        <a:lstStyle/>
        <a:p>
          <a:endParaRPr lang="es-CO"/>
        </a:p>
      </dgm:t>
    </dgm:pt>
    <dgm:pt modelId="{37D08868-3E88-4C22-AD47-628870B461DF}">
      <dgm:prSet/>
      <dgm:spPr/>
      <dgm:t>
        <a:bodyPr/>
        <a:lstStyle/>
        <a:p>
          <a:r>
            <a:rPr lang="es-MX" b="0" i="0" baseline="0"/>
            <a:t>Paramilitarismo (1980s-2010s)</a:t>
          </a:r>
          <a:endParaRPr lang="es-CO"/>
        </a:p>
      </dgm:t>
    </dgm:pt>
    <dgm:pt modelId="{899CDBD1-A288-450C-8B37-4605EB746E1D}" type="parTrans" cxnId="{6326207E-1402-4760-BA41-658763AE7F2A}">
      <dgm:prSet/>
      <dgm:spPr/>
      <dgm:t>
        <a:bodyPr/>
        <a:lstStyle/>
        <a:p>
          <a:endParaRPr lang="es-CO"/>
        </a:p>
      </dgm:t>
    </dgm:pt>
    <dgm:pt modelId="{F1E78EDD-23CF-463F-B711-E0A29EB41D78}" type="sibTrans" cxnId="{6326207E-1402-4760-BA41-658763AE7F2A}">
      <dgm:prSet/>
      <dgm:spPr/>
      <dgm:t>
        <a:bodyPr/>
        <a:lstStyle/>
        <a:p>
          <a:endParaRPr lang="es-CO"/>
        </a:p>
      </dgm:t>
    </dgm:pt>
    <dgm:pt modelId="{F0F71195-4ED1-404A-A1AD-9F59D40168F3}">
      <dgm:prSet/>
      <dgm:spPr/>
      <dgm:t>
        <a:bodyPr/>
        <a:lstStyle/>
        <a:p>
          <a:r>
            <a:rPr lang="es-MX" b="0" i="0"/>
            <a:t>Desarrollo del conflicto:</a:t>
          </a:r>
          <a:endParaRPr lang="es-CO"/>
        </a:p>
      </dgm:t>
    </dgm:pt>
    <dgm:pt modelId="{1FCDC306-19D5-40DA-8AB8-85809D1417CD}" type="parTrans" cxnId="{54288DE4-D61B-451F-8F02-4AE7D34BDC8B}">
      <dgm:prSet/>
      <dgm:spPr/>
      <dgm:t>
        <a:bodyPr/>
        <a:lstStyle/>
        <a:p>
          <a:endParaRPr lang="es-CO"/>
        </a:p>
      </dgm:t>
    </dgm:pt>
    <dgm:pt modelId="{F3B84866-6E76-4C3B-B26D-53D76599FE17}" type="sibTrans" cxnId="{54288DE4-D61B-451F-8F02-4AE7D34BDC8B}">
      <dgm:prSet/>
      <dgm:spPr/>
      <dgm:t>
        <a:bodyPr/>
        <a:lstStyle/>
        <a:p>
          <a:endParaRPr lang="es-CO"/>
        </a:p>
      </dgm:t>
    </dgm:pt>
    <dgm:pt modelId="{896C9033-4C85-4E12-A81C-D42C7F0AD22F}">
      <dgm:prSet/>
      <dgm:spPr/>
      <dgm:t>
        <a:bodyPr/>
        <a:lstStyle/>
        <a:p>
          <a:r>
            <a:rPr lang="es-MX" b="0" i="0" baseline="0"/>
            <a:t>Años 80: auge del narcotráfico y el paramilitarismo</a:t>
          </a:r>
          <a:endParaRPr lang="es-CO"/>
        </a:p>
      </dgm:t>
    </dgm:pt>
    <dgm:pt modelId="{6DB1FBBF-8095-46E4-B27F-D2CC8721C7D1}" type="parTrans" cxnId="{7448BB62-A2C2-462C-A462-52F8888DCF62}">
      <dgm:prSet/>
      <dgm:spPr/>
      <dgm:t>
        <a:bodyPr/>
        <a:lstStyle/>
        <a:p>
          <a:endParaRPr lang="es-CO"/>
        </a:p>
      </dgm:t>
    </dgm:pt>
    <dgm:pt modelId="{0DA128BD-A0AE-4FEA-B811-F7F347282E50}" type="sibTrans" cxnId="{7448BB62-A2C2-462C-A462-52F8888DCF62}">
      <dgm:prSet/>
      <dgm:spPr/>
      <dgm:t>
        <a:bodyPr/>
        <a:lstStyle/>
        <a:p>
          <a:endParaRPr lang="es-CO"/>
        </a:p>
      </dgm:t>
    </dgm:pt>
    <dgm:pt modelId="{67941FF8-7348-4F25-8800-E77A57F770C4}">
      <dgm:prSet/>
      <dgm:spPr/>
      <dgm:t>
        <a:bodyPr/>
        <a:lstStyle/>
        <a:p>
          <a:r>
            <a:rPr lang="es-MX" b="0" i="0" baseline="0"/>
            <a:t>Años 90: consolidación de las FARC y el ELN, masacres y desplazamientos masivos</a:t>
          </a:r>
          <a:endParaRPr lang="es-CO"/>
        </a:p>
      </dgm:t>
    </dgm:pt>
    <dgm:pt modelId="{255CA5C2-BE01-4183-9DEC-AF51FCAA39EF}" type="parTrans" cxnId="{08976473-D890-4042-9CE4-8A1C8DA50986}">
      <dgm:prSet/>
      <dgm:spPr/>
      <dgm:t>
        <a:bodyPr/>
        <a:lstStyle/>
        <a:p>
          <a:endParaRPr lang="es-CO"/>
        </a:p>
      </dgm:t>
    </dgm:pt>
    <dgm:pt modelId="{03AC385E-BD6A-4794-85DD-9519C6EF2E5F}" type="sibTrans" cxnId="{08976473-D890-4042-9CE4-8A1C8DA50986}">
      <dgm:prSet/>
      <dgm:spPr/>
      <dgm:t>
        <a:bodyPr/>
        <a:lstStyle/>
        <a:p>
          <a:endParaRPr lang="es-CO"/>
        </a:p>
      </dgm:t>
    </dgm:pt>
    <dgm:pt modelId="{382AC36E-38EA-4B5E-BAD0-B3FA664F15AE}">
      <dgm:prSet/>
      <dgm:spPr/>
      <dgm:t>
        <a:bodyPr/>
        <a:lstStyle/>
        <a:p>
          <a:r>
            <a:rPr lang="es-MX" b="0" i="0" baseline="0"/>
            <a:t>Años 2000: expansión de los paramilitares y la violencia en las ciudades</a:t>
          </a:r>
          <a:endParaRPr lang="es-CO"/>
        </a:p>
      </dgm:t>
    </dgm:pt>
    <dgm:pt modelId="{355140F8-CFEC-4A72-8BBD-622DA3FD9227}" type="parTrans" cxnId="{B36D56FC-2ABF-4B43-B601-CA675664177F}">
      <dgm:prSet/>
      <dgm:spPr/>
      <dgm:t>
        <a:bodyPr/>
        <a:lstStyle/>
        <a:p>
          <a:endParaRPr lang="es-CO"/>
        </a:p>
      </dgm:t>
    </dgm:pt>
    <dgm:pt modelId="{AEAF78BB-25D0-4FFF-8FD8-4E5C3A3C905D}" type="sibTrans" cxnId="{B36D56FC-2ABF-4B43-B601-CA675664177F}">
      <dgm:prSet/>
      <dgm:spPr/>
      <dgm:t>
        <a:bodyPr/>
        <a:lstStyle/>
        <a:p>
          <a:endParaRPr lang="es-CO"/>
        </a:p>
      </dgm:t>
    </dgm:pt>
    <dgm:pt modelId="{042FBD2E-53A4-4743-BC75-2E03E43E8B14}">
      <dgm:prSet/>
      <dgm:spPr/>
      <dgm:t>
        <a:bodyPr/>
        <a:lstStyle/>
        <a:p>
          <a:r>
            <a:rPr lang="es-MX" b="0" i="0" baseline="0"/>
            <a:t>Años 2010: proceso de paz con las FARC y otras guerrillas</a:t>
          </a:r>
          <a:endParaRPr lang="es-CO"/>
        </a:p>
      </dgm:t>
    </dgm:pt>
    <dgm:pt modelId="{EEB29B60-A0BB-40B9-A2C1-02A41D476593}" type="parTrans" cxnId="{41781628-732F-4FE5-A88F-231392E3C266}">
      <dgm:prSet/>
      <dgm:spPr/>
      <dgm:t>
        <a:bodyPr/>
        <a:lstStyle/>
        <a:p>
          <a:endParaRPr lang="es-CO"/>
        </a:p>
      </dgm:t>
    </dgm:pt>
    <dgm:pt modelId="{92736259-F454-4BEE-B855-76614839C1E4}" type="sibTrans" cxnId="{41781628-732F-4FE5-A88F-231392E3C266}">
      <dgm:prSet/>
      <dgm:spPr/>
      <dgm:t>
        <a:bodyPr/>
        <a:lstStyle/>
        <a:p>
          <a:endParaRPr lang="es-CO"/>
        </a:p>
      </dgm:t>
    </dgm:pt>
    <dgm:pt modelId="{704DB39E-F2CB-4CFC-81AB-5D29AD36228B}">
      <dgm:prSet/>
      <dgm:spPr/>
      <dgm:t>
        <a:bodyPr/>
        <a:lstStyle/>
        <a:p>
          <a:r>
            <a:rPr lang="es-MX" b="0" i="0"/>
            <a:t>Acuerdos de paz:</a:t>
          </a:r>
          <a:endParaRPr lang="es-CO"/>
        </a:p>
      </dgm:t>
    </dgm:pt>
    <dgm:pt modelId="{97E29FB4-5959-4210-90BD-998C2243C017}" type="parTrans" cxnId="{D55B6205-2E80-4ED5-8CBB-A92672BCFEEE}">
      <dgm:prSet/>
      <dgm:spPr/>
      <dgm:t>
        <a:bodyPr/>
        <a:lstStyle/>
        <a:p>
          <a:endParaRPr lang="es-CO"/>
        </a:p>
      </dgm:t>
    </dgm:pt>
    <dgm:pt modelId="{C191D428-40C0-4065-B587-1FB39A49142E}" type="sibTrans" cxnId="{D55B6205-2E80-4ED5-8CBB-A92672BCFEEE}">
      <dgm:prSet/>
      <dgm:spPr/>
      <dgm:t>
        <a:bodyPr/>
        <a:lstStyle/>
        <a:p>
          <a:endParaRPr lang="es-CO"/>
        </a:p>
      </dgm:t>
    </dgm:pt>
    <dgm:pt modelId="{B6381FD6-2ED3-4C51-9268-7810BE1DD80B}">
      <dgm:prSet/>
      <dgm:spPr/>
      <dgm:t>
        <a:bodyPr/>
        <a:lstStyle/>
        <a:p>
          <a:r>
            <a:rPr lang="es-MX" b="0" i="0" baseline="0"/>
            <a:t>Acuerdo de La Uribe (1984)</a:t>
          </a:r>
          <a:endParaRPr lang="es-CO"/>
        </a:p>
      </dgm:t>
    </dgm:pt>
    <dgm:pt modelId="{C91A0073-6874-426B-AB04-B0CF3EFE1EFC}" type="parTrans" cxnId="{E1A4B1F8-A448-47F0-A288-99971AEF5BE2}">
      <dgm:prSet/>
      <dgm:spPr/>
      <dgm:t>
        <a:bodyPr/>
        <a:lstStyle/>
        <a:p>
          <a:endParaRPr lang="es-CO"/>
        </a:p>
      </dgm:t>
    </dgm:pt>
    <dgm:pt modelId="{51304E5F-DDAF-4324-9B1C-2625A0200ABD}" type="sibTrans" cxnId="{E1A4B1F8-A448-47F0-A288-99971AEF5BE2}">
      <dgm:prSet/>
      <dgm:spPr/>
      <dgm:t>
        <a:bodyPr/>
        <a:lstStyle/>
        <a:p>
          <a:endParaRPr lang="es-CO"/>
        </a:p>
      </dgm:t>
    </dgm:pt>
    <dgm:pt modelId="{C016A1A3-79F0-49B0-A3B5-5DD66AC1EC19}">
      <dgm:prSet/>
      <dgm:spPr/>
      <dgm:t>
        <a:bodyPr/>
        <a:lstStyle/>
        <a:p>
          <a:r>
            <a:rPr lang="es-MX" b="0" i="0" baseline="0"/>
            <a:t>Acuerdo de Paz de Teatro Colón (1990)</a:t>
          </a:r>
          <a:endParaRPr lang="es-CO"/>
        </a:p>
      </dgm:t>
    </dgm:pt>
    <dgm:pt modelId="{AAD385FA-A39C-43F5-A971-6981E124B814}" type="parTrans" cxnId="{D154F5B4-46A8-4BC2-88DC-A4208A01A0D5}">
      <dgm:prSet/>
      <dgm:spPr/>
      <dgm:t>
        <a:bodyPr/>
        <a:lstStyle/>
        <a:p>
          <a:endParaRPr lang="es-CO"/>
        </a:p>
      </dgm:t>
    </dgm:pt>
    <dgm:pt modelId="{37DCB30C-9FA8-4970-9C33-99B7FAA5056D}" type="sibTrans" cxnId="{D154F5B4-46A8-4BC2-88DC-A4208A01A0D5}">
      <dgm:prSet/>
      <dgm:spPr/>
      <dgm:t>
        <a:bodyPr/>
        <a:lstStyle/>
        <a:p>
          <a:endParaRPr lang="es-CO"/>
        </a:p>
      </dgm:t>
    </dgm:pt>
    <dgm:pt modelId="{3B956ABC-765E-46D8-8089-B4A8D61BCC0E}">
      <dgm:prSet/>
      <dgm:spPr/>
      <dgm:t>
        <a:bodyPr/>
        <a:lstStyle/>
        <a:p>
          <a:r>
            <a:rPr lang="es-MX" b="0" i="0" baseline="0"/>
            <a:t>Proceso de paz con las AUC (2003-2006)</a:t>
          </a:r>
          <a:endParaRPr lang="es-CO"/>
        </a:p>
      </dgm:t>
    </dgm:pt>
    <dgm:pt modelId="{DD5995E9-6523-4E6B-BA81-83EA0F283A09}" type="parTrans" cxnId="{D4A21B29-98FE-4CD4-A508-9CD168D1C362}">
      <dgm:prSet/>
      <dgm:spPr/>
      <dgm:t>
        <a:bodyPr/>
        <a:lstStyle/>
        <a:p>
          <a:endParaRPr lang="es-CO"/>
        </a:p>
      </dgm:t>
    </dgm:pt>
    <dgm:pt modelId="{805D8D95-BF36-4BA1-BDB1-EAF59117F3B3}" type="sibTrans" cxnId="{D4A21B29-98FE-4CD4-A508-9CD168D1C362}">
      <dgm:prSet/>
      <dgm:spPr/>
      <dgm:t>
        <a:bodyPr/>
        <a:lstStyle/>
        <a:p>
          <a:endParaRPr lang="es-CO"/>
        </a:p>
      </dgm:t>
    </dgm:pt>
    <dgm:pt modelId="{80B0E9AD-7199-4AF8-AE64-3688E93DC1FE}">
      <dgm:prSet/>
      <dgm:spPr/>
      <dgm:t>
        <a:bodyPr/>
        <a:lstStyle/>
        <a:p>
          <a:r>
            <a:rPr lang="es-MX" b="0" i="0" baseline="0"/>
            <a:t>Acuerdo de Paz con las FARC (2016)</a:t>
          </a:r>
          <a:endParaRPr lang="es-CO"/>
        </a:p>
      </dgm:t>
    </dgm:pt>
    <dgm:pt modelId="{97CE3C05-E8D2-492A-B657-C7DF5F1188E2}" type="parTrans" cxnId="{A06EB096-55FD-4358-B0AB-249F0FA7B46C}">
      <dgm:prSet/>
      <dgm:spPr/>
      <dgm:t>
        <a:bodyPr/>
        <a:lstStyle/>
        <a:p>
          <a:endParaRPr lang="es-CO"/>
        </a:p>
      </dgm:t>
    </dgm:pt>
    <dgm:pt modelId="{AF4258CD-216E-49AA-9B83-9837B6FD7ABD}" type="sibTrans" cxnId="{A06EB096-55FD-4358-B0AB-249F0FA7B46C}">
      <dgm:prSet/>
      <dgm:spPr/>
      <dgm:t>
        <a:bodyPr/>
        <a:lstStyle/>
        <a:p>
          <a:endParaRPr lang="es-CO"/>
        </a:p>
      </dgm:t>
    </dgm:pt>
    <dgm:pt modelId="{78376222-8B20-4E70-B9FE-45E948D4FBF7}">
      <dgm:prSet/>
      <dgm:spPr/>
      <dgm:t>
        <a:bodyPr/>
        <a:lstStyle/>
        <a:p>
          <a:r>
            <a:rPr lang="es-MX" b="0" i="0" baseline="0"/>
            <a:t>Proceso de paz con el ELN (2017-actualidad)</a:t>
          </a:r>
          <a:endParaRPr lang="es-CO"/>
        </a:p>
      </dgm:t>
    </dgm:pt>
    <dgm:pt modelId="{CBEDCD80-C2AD-40D0-980D-7975A23A4245}" type="parTrans" cxnId="{5E1FF4BB-F9A8-4F78-95CF-43A8243D7E89}">
      <dgm:prSet/>
      <dgm:spPr/>
      <dgm:t>
        <a:bodyPr/>
        <a:lstStyle/>
        <a:p>
          <a:endParaRPr lang="es-CO"/>
        </a:p>
      </dgm:t>
    </dgm:pt>
    <dgm:pt modelId="{1B504CBA-F668-4F41-88B6-E0A52822F5CF}" type="sibTrans" cxnId="{5E1FF4BB-F9A8-4F78-95CF-43A8243D7E89}">
      <dgm:prSet/>
      <dgm:spPr/>
      <dgm:t>
        <a:bodyPr/>
        <a:lstStyle/>
        <a:p>
          <a:endParaRPr lang="es-CO"/>
        </a:p>
      </dgm:t>
    </dgm:pt>
    <dgm:pt modelId="{69D59BA6-CF82-41A9-9030-12A13A9D5E31}" type="pres">
      <dgm:prSet presAssocID="{69AF2426-8846-4653-BBBA-1332D9BA2E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0CF212-1A04-4C9C-A23A-CB62DE6B99AA}" type="pres">
      <dgm:prSet presAssocID="{A53D159E-CBF2-4DB3-BA31-44D9C317A337}" presName="hierRoot1" presStyleCnt="0">
        <dgm:presLayoutVars>
          <dgm:hierBranch val="init"/>
        </dgm:presLayoutVars>
      </dgm:prSet>
      <dgm:spPr/>
    </dgm:pt>
    <dgm:pt modelId="{E82A4CF2-9AA8-4F77-915F-9F20D71D1CC7}" type="pres">
      <dgm:prSet presAssocID="{A53D159E-CBF2-4DB3-BA31-44D9C317A337}" presName="rootComposite1" presStyleCnt="0"/>
      <dgm:spPr/>
    </dgm:pt>
    <dgm:pt modelId="{43617BE9-996F-48BC-A8DF-1C1A547EB5E8}" type="pres">
      <dgm:prSet presAssocID="{A53D159E-CBF2-4DB3-BA31-44D9C317A337}" presName="rootText1" presStyleLbl="node0" presStyleIdx="0" presStyleCnt="1">
        <dgm:presLayoutVars>
          <dgm:chPref val="3"/>
        </dgm:presLayoutVars>
      </dgm:prSet>
      <dgm:spPr/>
    </dgm:pt>
    <dgm:pt modelId="{DAA52976-7E83-4223-9011-13981EE0C062}" type="pres">
      <dgm:prSet presAssocID="{A53D159E-CBF2-4DB3-BA31-44D9C317A337}" presName="rootConnector1" presStyleLbl="node1" presStyleIdx="0" presStyleCnt="0"/>
      <dgm:spPr/>
    </dgm:pt>
    <dgm:pt modelId="{E136C014-6849-4294-AB4C-22E8C90CC320}" type="pres">
      <dgm:prSet presAssocID="{A53D159E-CBF2-4DB3-BA31-44D9C317A337}" presName="hierChild2" presStyleCnt="0"/>
      <dgm:spPr/>
    </dgm:pt>
    <dgm:pt modelId="{52E4127E-0839-4CFC-B4C8-9C2419CB0890}" type="pres">
      <dgm:prSet presAssocID="{B2B535B7-11E2-486A-9686-8CDBF3C526F4}" presName="Name37" presStyleLbl="parChTrans1D2" presStyleIdx="0" presStyleCnt="2"/>
      <dgm:spPr/>
    </dgm:pt>
    <dgm:pt modelId="{3441B6CA-E439-4C44-A045-13B3986B1A66}" type="pres">
      <dgm:prSet presAssocID="{A90712F3-F5C8-4195-8220-008C2DB27A96}" presName="hierRoot2" presStyleCnt="0">
        <dgm:presLayoutVars>
          <dgm:hierBranch val="init"/>
        </dgm:presLayoutVars>
      </dgm:prSet>
      <dgm:spPr/>
    </dgm:pt>
    <dgm:pt modelId="{610096A9-FB43-463E-8F35-9C7C233CAE02}" type="pres">
      <dgm:prSet presAssocID="{A90712F3-F5C8-4195-8220-008C2DB27A96}" presName="rootComposite" presStyleCnt="0"/>
      <dgm:spPr/>
    </dgm:pt>
    <dgm:pt modelId="{A0700A59-E998-4847-A950-187490EDDA33}" type="pres">
      <dgm:prSet presAssocID="{A90712F3-F5C8-4195-8220-008C2DB27A96}" presName="rootText" presStyleLbl="node2" presStyleIdx="0" presStyleCnt="2">
        <dgm:presLayoutVars>
          <dgm:chPref val="3"/>
        </dgm:presLayoutVars>
      </dgm:prSet>
      <dgm:spPr/>
    </dgm:pt>
    <dgm:pt modelId="{EC18A56E-42DD-4FC9-B6A5-1D767A42F126}" type="pres">
      <dgm:prSet presAssocID="{A90712F3-F5C8-4195-8220-008C2DB27A96}" presName="rootConnector" presStyleLbl="node2" presStyleIdx="0" presStyleCnt="2"/>
      <dgm:spPr/>
    </dgm:pt>
    <dgm:pt modelId="{04A023C8-2B2F-45DF-AA12-993853FB86B2}" type="pres">
      <dgm:prSet presAssocID="{A90712F3-F5C8-4195-8220-008C2DB27A96}" presName="hierChild4" presStyleCnt="0"/>
      <dgm:spPr/>
    </dgm:pt>
    <dgm:pt modelId="{28137F2E-B519-42F1-BC1C-CF09DB80CA82}" type="pres">
      <dgm:prSet presAssocID="{27F074E1-1B86-40AC-A8F2-A79B022E5B99}" presName="Name37" presStyleLbl="parChTrans1D3" presStyleIdx="0" presStyleCnt="6"/>
      <dgm:spPr/>
    </dgm:pt>
    <dgm:pt modelId="{3EB17893-54D5-45D5-B53D-714633ABE44E}" type="pres">
      <dgm:prSet presAssocID="{489188EC-4064-4C22-96C9-BB36E0D95D82}" presName="hierRoot2" presStyleCnt="0">
        <dgm:presLayoutVars>
          <dgm:hierBranch val="init"/>
        </dgm:presLayoutVars>
      </dgm:prSet>
      <dgm:spPr/>
    </dgm:pt>
    <dgm:pt modelId="{F906C94A-A6EF-4974-BFFF-EA33B1396E08}" type="pres">
      <dgm:prSet presAssocID="{489188EC-4064-4C22-96C9-BB36E0D95D82}" presName="rootComposite" presStyleCnt="0"/>
      <dgm:spPr/>
    </dgm:pt>
    <dgm:pt modelId="{4B367603-4DD2-4671-A8A8-AD314A2F6562}" type="pres">
      <dgm:prSet presAssocID="{489188EC-4064-4C22-96C9-BB36E0D95D82}" presName="rootText" presStyleLbl="node3" presStyleIdx="0" presStyleCnt="6">
        <dgm:presLayoutVars>
          <dgm:chPref val="3"/>
        </dgm:presLayoutVars>
      </dgm:prSet>
      <dgm:spPr/>
    </dgm:pt>
    <dgm:pt modelId="{12226BAD-686C-4AF9-BED1-D16867785C1D}" type="pres">
      <dgm:prSet presAssocID="{489188EC-4064-4C22-96C9-BB36E0D95D82}" presName="rootConnector" presStyleLbl="node3" presStyleIdx="0" presStyleCnt="6"/>
      <dgm:spPr/>
    </dgm:pt>
    <dgm:pt modelId="{F7F41026-834C-4F38-BFA7-405D407A553D}" type="pres">
      <dgm:prSet presAssocID="{489188EC-4064-4C22-96C9-BB36E0D95D82}" presName="hierChild4" presStyleCnt="0"/>
      <dgm:spPr/>
    </dgm:pt>
    <dgm:pt modelId="{7644822D-1892-47DA-B0D4-128E23B7991C}" type="pres">
      <dgm:prSet presAssocID="{489188EC-4064-4C22-96C9-BB36E0D95D82}" presName="hierChild5" presStyleCnt="0"/>
      <dgm:spPr/>
    </dgm:pt>
    <dgm:pt modelId="{F6EF0926-37BB-4351-8425-E9C65B41E757}" type="pres">
      <dgm:prSet presAssocID="{04CAB05E-AE78-43B5-86B2-FCFA064CB31F}" presName="Name37" presStyleLbl="parChTrans1D3" presStyleIdx="1" presStyleCnt="6"/>
      <dgm:spPr/>
    </dgm:pt>
    <dgm:pt modelId="{8A375EA9-31EC-4BAD-A1D0-B55BA197E7AE}" type="pres">
      <dgm:prSet presAssocID="{247CC220-B167-4483-9192-E6A4CD0E37F7}" presName="hierRoot2" presStyleCnt="0">
        <dgm:presLayoutVars>
          <dgm:hierBranch val="init"/>
        </dgm:presLayoutVars>
      </dgm:prSet>
      <dgm:spPr/>
    </dgm:pt>
    <dgm:pt modelId="{C669FA00-D984-4852-9064-74BB51A8786D}" type="pres">
      <dgm:prSet presAssocID="{247CC220-B167-4483-9192-E6A4CD0E37F7}" presName="rootComposite" presStyleCnt="0"/>
      <dgm:spPr/>
    </dgm:pt>
    <dgm:pt modelId="{AFA55F23-F2C8-4178-B802-93CEE171C7E2}" type="pres">
      <dgm:prSet presAssocID="{247CC220-B167-4483-9192-E6A4CD0E37F7}" presName="rootText" presStyleLbl="node3" presStyleIdx="1" presStyleCnt="6">
        <dgm:presLayoutVars>
          <dgm:chPref val="3"/>
        </dgm:presLayoutVars>
      </dgm:prSet>
      <dgm:spPr/>
    </dgm:pt>
    <dgm:pt modelId="{F3271464-82DA-477D-A879-685056A687B9}" type="pres">
      <dgm:prSet presAssocID="{247CC220-B167-4483-9192-E6A4CD0E37F7}" presName="rootConnector" presStyleLbl="node3" presStyleIdx="1" presStyleCnt="6"/>
      <dgm:spPr/>
    </dgm:pt>
    <dgm:pt modelId="{A01DCA99-C38F-49DF-9056-C138ABDEBF8D}" type="pres">
      <dgm:prSet presAssocID="{247CC220-B167-4483-9192-E6A4CD0E37F7}" presName="hierChild4" presStyleCnt="0"/>
      <dgm:spPr/>
    </dgm:pt>
    <dgm:pt modelId="{D41FBAB2-A573-4F0B-BF88-74C49F509793}" type="pres">
      <dgm:prSet presAssocID="{247CC220-B167-4483-9192-E6A4CD0E37F7}" presName="hierChild5" presStyleCnt="0"/>
      <dgm:spPr/>
    </dgm:pt>
    <dgm:pt modelId="{6EF04D74-B1F8-4B65-BE3B-F54F2CF125C4}" type="pres">
      <dgm:prSet presAssocID="{2236B287-8CEA-461F-A56B-75ECA7A1084E}" presName="Name37" presStyleLbl="parChTrans1D3" presStyleIdx="2" presStyleCnt="6"/>
      <dgm:spPr/>
    </dgm:pt>
    <dgm:pt modelId="{4C154113-E52F-4122-B077-1509BC7A8CD6}" type="pres">
      <dgm:prSet presAssocID="{D338333E-734A-469A-AA6D-21CBEF6833F8}" presName="hierRoot2" presStyleCnt="0">
        <dgm:presLayoutVars>
          <dgm:hierBranch val="init"/>
        </dgm:presLayoutVars>
      </dgm:prSet>
      <dgm:spPr/>
    </dgm:pt>
    <dgm:pt modelId="{1A048CBE-7799-45EE-B875-8DAB76584E5D}" type="pres">
      <dgm:prSet presAssocID="{D338333E-734A-469A-AA6D-21CBEF6833F8}" presName="rootComposite" presStyleCnt="0"/>
      <dgm:spPr/>
    </dgm:pt>
    <dgm:pt modelId="{E6AC6CFC-48A0-490C-A8DA-6C38AE49A714}" type="pres">
      <dgm:prSet presAssocID="{D338333E-734A-469A-AA6D-21CBEF6833F8}" presName="rootText" presStyleLbl="node3" presStyleIdx="2" presStyleCnt="6">
        <dgm:presLayoutVars>
          <dgm:chPref val="3"/>
        </dgm:presLayoutVars>
      </dgm:prSet>
      <dgm:spPr/>
    </dgm:pt>
    <dgm:pt modelId="{29A1C956-87AF-4059-A04C-EC749B1499BE}" type="pres">
      <dgm:prSet presAssocID="{D338333E-734A-469A-AA6D-21CBEF6833F8}" presName="rootConnector" presStyleLbl="node3" presStyleIdx="2" presStyleCnt="6"/>
      <dgm:spPr/>
    </dgm:pt>
    <dgm:pt modelId="{A88BC788-8BAE-45A2-A76C-0393988E0DC3}" type="pres">
      <dgm:prSet presAssocID="{D338333E-734A-469A-AA6D-21CBEF6833F8}" presName="hierChild4" presStyleCnt="0"/>
      <dgm:spPr/>
    </dgm:pt>
    <dgm:pt modelId="{1B63F4FD-65D4-4861-8B5D-DA05AFAC003D}" type="pres">
      <dgm:prSet presAssocID="{D338333E-734A-469A-AA6D-21CBEF6833F8}" presName="hierChild5" presStyleCnt="0"/>
      <dgm:spPr/>
    </dgm:pt>
    <dgm:pt modelId="{7B4442C4-0224-4EEA-A65F-B563CECB4B35}" type="pres">
      <dgm:prSet presAssocID="{A90712F3-F5C8-4195-8220-008C2DB27A96}" presName="hierChild5" presStyleCnt="0"/>
      <dgm:spPr/>
    </dgm:pt>
    <dgm:pt modelId="{CD9F605E-89EA-43D7-A31C-74AAE4E62AD8}" type="pres">
      <dgm:prSet presAssocID="{A257A8E8-52C4-4568-9FAE-1AEB1C03C6A1}" presName="Name37" presStyleLbl="parChTrans1D2" presStyleIdx="1" presStyleCnt="2"/>
      <dgm:spPr/>
    </dgm:pt>
    <dgm:pt modelId="{0C62AEE9-521D-45E4-8ED8-675B41924E0C}" type="pres">
      <dgm:prSet presAssocID="{3C57F266-9C39-4667-A82B-DE99CE0AD5F5}" presName="hierRoot2" presStyleCnt="0">
        <dgm:presLayoutVars>
          <dgm:hierBranch val="init"/>
        </dgm:presLayoutVars>
      </dgm:prSet>
      <dgm:spPr/>
    </dgm:pt>
    <dgm:pt modelId="{47AA8364-C4FB-4231-B64A-35182C411ABE}" type="pres">
      <dgm:prSet presAssocID="{3C57F266-9C39-4667-A82B-DE99CE0AD5F5}" presName="rootComposite" presStyleCnt="0"/>
      <dgm:spPr/>
    </dgm:pt>
    <dgm:pt modelId="{75F4DD60-0818-40D4-B058-C30342E38AB4}" type="pres">
      <dgm:prSet presAssocID="{3C57F266-9C39-4667-A82B-DE99CE0AD5F5}" presName="rootText" presStyleLbl="node2" presStyleIdx="1" presStyleCnt="2">
        <dgm:presLayoutVars>
          <dgm:chPref val="3"/>
        </dgm:presLayoutVars>
      </dgm:prSet>
      <dgm:spPr/>
    </dgm:pt>
    <dgm:pt modelId="{EDF6B588-96A2-49B7-8842-D4395E78315E}" type="pres">
      <dgm:prSet presAssocID="{3C57F266-9C39-4667-A82B-DE99CE0AD5F5}" presName="rootConnector" presStyleLbl="node2" presStyleIdx="1" presStyleCnt="2"/>
      <dgm:spPr/>
    </dgm:pt>
    <dgm:pt modelId="{9DEEAC7C-50CC-4470-B169-1D23D4920C3D}" type="pres">
      <dgm:prSet presAssocID="{3C57F266-9C39-4667-A82B-DE99CE0AD5F5}" presName="hierChild4" presStyleCnt="0"/>
      <dgm:spPr/>
    </dgm:pt>
    <dgm:pt modelId="{9B689804-2A98-469B-BA22-833C38604080}" type="pres">
      <dgm:prSet presAssocID="{90738493-0ECA-49AA-9672-41F7CBCC405B}" presName="Name37" presStyleLbl="parChTrans1D3" presStyleIdx="3" presStyleCnt="6"/>
      <dgm:spPr/>
    </dgm:pt>
    <dgm:pt modelId="{A9C53B46-7E84-4B86-B099-458E12F6C641}" type="pres">
      <dgm:prSet presAssocID="{AA99641C-E5EB-402D-9CFE-2D35A6D2526D}" presName="hierRoot2" presStyleCnt="0">
        <dgm:presLayoutVars>
          <dgm:hierBranch val="init"/>
        </dgm:presLayoutVars>
      </dgm:prSet>
      <dgm:spPr/>
    </dgm:pt>
    <dgm:pt modelId="{C129D98F-9786-46FC-972B-9DFB5A8129D9}" type="pres">
      <dgm:prSet presAssocID="{AA99641C-E5EB-402D-9CFE-2D35A6D2526D}" presName="rootComposite" presStyleCnt="0"/>
      <dgm:spPr/>
    </dgm:pt>
    <dgm:pt modelId="{78882B2B-5D4B-40AA-BB31-DC6CBCC6EC5E}" type="pres">
      <dgm:prSet presAssocID="{AA99641C-E5EB-402D-9CFE-2D35A6D2526D}" presName="rootText" presStyleLbl="node3" presStyleIdx="3" presStyleCnt="6">
        <dgm:presLayoutVars>
          <dgm:chPref val="3"/>
        </dgm:presLayoutVars>
      </dgm:prSet>
      <dgm:spPr/>
    </dgm:pt>
    <dgm:pt modelId="{382C3770-B00F-466E-BD75-7DB1FBEB3327}" type="pres">
      <dgm:prSet presAssocID="{AA99641C-E5EB-402D-9CFE-2D35A6D2526D}" presName="rootConnector" presStyleLbl="node3" presStyleIdx="3" presStyleCnt="6"/>
      <dgm:spPr/>
    </dgm:pt>
    <dgm:pt modelId="{5A91281C-B527-4F53-B79D-1E7D8D975C55}" type="pres">
      <dgm:prSet presAssocID="{AA99641C-E5EB-402D-9CFE-2D35A6D2526D}" presName="hierChild4" presStyleCnt="0"/>
      <dgm:spPr/>
    </dgm:pt>
    <dgm:pt modelId="{B78224C8-5D9E-4961-85D3-4AAC5B4514F4}" type="pres">
      <dgm:prSet presAssocID="{FD818347-40DA-49E9-851C-A84262E0CB77}" presName="Name37" presStyleLbl="parChTrans1D4" presStyleIdx="0" presStyleCnt="12"/>
      <dgm:spPr/>
    </dgm:pt>
    <dgm:pt modelId="{569D451D-4C7F-4C70-B00B-821CC7AC3CF7}" type="pres">
      <dgm:prSet presAssocID="{570557E4-9781-4783-B972-3DA487844ABF}" presName="hierRoot2" presStyleCnt="0">
        <dgm:presLayoutVars>
          <dgm:hierBranch val="init"/>
        </dgm:presLayoutVars>
      </dgm:prSet>
      <dgm:spPr/>
    </dgm:pt>
    <dgm:pt modelId="{54269460-EA9B-4243-8B42-75756D2391B3}" type="pres">
      <dgm:prSet presAssocID="{570557E4-9781-4783-B972-3DA487844ABF}" presName="rootComposite" presStyleCnt="0"/>
      <dgm:spPr/>
    </dgm:pt>
    <dgm:pt modelId="{512CCD1A-A6CA-4647-AD09-A29E2440A571}" type="pres">
      <dgm:prSet presAssocID="{570557E4-9781-4783-B972-3DA487844ABF}" presName="rootText" presStyleLbl="node4" presStyleIdx="0" presStyleCnt="12">
        <dgm:presLayoutVars>
          <dgm:chPref val="3"/>
        </dgm:presLayoutVars>
      </dgm:prSet>
      <dgm:spPr/>
    </dgm:pt>
    <dgm:pt modelId="{AEDE72B0-ACF5-461E-96EB-9DC1B1173323}" type="pres">
      <dgm:prSet presAssocID="{570557E4-9781-4783-B972-3DA487844ABF}" presName="rootConnector" presStyleLbl="node4" presStyleIdx="0" presStyleCnt="12"/>
      <dgm:spPr/>
    </dgm:pt>
    <dgm:pt modelId="{AB151AF8-64B4-41E1-9AA5-28BDDC530368}" type="pres">
      <dgm:prSet presAssocID="{570557E4-9781-4783-B972-3DA487844ABF}" presName="hierChild4" presStyleCnt="0"/>
      <dgm:spPr/>
    </dgm:pt>
    <dgm:pt modelId="{2A385483-4290-4037-80EB-F7198CB8A8DB}" type="pres">
      <dgm:prSet presAssocID="{570557E4-9781-4783-B972-3DA487844ABF}" presName="hierChild5" presStyleCnt="0"/>
      <dgm:spPr/>
    </dgm:pt>
    <dgm:pt modelId="{5C250EAA-1F9E-4D79-A273-6588FEE0CC5C}" type="pres">
      <dgm:prSet presAssocID="{B2A70B1F-F50E-4BCD-8B22-0542BAE2D0B2}" presName="Name37" presStyleLbl="parChTrans1D4" presStyleIdx="1" presStyleCnt="12"/>
      <dgm:spPr/>
    </dgm:pt>
    <dgm:pt modelId="{8F20CD39-B5C9-4761-9C57-7FB83949FF54}" type="pres">
      <dgm:prSet presAssocID="{4A094722-4E0D-4647-9A06-7623FF29BE1B}" presName="hierRoot2" presStyleCnt="0">
        <dgm:presLayoutVars>
          <dgm:hierBranch val="init"/>
        </dgm:presLayoutVars>
      </dgm:prSet>
      <dgm:spPr/>
    </dgm:pt>
    <dgm:pt modelId="{A64E11AB-954D-48BC-A900-35AF34F071D1}" type="pres">
      <dgm:prSet presAssocID="{4A094722-4E0D-4647-9A06-7623FF29BE1B}" presName="rootComposite" presStyleCnt="0"/>
      <dgm:spPr/>
    </dgm:pt>
    <dgm:pt modelId="{19B5B9E4-54DD-4B87-9DD9-8F5FC1F8CDD8}" type="pres">
      <dgm:prSet presAssocID="{4A094722-4E0D-4647-9A06-7623FF29BE1B}" presName="rootText" presStyleLbl="node4" presStyleIdx="1" presStyleCnt="12">
        <dgm:presLayoutVars>
          <dgm:chPref val="3"/>
        </dgm:presLayoutVars>
      </dgm:prSet>
      <dgm:spPr/>
    </dgm:pt>
    <dgm:pt modelId="{95763CAE-8B1D-46CD-A15D-8C6E9B371D73}" type="pres">
      <dgm:prSet presAssocID="{4A094722-4E0D-4647-9A06-7623FF29BE1B}" presName="rootConnector" presStyleLbl="node4" presStyleIdx="1" presStyleCnt="12"/>
      <dgm:spPr/>
    </dgm:pt>
    <dgm:pt modelId="{AB2E5D05-4956-43D9-BED3-FD1B76376486}" type="pres">
      <dgm:prSet presAssocID="{4A094722-4E0D-4647-9A06-7623FF29BE1B}" presName="hierChild4" presStyleCnt="0"/>
      <dgm:spPr/>
    </dgm:pt>
    <dgm:pt modelId="{EE65C9E6-A397-4E6A-B469-09C43F8CCA1A}" type="pres">
      <dgm:prSet presAssocID="{4A094722-4E0D-4647-9A06-7623FF29BE1B}" presName="hierChild5" presStyleCnt="0"/>
      <dgm:spPr/>
    </dgm:pt>
    <dgm:pt modelId="{EAA59D3F-02FF-486D-AD4E-5899DAD13B02}" type="pres">
      <dgm:prSet presAssocID="{899CDBD1-A288-450C-8B37-4605EB746E1D}" presName="Name37" presStyleLbl="parChTrans1D4" presStyleIdx="2" presStyleCnt="12"/>
      <dgm:spPr/>
    </dgm:pt>
    <dgm:pt modelId="{52D84ED8-9412-4FBC-9222-4A56D9088520}" type="pres">
      <dgm:prSet presAssocID="{37D08868-3E88-4C22-AD47-628870B461DF}" presName="hierRoot2" presStyleCnt="0">
        <dgm:presLayoutVars>
          <dgm:hierBranch val="init"/>
        </dgm:presLayoutVars>
      </dgm:prSet>
      <dgm:spPr/>
    </dgm:pt>
    <dgm:pt modelId="{D90DB9BB-52E5-46BF-A85C-0C923E1E6D36}" type="pres">
      <dgm:prSet presAssocID="{37D08868-3E88-4C22-AD47-628870B461DF}" presName="rootComposite" presStyleCnt="0"/>
      <dgm:spPr/>
    </dgm:pt>
    <dgm:pt modelId="{7522851B-486B-4FDF-B2A4-3BEB30101D6E}" type="pres">
      <dgm:prSet presAssocID="{37D08868-3E88-4C22-AD47-628870B461DF}" presName="rootText" presStyleLbl="node4" presStyleIdx="2" presStyleCnt="12">
        <dgm:presLayoutVars>
          <dgm:chPref val="3"/>
        </dgm:presLayoutVars>
      </dgm:prSet>
      <dgm:spPr/>
    </dgm:pt>
    <dgm:pt modelId="{8D170C45-ECAE-46A1-951A-2AC43808E538}" type="pres">
      <dgm:prSet presAssocID="{37D08868-3E88-4C22-AD47-628870B461DF}" presName="rootConnector" presStyleLbl="node4" presStyleIdx="2" presStyleCnt="12"/>
      <dgm:spPr/>
    </dgm:pt>
    <dgm:pt modelId="{E3C18C89-F32E-4E13-9D5D-D0AE065DD6D8}" type="pres">
      <dgm:prSet presAssocID="{37D08868-3E88-4C22-AD47-628870B461DF}" presName="hierChild4" presStyleCnt="0"/>
      <dgm:spPr/>
    </dgm:pt>
    <dgm:pt modelId="{CB76FF4A-EFD4-4727-984D-35CF7A6E2953}" type="pres">
      <dgm:prSet presAssocID="{37D08868-3E88-4C22-AD47-628870B461DF}" presName="hierChild5" presStyleCnt="0"/>
      <dgm:spPr/>
    </dgm:pt>
    <dgm:pt modelId="{428895A1-6E74-4760-A880-444D6486818D}" type="pres">
      <dgm:prSet presAssocID="{AA99641C-E5EB-402D-9CFE-2D35A6D2526D}" presName="hierChild5" presStyleCnt="0"/>
      <dgm:spPr/>
    </dgm:pt>
    <dgm:pt modelId="{EC16916A-2923-4B39-853F-52359B294776}" type="pres">
      <dgm:prSet presAssocID="{1FCDC306-19D5-40DA-8AB8-85809D1417CD}" presName="Name37" presStyleLbl="parChTrans1D3" presStyleIdx="4" presStyleCnt="6"/>
      <dgm:spPr/>
    </dgm:pt>
    <dgm:pt modelId="{D325F9E7-410B-4470-9484-797298122A4D}" type="pres">
      <dgm:prSet presAssocID="{F0F71195-4ED1-404A-A1AD-9F59D40168F3}" presName="hierRoot2" presStyleCnt="0">
        <dgm:presLayoutVars>
          <dgm:hierBranch val="init"/>
        </dgm:presLayoutVars>
      </dgm:prSet>
      <dgm:spPr/>
    </dgm:pt>
    <dgm:pt modelId="{4000BA71-702F-41AE-85C4-EEDEBC5588B7}" type="pres">
      <dgm:prSet presAssocID="{F0F71195-4ED1-404A-A1AD-9F59D40168F3}" presName="rootComposite" presStyleCnt="0"/>
      <dgm:spPr/>
    </dgm:pt>
    <dgm:pt modelId="{26801D48-CB52-4F35-AF9D-122D3C454359}" type="pres">
      <dgm:prSet presAssocID="{F0F71195-4ED1-404A-A1AD-9F59D40168F3}" presName="rootText" presStyleLbl="node3" presStyleIdx="4" presStyleCnt="6">
        <dgm:presLayoutVars>
          <dgm:chPref val="3"/>
        </dgm:presLayoutVars>
      </dgm:prSet>
      <dgm:spPr/>
    </dgm:pt>
    <dgm:pt modelId="{D4DA19D6-CAC8-40CA-8139-BB2F84A0D97C}" type="pres">
      <dgm:prSet presAssocID="{F0F71195-4ED1-404A-A1AD-9F59D40168F3}" presName="rootConnector" presStyleLbl="node3" presStyleIdx="4" presStyleCnt="6"/>
      <dgm:spPr/>
    </dgm:pt>
    <dgm:pt modelId="{12B148BE-BC55-43B8-A86F-A4420BA3EDFF}" type="pres">
      <dgm:prSet presAssocID="{F0F71195-4ED1-404A-A1AD-9F59D40168F3}" presName="hierChild4" presStyleCnt="0"/>
      <dgm:spPr/>
    </dgm:pt>
    <dgm:pt modelId="{BBB68953-E7D2-4957-93E9-29F34C06CCED}" type="pres">
      <dgm:prSet presAssocID="{6DB1FBBF-8095-46E4-B27F-D2CC8721C7D1}" presName="Name37" presStyleLbl="parChTrans1D4" presStyleIdx="3" presStyleCnt="12"/>
      <dgm:spPr/>
    </dgm:pt>
    <dgm:pt modelId="{53DE8FB4-3A57-41B4-AD46-5181800FF442}" type="pres">
      <dgm:prSet presAssocID="{896C9033-4C85-4E12-A81C-D42C7F0AD22F}" presName="hierRoot2" presStyleCnt="0">
        <dgm:presLayoutVars>
          <dgm:hierBranch val="init"/>
        </dgm:presLayoutVars>
      </dgm:prSet>
      <dgm:spPr/>
    </dgm:pt>
    <dgm:pt modelId="{C4BF6CF0-5CEB-453F-8E63-A87DEE9B853F}" type="pres">
      <dgm:prSet presAssocID="{896C9033-4C85-4E12-A81C-D42C7F0AD22F}" presName="rootComposite" presStyleCnt="0"/>
      <dgm:spPr/>
    </dgm:pt>
    <dgm:pt modelId="{CEFCC373-9CF9-43F5-BF69-6682281F5319}" type="pres">
      <dgm:prSet presAssocID="{896C9033-4C85-4E12-A81C-D42C7F0AD22F}" presName="rootText" presStyleLbl="node4" presStyleIdx="3" presStyleCnt="12">
        <dgm:presLayoutVars>
          <dgm:chPref val="3"/>
        </dgm:presLayoutVars>
      </dgm:prSet>
      <dgm:spPr/>
    </dgm:pt>
    <dgm:pt modelId="{4919C954-8621-442D-8A40-67FD22627BE4}" type="pres">
      <dgm:prSet presAssocID="{896C9033-4C85-4E12-A81C-D42C7F0AD22F}" presName="rootConnector" presStyleLbl="node4" presStyleIdx="3" presStyleCnt="12"/>
      <dgm:spPr/>
    </dgm:pt>
    <dgm:pt modelId="{35413FC1-4745-4B25-8144-5174E4AC8984}" type="pres">
      <dgm:prSet presAssocID="{896C9033-4C85-4E12-A81C-D42C7F0AD22F}" presName="hierChild4" presStyleCnt="0"/>
      <dgm:spPr/>
    </dgm:pt>
    <dgm:pt modelId="{006987FE-5D28-4387-8954-E00EE222C725}" type="pres">
      <dgm:prSet presAssocID="{896C9033-4C85-4E12-A81C-D42C7F0AD22F}" presName="hierChild5" presStyleCnt="0"/>
      <dgm:spPr/>
    </dgm:pt>
    <dgm:pt modelId="{1A314A73-4914-42F5-88EB-1D3A1456CAF0}" type="pres">
      <dgm:prSet presAssocID="{255CA5C2-BE01-4183-9DEC-AF51FCAA39EF}" presName="Name37" presStyleLbl="parChTrans1D4" presStyleIdx="4" presStyleCnt="12"/>
      <dgm:spPr/>
    </dgm:pt>
    <dgm:pt modelId="{1372C29E-7593-492B-91CF-90DDECC2363C}" type="pres">
      <dgm:prSet presAssocID="{67941FF8-7348-4F25-8800-E77A57F770C4}" presName="hierRoot2" presStyleCnt="0">
        <dgm:presLayoutVars>
          <dgm:hierBranch val="init"/>
        </dgm:presLayoutVars>
      </dgm:prSet>
      <dgm:spPr/>
    </dgm:pt>
    <dgm:pt modelId="{7A54B19C-AE98-4C46-98DB-B571234C26F0}" type="pres">
      <dgm:prSet presAssocID="{67941FF8-7348-4F25-8800-E77A57F770C4}" presName="rootComposite" presStyleCnt="0"/>
      <dgm:spPr/>
    </dgm:pt>
    <dgm:pt modelId="{4CA0C826-7892-4792-859D-986F17100944}" type="pres">
      <dgm:prSet presAssocID="{67941FF8-7348-4F25-8800-E77A57F770C4}" presName="rootText" presStyleLbl="node4" presStyleIdx="4" presStyleCnt="12">
        <dgm:presLayoutVars>
          <dgm:chPref val="3"/>
        </dgm:presLayoutVars>
      </dgm:prSet>
      <dgm:spPr/>
    </dgm:pt>
    <dgm:pt modelId="{414F7F75-D273-4C86-8F03-0BD235BF128C}" type="pres">
      <dgm:prSet presAssocID="{67941FF8-7348-4F25-8800-E77A57F770C4}" presName="rootConnector" presStyleLbl="node4" presStyleIdx="4" presStyleCnt="12"/>
      <dgm:spPr/>
    </dgm:pt>
    <dgm:pt modelId="{8ADEB1A2-2720-4570-B196-A0AB3013C3CA}" type="pres">
      <dgm:prSet presAssocID="{67941FF8-7348-4F25-8800-E77A57F770C4}" presName="hierChild4" presStyleCnt="0"/>
      <dgm:spPr/>
    </dgm:pt>
    <dgm:pt modelId="{EB6DABC6-DE78-4CC2-8CD6-CD3B72FD9DFB}" type="pres">
      <dgm:prSet presAssocID="{67941FF8-7348-4F25-8800-E77A57F770C4}" presName="hierChild5" presStyleCnt="0"/>
      <dgm:spPr/>
    </dgm:pt>
    <dgm:pt modelId="{7266928A-AA8F-4009-B429-ABDBF753533D}" type="pres">
      <dgm:prSet presAssocID="{355140F8-CFEC-4A72-8BBD-622DA3FD9227}" presName="Name37" presStyleLbl="parChTrans1D4" presStyleIdx="5" presStyleCnt="12"/>
      <dgm:spPr/>
    </dgm:pt>
    <dgm:pt modelId="{A7AA605E-3A6F-49FD-BFD7-FB44399F30CE}" type="pres">
      <dgm:prSet presAssocID="{382AC36E-38EA-4B5E-BAD0-B3FA664F15AE}" presName="hierRoot2" presStyleCnt="0">
        <dgm:presLayoutVars>
          <dgm:hierBranch val="init"/>
        </dgm:presLayoutVars>
      </dgm:prSet>
      <dgm:spPr/>
    </dgm:pt>
    <dgm:pt modelId="{F5CAB189-BE75-4D7A-A5C4-C81C5D20C8F6}" type="pres">
      <dgm:prSet presAssocID="{382AC36E-38EA-4B5E-BAD0-B3FA664F15AE}" presName="rootComposite" presStyleCnt="0"/>
      <dgm:spPr/>
    </dgm:pt>
    <dgm:pt modelId="{58CD9442-815A-42B5-AF7A-018449A43AA6}" type="pres">
      <dgm:prSet presAssocID="{382AC36E-38EA-4B5E-BAD0-B3FA664F15AE}" presName="rootText" presStyleLbl="node4" presStyleIdx="5" presStyleCnt="12">
        <dgm:presLayoutVars>
          <dgm:chPref val="3"/>
        </dgm:presLayoutVars>
      </dgm:prSet>
      <dgm:spPr/>
    </dgm:pt>
    <dgm:pt modelId="{70C58D1F-BF9E-4C55-B577-9A4583CA5CFD}" type="pres">
      <dgm:prSet presAssocID="{382AC36E-38EA-4B5E-BAD0-B3FA664F15AE}" presName="rootConnector" presStyleLbl="node4" presStyleIdx="5" presStyleCnt="12"/>
      <dgm:spPr/>
    </dgm:pt>
    <dgm:pt modelId="{74E495A1-E530-426A-8B9C-8A93B2488C87}" type="pres">
      <dgm:prSet presAssocID="{382AC36E-38EA-4B5E-BAD0-B3FA664F15AE}" presName="hierChild4" presStyleCnt="0"/>
      <dgm:spPr/>
    </dgm:pt>
    <dgm:pt modelId="{4B0190AA-91D2-46A3-9FDA-D21206658104}" type="pres">
      <dgm:prSet presAssocID="{382AC36E-38EA-4B5E-BAD0-B3FA664F15AE}" presName="hierChild5" presStyleCnt="0"/>
      <dgm:spPr/>
    </dgm:pt>
    <dgm:pt modelId="{15DA31F0-12BA-40F4-9639-7318267585F0}" type="pres">
      <dgm:prSet presAssocID="{EEB29B60-A0BB-40B9-A2C1-02A41D476593}" presName="Name37" presStyleLbl="parChTrans1D4" presStyleIdx="6" presStyleCnt="12"/>
      <dgm:spPr/>
    </dgm:pt>
    <dgm:pt modelId="{483D154B-3812-4070-A782-4478A6F0DBE5}" type="pres">
      <dgm:prSet presAssocID="{042FBD2E-53A4-4743-BC75-2E03E43E8B14}" presName="hierRoot2" presStyleCnt="0">
        <dgm:presLayoutVars>
          <dgm:hierBranch val="init"/>
        </dgm:presLayoutVars>
      </dgm:prSet>
      <dgm:spPr/>
    </dgm:pt>
    <dgm:pt modelId="{46659CC3-CF02-4B3F-AA0E-6C4DDBF17F82}" type="pres">
      <dgm:prSet presAssocID="{042FBD2E-53A4-4743-BC75-2E03E43E8B14}" presName="rootComposite" presStyleCnt="0"/>
      <dgm:spPr/>
    </dgm:pt>
    <dgm:pt modelId="{E147F371-AC8F-4341-AFC0-AF765BFBC209}" type="pres">
      <dgm:prSet presAssocID="{042FBD2E-53A4-4743-BC75-2E03E43E8B14}" presName="rootText" presStyleLbl="node4" presStyleIdx="6" presStyleCnt="12">
        <dgm:presLayoutVars>
          <dgm:chPref val="3"/>
        </dgm:presLayoutVars>
      </dgm:prSet>
      <dgm:spPr/>
    </dgm:pt>
    <dgm:pt modelId="{8799C3F4-95D4-411D-8F45-C7E2DEAD6BA6}" type="pres">
      <dgm:prSet presAssocID="{042FBD2E-53A4-4743-BC75-2E03E43E8B14}" presName="rootConnector" presStyleLbl="node4" presStyleIdx="6" presStyleCnt="12"/>
      <dgm:spPr/>
    </dgm:pt>
    <dgm:pt modelId="{2A7FFD56-B8AC-4C7E-BFB9-9B633D72E5E9}" type="pres">
      <dgm:prSet presAssocID="{042FBD2E-53A4-4743-BC75-2E03E43E8B14}" presName="hierChild4" presStyleCnt="0"/>
      <dgm:spPr/>
    </dgm:pt>
    <dgm:pt modelId="{EF8AA4F7-1E4D-4805-B7BC-BF909E600F9E}" type="pres">
      <dgm:prSet presAssocID="{042FBD2E-53A4-4743-BC75-2E03E43E8B14}" presName="hierChild5" presStyleCnt="0"/>
      <dgm:spPr/>
    </dgm:pt>
    <dgm:pt modelId="{A63F3496-6B2C-42CD-8ED2-43832D0E3F42}" type="pres">
      <dgm:prSet presAssocID="{F0F71195-4ED1-404A-A1AD-9F59D40168F3}" presName="hierChild5" presStyleCnt="0"/>
      <dgm:spPr/>
    </dgm:pt>
    <dgm:pt modelId="{BCFFF7B1-BAE3-46B3-85E9-7CE9DEB4171F}" type="pres">
      <dgm:prSet presAssocID="{97E29FB4-5959-4210-90BD-998C2243C017}" presName="Name37" presStyleLbl="parChTrans1D3" presStyleIdx="5" presStyleCnt="6"/>
      <dgm:spPr/>
    </dgm:pt>
    <dgm:pt modelId="{4B784538-E069-471A-947A-9597A3AB88FD}" type="pres">
      <dgm:prSet presAssocID="{704DB39E-F2CB-4CFC-81AB-5D29AD36228B}" presName="hierRoot2" presStyleCnt="0">
        <dgm:presLayoutVars>
          <dgm:hierBranch val="init"/>
        </dgm:presLayoutVars>
      </dgm:prSet>
      <dgm:spPr/>
    </dgm:pt>
    <dgm:pt modelId="{2DE89EA3-E6E0-4469-A085-5037620C10E0}" type="pres">
      <dgm:prSet presAssocID="{704DB39E-F2CB-4CFC-81AB-5D29AD36228B}" presName="rootComposite" presStyleCnt="0"/>
      <dgm:spPr/>
    </dgm:pt>
    <dgm:pt modelId="{C7F82E5C-07ED-4EC4-B788-2001FE9883E8}" type="pres">
      <dgm:prSet presAssocID="{704DB39E-F2CB-4CFC-81AB-5D29AD36228B}" presName="rootText" presStyleLbl="node3" presStyleIdx="5" presStyleCnt="6">
        <dgm:presLayoutVars>
          <dgm:chPref val="3"/>
        </dgm:presLayoutVars>
      </dgm:prSet>
      <dgm:spPr/>
    </dgm:pt>
    <dgm:pt modelId="{43B9D729-3C9F-4BC3-A646-754EF64E56FA}" type="pres">
      <dgm:prSet presAssocID="{704DB39E-F2CB-4CFC-81AB-5D29AD36228B}" presName="rootConnector" presStyleLbl="node3" presStyleIdx="5" presStyleCnt="6"/>
      <dgm:spPr/>
    </dgm:pt>
    <dgm:pt modelId="{0DB59678-696B-4F96-8C89-58EAA43B9E4D}" type="pres">
      <dgm:prSet presAssocID="{704DB39E-F2CB-4CFC-81AB-5D29AD36228B}" presName="hierChild4" presStyleCnt="0"/>
      <dgm:spPr/>
    </dgm:pt>
    <dgm:pt modelId="{9807B733-61AA-48C5-AFA0-D78B29112303}" type="pres">
      <dgm:prSet presAssocID="{C91A0073-6874-426B-AB04-B0CF3EFE1EFC}" presName="Name37" presStyleLbl="parChTrans1D4" presStyleIdx="7" presStyleCnt="12"/>
      <dgm:spPr/>
    </dgm:pt>
    <dgm:pt modelId="{1AB26D94-9BD5-4AB0-9AE0-7D2B1657A193}" type="pres">
      <dgm:prSet presAssocID="{B6381FD6-2ED3-4C51-9268-7810BE1DD80B}" presName="hierRoot2" presStyleCnt="0">
        <dgm:presLayoutVars>
          <dgm:hierBranch val="init"/>
        </dgm:presLayoutVars>
      </dgm:prSet>
      <dgm:spPr/>
    </dgm:pt>
    <dgm:pt modelId="{79E8F56C-E093-46FF-B6C8-FE66BCD8DB8D}" type="pres">
      <dgm:prSet presAssocID="{B6381FD6-2ED3-4C51-9268-7810BE1DD80B}" presName="rootComposite" presStyleCnt="0"/>
      <dgm:spPr/>
    </dgm:pt>
    <dgm:pt modelId="{96543377-74A6-4934-9554-14EAA7979AA6}" type="pres">
      <dgm:prSet presAssocID="{B6381FD6-2ED3-4C51-9268-7810BE1DD80B}" presName="rootText" presStyleLbl="node4" presStyleIdx="7" presStyleCnt="12">
        <dgm:presLayoutVars>
          <dgm:chPref val="3"/>
        </dgm:presLayoutVars>
      </dgm:prSet>
      <dgm:spPr/>
    </dgm:pt>
    <dgm:pt modelId="{976D4658-76CC-460A-BEF3-FCA85F2E9A93}" type="pres">
      <dgm:prSet presAssocID="{B6381FD6-2ED3-4C51-9268-7810BE1DD80B}" presName="rootConnector" presStyleLbl="node4" presStyleIdx="7" presStyleCnt="12"/>
      <dgm:spPr/>
    </dgm:pt>
    <dgm:pt modelId="{A241FAD1-E3F7-4455-BF20-3703346A2466}" type="pres">
      <dgm:prSet presAssocID="{B6381FD6-2ED3-4C51-9268-7810BE1DD80B}" presName="hierChild4" presStyleCnt="0"/>
      <dgm:spPr/>
    </dgm:pt>
    <dgm:pt modelId="{8E8D7401-DA4A-49F8-9F54-C4F8B4FEBD21}" type="pres">
      <dgm:prSet presAssocID="{B6381FD6-2ED3-4C51-9268-7810BE1DD80B}" presName="hierChild5" presStyleCnt="0"/>
      <dgm:spPr/>
    </dgm:pt>
    <dgm:pt modelId="{B91D1E26-D0AC-4E27-B1AE-016E222C4598}" type="pres">
      <dgm:prSet presAssocID="{AAD385FA-A39C-43F5-A971-6981E124B814}" presName="Name37" presStyleLbl="parChTrans1D4" presStyleIdx="8" presStyleCnt="12"/>
      <dgm:spPr/>
    </dgm:pt>
    <dgm:pt modelId="{E46B7483-9168-4624-AFD7-84DD334D604D}" type="pres">
      <dgm:prSet presAssocID="{C016A1A3-79F0-49B0-A3B5-5DD66AC1EC19}" presName="hierRoot2" presStyleCnt="0">
        <dgm:presLayoutVars>
          <dgm:hierBranch val="init"/>
        </dgm:presLayoutVars>
      </dgm:prSet>
      <dgm:spPr/>
    </dgm:pt>
    <dgm:pt modelId="{D1E54B9A-53C7-430A-BC41-85630C80599C}" type="pres">
      <dgm:prSet presAssocID="{C016A1A3-79F0-49B0-A3B5-5DD66AC1EC19}" presName="rootComposite" presStyleCnt="0"/>
      <dgm:spPr/>
    </dgm:pt>
    <dgm:pt modelId="{4EDD4415-B3C0-46F8-A5B1-42DA325D51D7}" type="pres">
      <dgm:prSet presAssocID="{C016A1A3-79F0-49B0-A3B5-5DD66AC1EC19}" presName="rootText" presStyleLbl="node4" presStyleIdx="8" presStyleCnt="12">
        <dgm:presLayoutVars>
          <dgm:chPref val="3"/>
        </dgm:presLayoutVars>
      </dgm:prSet>
      <dgm:spPr/>
    </dgm:pt>
    <dgm:pt modelId="{44CE8CF5-4B5D-4324-BCE4-2530CE3C0D04}" type="pres">
      <dgm:prSet presAssocID="{C016A1A3-79F0-49B0-A3B5-5DD66AC1EC19}" presName="rootConnector" presStyleLbl="node4" presStyleIdx="8" presStyleCnt="12"/>
      <dgm:spPr/>
    </dgm:pt>
    <dgm:pt modelId="{BF06F840-AEDC-40A4-A750-761F5A2B769F}" type="pres">
      <dgm:prSet presAssocID="{C016A1A3-79F0-49B0-A3B5-5DD66AC1EC19}" presName="hierChild4" presStyleCnt="0"/>
      <dgm:spPr/>
    </dgm:pt>
    <dgm:pt modelId="{34094E23-6EEC-4B37-A267-AF1EA3BB24B9}" type="pres">
      <dgm:prSet presAssocID="{C016A1A3-79F0-49B0-A3B5-5DD66AC1EC19}" presName="hierChild5" presStyleCnt="0"/>
      <dgm:spPr/>
    </dgm:pt>
    <dgm:pt modelId="{A675D57B-F0EA-4444-BE62-7111E73D7EF9}" type="pres">
      <dgm:prSet presAssocID="{DD5995E9-6523-4E6B-BA81-83EA0F283A09}" presName="Name37" presStyleLbl="parChTrans1D4" presStyleIdx="9" presStyleCnt="12"/>
      <dgm:spPr/>
    </dgm:pt>
    <dgm:pt modelId="{BB33AC6F-9DEB-4B41-88DB-E67007D9AF01}" type="pres">
      <dgm:prSet presAssocID="{3B956ABC-765E-46D8-8089-B4A8D61BCC0E}" presName="hierRoot2" presStyleCnt="0">
        <dgm:presLayoutVars>
          <dgm:hierBranch val="init"/>
        </dgm:presLayoutVars>
      </dgm:prSet>
      <dgm:spPr/>
    </dgm:pt>
    <dgm:pt modelId="{F3E632A9-D4BE-477C-A428-A72FCD1EB671}" type="pres">
      <dgm:prSet presAssocID="{3B956ABC-765E-46D8-8089-B4A8D61BCC0E}" presName="rootComposite" presStyleCnt="0"/>
      <dgm:spPr/>
    </dgm:pt>
    <dgm:pt modelId="{B5BB11B9-3011-44B5-9D11-D5837A6DE6D1}" type="pres">
      <dgm:prSet presAssocID="{3B956ABC-765E-46D8-8089-B4A8D61BCC0E}" presName="rootText" presStyleLbl="node4" presStyleIdx="9" presStyleCnt="12">
        <dgm:presLayoutVars>
          <dgm:chPref val="3"/>
        </dgm:presLayoutVars>
      </dgm:prSet>
      <dgm:spPr/>
    </dgm:pt>
    <dgm:pt modelId="{4EC63064-557A-4AA6-B0DA-FB007AA7C028}" type="pres">
      <dgm:prSet presAssocID="{3B956ABC-765E-46D8-8089-B4A8D61BCC0E}" presName="rootConnector" presStyleLbl="node4" presStyleIdx="9" presStyleCnt="12"/>
      <dgm:spPr/>
    </dgm:pt>
    <dgm:pt modelId="{5818954D-B3D1-4614-916F-84A880F57667}" type="pres">
      <dgm:prSet presAssocID="{3B956ABC-765E-46D8-8089-B4A8D61BCC0E}" presName="hierChild4" presStyleCnt="0"/>
      <dgm:spPr/>
    </dgm:pt>
    <dgm:pt modelId="{BED923DE-AC82-49BF-BF56-BFA0C6001052}" type="pres">
      <dgm:prSet presAssocID="{3B956ABC-765E-46D8-8089-B4A8D61BCC0E}" presName="hierChild5" presStyleCnt="0"/>
      <dgm:spPr/>
    </dgm:pt>
    <dgm:pt modelId="{6142FA03-ABE4-44C8-83DA-78BCF0F8FBC8}" type="pres">
      <dgm:prSet presAssocID="{97CE3C05-E8D2-492A-B657-C7DF5F1188E2}" presName="Name37" presStyleLbl="parChTrans1D4" presStyleIdx="10" presStyleCnt="12"/>
      <dgm:spPr/>
    </dgm:pt>
    <dgm:pt modelId="{1E6FF5E4-363E-4FEC-AF5F-9426A680C2BC}" type="pres">
      <dgm:prSet presAssocID="{80B0E9AD-7199-4AF8-AE64-3688E93DC1FE}" presName="hierRoot2" presStyleCnt="0">
        <dgm:presLayoutVars>
          <dgm:hierBranch val="init"/>
        </dgm:presLayoutVars>
      </dgm:prSet>
      <dgm:spPr/>
    </dgm:pt>
    <dgm:pt modelId="{27AF5C36-FB5A-4969-8253-70DDEE87F846}" type="pres">
      <dgm:prSet presAssocID="{80B0E9AD-7199-4AF8-AE64-3688E93DC1FE}" presName="rootComposite" presStyleCnt="0"/>
      <dgm:spPr/>
    </dgm:pt>
    <dgm:pt modelId="{74DCE77D-83F4-4E70-8213-A1C0ECD519D3}" type="pres">
      <dgm:prSet presAssocID="{80B0E9AD-7199-4AF8-AE64-3688E93DC1FE}" presName="rootText" presStyleLbl="node4" presStyleIdx="10" presStyleCnt="12">
        <dgm:presLayoutVars>
          <dgm:chPref val="3"/>
        </dgm:presLayoutVars>
      </dgm:prSet>
      <dgm:spPr/>
    </dgm:pt>
    <dgm:pt modelId="{AB0F3BFD-D3F1-485E-8984-F945A958B183}" type="pres">
      <dgm:prSet presAssocID="{80B0E9AD-7199-4AF8-AE64-3688E93DC1FE}" presName="rootConnector" presStyleLbl="node4" presStyleIdx="10" presStyleCnt="12"/>
      <dgm:spPr/>
    </dgm:pt>
    <dgm:pt modelId="{D372FACF-EB6E-48FE-9E9D-379B3BD23410}" type="pres">
      <dgm:prSet presAssocID="{80B0E9AD-7199-4AF8-AE64-3688E93DC1FE}" presName="hierChild4" presStyleCnt="0"/>
      <dgm:spPr/>
    </dgm:pt>
    <dgm:pt modelId="{90825C17-1086-4690-A046-176FB63FDB62}" type="pres">
      <dgm:prSet presAssocID="{80B0E9AD-7199-4AF8-AE64-3688E93DC1FE}" presName="hierChild5" presStyleCnt="0"/>
      <dgm:spPr/>
    </dgm:pt>
    <dgm:pt modelId="{74E39647-5752-48CE-A245-16528D95F299}" type="pres">
      <dgm:prSet presAssocID="{CBEDCD80-C2AD-40D0-980D-7975A23A4245}" presName="Name37" presStyleLbl="parChTrans1D4" presStyleIdx="11" presStyleCnt="12"/>
      <dgm:spPr/>
    </dgm:pt>
    <dgm:pt modelId="{3C477D3D-0B68-4657-901F-B09048BA60F1}" type="pres">
      <dgm:prSet presAssocID="{78376222-8B20-4E70-B9FE-45E948D4FBF7}" presName="hierRoot2" presStyleCnt="0">
        <dgm:presLayoutVars>
          <dgm:hierBranch val="init"/>
        </dgm:presLayoutVars>
      </dgm:prSet>
      <dgm:spPr/>
    </dgm:pt>
    <dgm:pt modelId="{47CA533B-D3FF-4ED9-BDBE-F5CB281A835A}" type="pres">
      <dgm:prSet presAssocID="{78376222-8B20-4E70-B9FE-45E948D4FBF7}" presName="rootComposite" presStyleCnt="0"/>
      <dgm:spPr/>
    </dgm:pt>
    <dgm:pt modelId="{1E2ECD5A-18F9-43B0-9F71-B3A9C15CE466}" type="pres">
      <dgm:prSet presAssocID="{78376222-8B20-4E70-B9FE-45E948D4FBF7}" presName="rootText" presStyleLbl="node4" presStyleIdx="11" presStyleCnt="12">
        <dgm:presLayoutVars>
          <dgm:chPref val="3"/>
        </dgm:presLayoutVars>
      </dgm:prSet>
      <dgm:spPr/>
    </dgm:pt>
    <dgm:pt modelId="{F702AF7B-D19E-45BD-B397-5BBE6DEEDF7A}" type="pres">
      <dgm:prSet presAssocID="{78376222-8B20-4E70-B9FE-45E948D4FBF7}" presName="rootConnector" presStyleLbl="node4" presStyleIdx="11" presStyleCnt="12"/>
      <dgm:spPr/>
    </dgm:pt>
    <dgm:pt modelId="{036FD2C9-0447-44C9-A498-AA1C86FC2E32}" type="pres">
      <dgm:prSet presAssocID="{78376222-8B20-4E70-B9FE-45E948D4FBF7}" presName="hierChild4" presStyleCnt="0"/>
      <dgm:spPr/>
    </dgm:pt>
    <dgm:pt modelId="{5E195090-2140-4A71-A030-FCFA15EA225C}" type="pres">
      <dgm:prSet presAssocID="{78376222-8B20-4E70-B9FE-45E948D4FBF7}" presName="hierChild5" presStyleCnt="0"/>
      <dgm:spPr/>
    </dgm:pt>
    <dgm:pt modelId="{E31A2997-BAA3-404F-8193-4E2B4669E24F}" type="pres">
      <dgm:prSet presAssocID="{704DB39E-F2CB-4CFC-81AB-5D29AD36228B}" presName="hierChild5" presStyleCnt="0"/>
      <dgm:spPr/>
    </dgm:pt>
    <dgm:pt modelId="{A90CD6A9-D766-46BD-BCA8-E71FEEDFF9EC}" type="pres">
      <dgm:prSet presAssocID="{3C57F266-9C39-4667-A82B-DE99CE0AD5F5}" presName="hierChild5" presStyleCnt="0"/>
      <dgm:spPr/>
    </dgm:pt>
    <dgm:pt modelId="{1B4CA035-683E-455D-B665-5F311065D933}" type="pres">
      <dgm:prSet presAssocID="{A53D159E-CBF2-4DB3-BA31-44D9C317A337}" presName="hierChild3" presStyleCnt="0"/>
      <dgm:spPr/>
    </dgm:pt>
  </dgm:ptLst>
  <dgm:cxnLst>
    <dgm:cxn modelId="{E0733E03-CD50-449F-9AAD-F141EF7CB15E}" type="presOf" srcId="{255CA5C2-BE01-4183-9DEC-AF51FCAA39EF}" destId="{1A314A73-4914-42F5-88EB-1D3A1456CAF0}" srcOrd="0" destOrd="0" presId="urn:microsoft.com/office/officeart/2005/8/layout/orgChart1"/>
    <dgm:cxn modelId="{D55B6205-2E80-4ED5-8CBB-A92672BCFEEE}" srcId="{3C57F266-9C39-4667-A82B-DE99CE0AD5F5}" destId="{704DB39E-F2CB-4CFC-81AB-5D29AD36228B}" srcOrd="2" destOrd="0" parTransId="{97E29FB4-5959-4210-90BD-998C2243C017}" sibTransId="{C191D428-40C0-4065-B587-1FB39A49142E}"/>
    <dgm:cxn modelId="{D37D1506-5A3D-4C8B-AEC2-4AC663A7C1E2}" type="presOf" srcId="{80B0E9AD-7199-4AF8-AE64-3688E93DC1FE}" destId="{74DCE77D-83F4-4E70-8213-A1C0ECD519D3}" srcOrd="0" destOrd="0" presId="urn:microsoft.com/office/officeart/2005/8/layout/orgChart1"/>
    <dgm:cxn modelId="{0DCFC707-2107-4098-83D6-1422CC440355}" type="presOf" srcId="{896C9033-4C85-4E12-A81C-D42C7F0AD22F}" destId="{4919C954-8621-442D-8A40-67FD22627BE4}" srcOrd="1" destOrd="0" presId="urn:microsoft.com/office/officeart/2005/8/layout/orgChart1"/>
    <dgm:cxn modelId="{D14D8B0B-7C79-4728-8A91-CDB16BF972C3}" type="presOf" srcId="{3C57F266-9C39-4667-A82B-DE99CE0AD5F5}" destId="{75F4DD60-0818-40D4-B058-C30342E38AB4}" srcOrd="0" destOrd="0" presId="urn:microsoft.com/office/officeart/2005/8/layout/orgChart1"/>
    <dgm:cxn modelId="{8D9DF10D-F578-45F9-8244-DED430F617A8}" type="presOf" srcId="{489188EC-4064-4C22-96C9-BB36E0D95D82}" destId="{12226BAD-686C-4AF9-BED1-D16867785C1D}" srcOrd="1" destOrd="0" presId="urn:microsoft.com/office/officeart/2005/8/layout/orgChart1"/>
    <dgm:cxn modelId="{9531400F-0EA8-4F6B-B786-31E29B507CD4}" srcId="{69AF2426-8846-4653-BBBA-1332D9BA2EA5}" destId="{A53D159E-CBF2-4DB3-BA31-44D9C317A337}" srcOrd="0" destOrd="0" parTransId="{E8AB5C6B-BD46-4FFE-8879-4D3D20E83E41}" sibTransId="{0776C39E-363C-48D3-937E-F01E3C6DC40E}"/>
    <dgm:cxn modelId="{4E115411-6F39-4E7A-A298-7423461A3485}" type="presOf" srcId="{704DB39E-F2CB-4CFC-81AB-5D29AD36228B}" destId="{43B9D729-3C9F-4BC3-A646-754EF64E56FA}" srcOrd="1" destOrd="0" presId="urn:microsoft.com/office/officeart/2005/8/layout/orgChart1"/>
    <dgm:cxn modelId="{2B67CC14-D807-4650-B5F9-5C4D7D5F48BB}" type="presOf" srcId="{3B956ABC-765E-46D8-8089-B4A8D61BCC0E}" destId="{B5BB11B9-3011-44B5-9D11-D5837A6DE6D1}" srcOrd="0" destOrd="0" presId="urn:microsoft.com/office/officeart/2005/8/layout/orgChart1"/>
    <dgm:cxn modelId="{1E49F315-E3A1-4C81-86C5-F65DB5A73F99}" type="presOf" srcId="{896C9033-4C85-4E12-A81C-D42C7F0AD22F}" destId="{CEFCC373-9CF9-43F5-BF69-6682281F5319}" srcOrd="0" destOrd="0" presId="urn:microsoft.com/office/officeart/2005/8/layout/orgChart1"/>
    <dgm:cxn modelId="{56A8A725-31FD-4389-BBAA-4D0590746DE6}" type="presOf" srcId="{A90712F3-F5C8-4195-8220-008C2DB27A96}" destId="{A0700A59-E998-4847-A950-187490EDDA33}" srcOrd="0" destOrd="0" presId="urn:microsoft.com/office/officeart/2005/8/layout/orgChart1"/>
    <dgm:cxn modelId="{76E8F726-AA0E-4EAE-8D62-70FDE76A54C2}" type="presOf" srcId="{D338333E-734A-469A-AA6D-21CBEF6833F8}" destId="{E6AC6CFC-48A0-490C-A8DA-6C38AE49A714}" srcOrd="0" destOrd="0" presId="urn:microsoft.com/office/officeart/2005/8/layout/orgChart1"/>
    <dgm:cxn modelId="{41781628-732F-4FE5-A88F-231392E3C266}" srcId="{F0F71195-4ED1-404A-A1AD-9F59D40168F3}" destId="{042FBD2E-53A4-4743-BC75-2E03E43E8B14}" srcOrd="3" destOrd="0" parTransId="{EEB29B60-A0BB-40B9-A2C1-02A41D476593}" sibTransId="{92736259-F454-4BEE-B855-76614839C1E4}"/>
    <dgm:cxn modelId="{D4A21B29-98FE-4CD4-A508-9CD168D1C362}" srcId="{704DB39E-F2CB-4CFC-81AB-5D29AD36228B}" destId="{3B956ABC-765E-46D8-8089-B4A8D61BCC0E}" srcOrd="2" destOrd="0" parTransId="{DD5995E9-6523-4E6B-BA81-83EA0F283A09}" sibTransId="{805D8D95-BF36-4BA1-BDB1-EAF59117F3B3}"/>
    <dgm:cxn modelId="{56249329-62CF-4BBF-86D4-2FD6B3E95BEA}" type="presOf" srcId="{67941FF8-7348-4F25-8800-E77A57F770C4}" destId="{4CA0C826-7892-4792-859D-986F17100944}" srcOrd="0" destOrd="0" presId="urn:microsoft.com/office/officeart/2005/8/layout/orgChart1"/>
    <dgm:cxn modelId="{CDD4102F-A629-4024-A8A3-8E6E234A2083}" type="presOf" srcId="{C91A0073-6874-426B-AB04-B0CF3EFE1EFC}" destId="{9807B733-61AA-48C5-AFA0-D78B29112303}" srcOrd="0" destOrd="0" presId="urn:microsoft.com/office/officeart/2005/8/layout/orgChart1"/>
    <dgm:cxn modelId="{FB37F02F-C547-4961-983C-48B3D3A60AE0}" type="presOf" srcId="{27F074E1-1B86-40AC-A8F2-A79B022E5B99}" destId="{28137F2E-B519-42F1-BC1C-CF09DB80CA82}" srcOrd="0" destOrd="0" presId="urn:microsoft.com/office/officeart/2005/8/layout/orgChart1"/>
    <dgm:cxn modelId="{ECBFA430-0791-4DC2-A65A-BFCE0B3762D7}" type="presOf" srcId="{382AC36E-38EA-4B5E-BAD0-B3FA664F15AE}" destId="{70C58D1F-BF9E-4C55-B577-9A4583CA5CFD}" srcOrd="1" destOrd="0" presId="urn:microsoft.com/office/officeart/2005/8/layout/orgChart1"/>
    <dgm:cxn modelId="{DD06FB32-5DA0-4364-9733-48976A4A7545}" type="presOf" srcId="{2236B287-8CEA-461F-A56B-75ECA7A1084E}" destId="{6EF04D74-B1F8-4B65-BE3B-F54F2CF125C4}" srcOrd="0" destOrd="0" presId="urn:microsoft.com/office/officeart/2005/8/layout/orgChart1"/>
    <dgm:cxn modelId="{1DFA8E34-5BD1-41E7-AA3D-B198CBF65EDE}" type="presOf" srcId="{1FCDC306-19D5-40DA-8AB8-85809D1417CD}" destId="{EC16916A-2923-4B39-853F-52359B294776}" srcOrd="0" destOrd="0" presId="urn:microsoft.com/office/officeart/2005/8/layout/orgChart1"/>
    <dgm:cxn modelId="{98AA4436-12E3-422F-9343-6919BF802B54}" srcId="{3C57F266-9C39-4667-A82B-DE99CE0AD5F5}" destId="{AA99641C-E5EB-402D-9CFE-2D35A6D2526D}" srcOrd="0" destOrd="0" parTransId="{90738493-0ECA-49AA-9672-41F7CBCC405B}" sibTransId="{FDAAB69C-18CF-4606-B8BC-B83401764EC5}"/>
    <dgm:cxn modelId="{1A21733C-640F-4358-AFC3-C51B6686FD5B}" type="presOf" srcId="{F0F71195-4ED1-404A-A1AD-9F59D40168F3}" destId="{26801D48-CB52-4F35-AF9D-122D3C454359}" srcOrd="0" destOrd="0" presId="urn:microsoft.com/office/officeart/2005/8/layout/orgChart1"/>
    <dgm:cxn modelId="{A0F6DA5B-5D6A-484C-9CE0-0E16CA295CF5}" type="presOf" srcId="{3C57F266-9C39-4667-A82B-DE99CE0AD5F5}" destId="{EDF6B588-96A2-49B7-8842-D4395E78315E}" srcOrd="1" destOrd="0" presId="urn:microsoft.com/office/officeart/2005/8/layout/orgChart1"/>
    <dgm:cxn modelId="{7073235E-3B77-4B54-A53D-E53FA28FA798}" type="presOf" srcId="{A257A8E8-52C4-4568-9FAE-1AEB1C03C6A1}" destId="{CD9F605E-89EA-43D7-A31C-74AAE4E62AD8}" srcOrd="0" destOrd="0" presId="urn:microsoft.com/office/officeart/2005/8/layout/orgChart1"/>
    <dgm:cxn modelId="{CAC3745F-C18F-4D8C-B0C4-40712B428FD1}" srcId="{A53D159E-CBF2-4DB3-BA31-44D9C317A337}" destId="{A90712F3-F5C8-4195-8220-008C2DB27A96}" srcOrd="0" destOrd="0" parTransId="{B2B535B7-11E2-486A-9686-8CDBF3C526F4}" sibTransId="{2C870C2F-0A4D-403D-BF77-AA299E8EDD93}"/>
    <dgm:cxn modelId="{AA481A60-C889-4D1D-99C3-70A38741EF19}" type="presOf" srcId="{899CDBD1-A288-450C-8B37-4605EB746E1D}" destId="{EAA59D3F-02FF-486D-AD4E-5899DAD13B02}" srcOrd="0" destOrd="0" presId="urn:microsoft.com/office/officeart/2005/8/layout/orgChart1"/>
    <dgm:cxn modelId="{23605461-0C36-452F-ABC8-E90E86A8B305}" srcId="{A90712F3-F5C8-4195-8220-008C2DB27A96}" destId="{247CC220-B167-4483-9192-E6A4CD0E37F7}" srcOrd="1" destOrd="0" parTransId="{04CAB05E-AE78-43B5-86B2-FCFA064CB31F}" sibTransId="{CDDC5D7A-A9D5-4D31-A6DD-502574BAAA7C}"/>
    <dgm:cxn modelId="{7448BB62-A2C2-462C-A462-52F8888DCF62}" srcId="{F0F71195-4ED1-404A-A1AD-9F59D40168F3}" destId="{896C9033-4C85-4E12-A81C-D42C7F0AD22F}" srcOrd="0" destOrd="0" parTransId="{6DB1FBBF-8095-46E4-B27F-D2CC8721C7D1}" sibTransId="{0DA128BD-A0AE-4FEA-B811-F7F347282E50}"/>
    <dgm:cxn modelId="{145CF444-908B-43C3-A018-54914801199C}" type="presOf" srcId="{B6381FD6-2ED3-4C51-9268-7810BE1DD80B}" destId="{976D4658-76CC-460A-BEF3-FCA85F2E9A93}" srcOrd="1" destOrd="0" presId="urn:microsoft.com/office/officeart/2005/8/layout/orgChart1"/>
    <dgm:cxn modelId="{7F0AF466-158B-4A47-B23E-209B412F4416}" type="presOf" srcId="{80B0E9AD-7199-4AF8-AE64-3688E93DC1FE}" destId="{AB0F3BFD-D3F1-485E-8984-F945A958B183}" srcOrd="1" destOrd="0" presId="urn:microsoft.com/office/officeart/2005/8/layout/orgChart1"/>
    <dgm:cxn modelId="{3DF76E47-51A0-4283-9193-9A1D908D9E16}" srcId="{A90712F3-F5C8-4195-8220-008C2DB27A96}" destId="{489188EC-4064-4C22-96C9-BB36E0D95D82}" srcOrd="0" destOrd="0" parTransId="{27F074E1-1B86-40AC-A8F2-A79B022E5B99}" sibTransId="{0EEE69F6-48C9-4E43-B5AC-F89D4F02A274}"/>
    <dgm:cxn modelId="{6B62BE4D-2CCA-44C2-A6B2-86AC278906A2}" srcId="{A53D159E-CBF2-4DB3-BA31-44D9C317A337}" destId="{3C57F266-9C39-4667-A82B-DE99CE0AD5F5}" srcOrd="1" destOrd="0" parTransId="{A257A8E8-52C4-4568-9FAE-1AEB1C03C6A1}" sibTransId="{8EAA32D2-D79F-44B2-AE7C-CE4B772916ED}"/>
    <dgm:cxn modelId="{33B5E54F-D6E9-4978-8FC2-3B3360F2ECEE}" type="presOf" srcId="{EEB29B60-A0BB-40B9-A2C1-02A41D476593}" destId="{15DA31F0-12BA-40F4-9639-7318267585F0}" srcOrd="0" destOrd="0" presId="urn:microsoft.com/office/officeart/2005/8/layout/orgChart1"/>
    <dgm:cxn modelId="{B68DDD50-77CB-4025-B311-5BE1708B5755}" type="presOf" srcId="{AAD385FA-A39C-43F5-A971-6981E124B814}" destId="{B91D1E26-D0AC-4E27-B1AE-016E222C4598}" srcOrd="0" destOrd="0" presId="urn:microsoft.com/office/officeart/2005/8/layout/orgChart1"/>
    <dgm:cxn modelId="{E8D6E570-BB73-408D-B134-4FA4BBE10DFC}" type="presOf" srcId="{78376222-8B20-4E70-B9FE-45E948D4FBF7}" destId="{F702AF7B-D19E-45BD-B397-5BBE6DEEDF7A}" srcOrd="1" destOrd="0" presId="urn:microsoft.com/office/officeart/2005/8/layout/orgChart1"/>
    <dgm:cxn modelId="{CAD75E51-C041-411B-B673-655EC6BE5302}" type="presOf" srcId="{B2A70B1F-F50E-4BCD-8B22-0542BAE2D0B2}" destId="{5C250EAA-1F9E-4D79-A273-6588FEE0CC5C}" srcOrd="0" destOrd="0" presId="urn:microsoft.com/office/officeart/2005/8/layout/orgChart1"/>
    <dgm:cxn modelId="{08976473-D890-4042-9CE4-8A1C8DA50986}" srcId="{F0F71195-4ED1-404A-A1AD-9F59D40168F3}" destId="{67941FF8-7348-4F25-8800-E77A57F770C4}" srcOrd="1" destOrd="0" parTransId="{255CA5C2-BE01-4183-9DEC-AF51FCAA39EF}" sibTransId="{03AC385E-BD6A-4794-85DD-9519C6EF2E5F}"/>
    <dgm:cxn modelId="{0FC35054-21BD-4BE5-B1EC-B4E91E979656}" srcId="{AA99641C-E5EB-402D-9CFE-2D35A6D2526D}" destId="{570557E4-9781-4783-B972-3DA487844ABF}" srcOrd="0" destOrd="0" parTransId="{FD818347-40DA-49E9-851C-A84262E0CB77}" sibTransId="{9AA5252D-6FE6-4FCF-B4EA-82859BBE2086}"/>
    <dgm:cxn modelId="{CECAB554-0064-4611-BBFA-4BA7EDE3B8C7}" type="presOf" srcId="{97E29FB4-5959-4210-90BD-998C2243C017}" destId="{BCFFF7B1-BAE3-46B3-85E9-7CE9DEB4171F}" srcOrd="0" destOrd="0" presId="urn:microsoft.com/office/officeart/2005/8/layout/orgChart1"/>
    <dgm:cxn modelId="{012E1C75-340B-4D7E-99A2-6C4108B51FAD}" type="presOf" srcId="{F0F71195-4ED1-404A-A1AD-9F59D40168F3}" destId="{D4DA19D6-CAC8-40CA-8139-BB2F84A0D97C}" srcOrd="1" destOrd="0" presId="urn:microsoft.com/office/officeart/2005/8/layout/orgChart1"/>
    <dgm:cxn modelId="{6E847A7A-FB75-4649-A4DD-2F6B1C147196}" srcId="{AA99641C-E5EB-402D-9CFE-2D35A6D2526D}" destId="{4A094722-4E0D-4647-9A06-7623FF29BE1B}" srcOrd="1" destOrd="0" parTransId="{B2A70B1F-F50E-4BCD-8B22-0542BAE2D0B2}" sibTransId="{6AAA69FB-AFF5-44E0-BE1E-6C6B77A6FCE8}"/>
    <dgm:cxn modelId="{C517537D-799A-4437-A197-E39609D549EC}" type="presOf" srcId="{A90712F3-F5C8-4195-8220-008C2DB27A96}" destId="{EC18A56E-42DD-4FC9-B6A5-1D767A42F126}" srcOrd="1" destOrd="0" presId="urn:microsoft.com/office/officeart/2005/8/layout/orgChart1"/>
    <dgm:cxn modelId="{7DC1E67D-DF5F-4619-A534-4317B25B86B2}" type="presOf" srcId="{D338333E-734A-469A-AA6D-21CBEF6833F8}" destId="{29A1C956-87AF-4059-A04C-EC749B1499BE}" srcOrd="1" destOrd="0" presId="urn:microsoft.com/office/officeart/2005/8/layout/orgChart1"/>
    <dgm:cxn modelId="{6326207E-1402-4760-BA41-658763AE7F2A}" srcId="{AA99641C-E5EB-402D-9CFE-2D35A6D2526D}" destId="{37D08868-3E88-4C22-AD47-628870B461DF}" srcOrd="2" destOrd="0" parTransId="{899CDBD1-A288-450C-8B37-4605EB746E1D}" sibTransId="{F1E78EDD-23CF-463F-B711-E0A29EB41D78}"/>
    <dgm:cxn modelId="{D6565A81-7BD1-4475-826A-899DA9A8DAEA}" type="presOf" srcId="{AA99641C-E5EB-402D-9CFE-2D35A6D2526D}" destId="{78882B2B-5D4B-40AA-BB31-DC6CBCC6EC5E}" srcOrd="0" destOrd="0" presId="urn:microsoft.com/office/officeart/2005/8/layout/orgChart1"/>
    <dgm:cxn modelId="{83531982-EC4C-47F0-AF84-2FE77E82B98D}" type="presOf" srcId="{FD818347-40DA-49E9-851C-A84262E0CB77}" destId="{B78224C8-5D9E-4961-85D3-4AAC5B4514F4}" srcOrd="0" destOrd="0" presId="urn:microsoft.com/office/officeart/2005/8/layout/orgChart1"/>
    <dgm:cxn modelId="{0DA20B84-904C-4E98-B8D1-9D80918A6D56}" type="presOf" srcId="{78376222-8B20-4E70-B9FE-45E948D4FBF7}" destId="{1E2ECD5A-18F9-43B0-9F71-B3A9C15CE466}" srcOrd="0" destOrd="0" presId="urn:microsoft.com/office/officeart/2005/8/layout/orgChart1"/>
    <dgm:cxn modelId="{B2EF2E89-B7ED-4F93-A2A7-615D2E81CB99}" type="presOf" srcId="{B6381FD6-2ED3-4C51-9268-7810BE1DD80B}" destId="{96543377-74A6-4934-9554-14EAA7979AA6}" srcOrd="0" destOrd="0" presId="urn:microsoft.com/office/officeart/2005/8/layout/orgChart1"/>
    <dgm:cxn modelId="{A06EB096-55FD-4358-B0AB-249F0FA7B46C}" srcId="{704DB39E-F2CB-4CFC-81AB-5D29AD36228B}" destId="{80B0E9AD-7199-4AF8-AE64-3688E93DC1FE}" srcOrd="3" destOrd="0" parTransId="{97CE3C05-E8D2-492A-B657-C7DF5F1188E2}" sibTransId="{AF4258CD-216E-49AA-9B83-9837B6FD7ABD}"/>
    <dgm:cxn modelId="{C3CB2E97-29F1-4DAD-930A-C8415A343CCE}" type="presOf" srcId="{04CAB05E-AE78-43B5-86B2-FCFA064CB31F}" destId="{F6EF0926-37BB-4351-8425-E9C65B41E757}" srcOrd="0" destOrd="0" presId="urn:microsoft.com/office/officeart/2005/8/layout/orgChart1"/>
    <dgm:cxn modelId="{5D42A097-D0A2-4DAC-9045-62F270BCCDD4}" type="presOf" srcId="{247CC220-B167-4483-9192-E6A4CD0E37F7}" destId="{AFA55F23-F2C8-4178-B802-93CEE171C7E2}" srcOrd="0" destOrd="0" presId="urn:microsoft.com/office/officeart/2005/8/layout/orgChart1"/>
    <dgm:cxn modelId="{53DADA99-9437-4B1D-B210-C4F0680445C6}" type="presOf" srcId="{4A094722-4E0D-4647-9A06-7623FF29BE1B}" destId="{19B5B9E4-54DD-4B87-9DD9-8F5FC1F8CDD8}" srcOrd="0" destOrd="0" presId="urn:microsoft.com/office/officeart/2005/8/layout/orgChart1"/>
    <dgm:cxn modelId="{12C5399B-3663-424B-AADF-44148925C709}" type="presOf" srcId="{37D08868-3E88-4C22-AD47-628870B461DF}" destId="{7522851B-486B-4FDF-B2A4-3BEB30101D6E}" srcOrd="0" destOrd="0" presId="urn:microsoft.com/office/officeart/2005/8/layout/orgChart1"/>
    <dgm:cxn modelId="{9752FB9F-8B50-4FC3-BEDE-2C91EDBC259E}" type="presOf" srcId="{382AC36E-38EA-4B5E-BAD0-B3FA664F15AE}" destId="{58CD9442-815A-42B5-AF7A-018449A43AA6}" srcOrd="0" destOrd="0" presId="urn:microsoft.com/office/officeart/2005/8/layout/orgChart1"/>
    <dgm:cxn modelId="{B733A5A3-820C-4BC0-822F-978CB045FB84}" type="presOf" srcId="{704DB39E-F2CB-4CFC-81AB-5D29AD36228B}" destId="{C7F82E5C-07ED-4EC4-B788-2001FE9883E8}" srcOrd="0" destOrd="0" presId="urn:microsoft.com/office/officeart/2005/8/layout/orgChart1"/>
    <dgm:cxn modelId="{C539C8AD-B0CD-4A3E-AB2A-91266B1B0E24}" type="presOf" srcId="{DD5995E9-6523-4E6B-BA81-83EA0F283A09}" destId="{A675D57B-F0EA-4444-BE62-7111E73D7EF9}" srcOrd="0" destOrd="0" presId="urn:microsoft.com/office/officeart/2005/8/layout/orgChart1"/>
    <dgm:cxn modelId="{77B389B2-F53A-4233-A015-B5CE83C4930E}" type="presOf" srcId="{A53D159E-CBF2-4DB3-BA31-44D9C317A337}" destId="{DAA52976-7E83-4223-9011-13981EE0C062}" srcOrd="1" destOrd="0" presId="urn:microsoft.com/office/officeart/2005/8/layout/orgChart1"/>
    <dgm:cxn modelId="{E9D836B4-9347-4083-92DF-C5939C6ECEDD}" type="presOf" srcId="{37D08868-3E88-4C22-AD47-628870B461DF}" destId="{8D170C45-ECAE-46A1-951A-2AC43808E538}" srcOrd="1" destOrd="0" presId="urn:microsoft.com/office/officeart/2005/8/layout/orgChart1"/>
    <dgm:cxn modelId="{E4B1BAB4-BC87-4A6E-A296-B2E81CB2171B}" type="presOf" srcId="{CBEDCD80-C2AD-40D0-980D-7975A23A4245}" destId="{74E39647-5752-48CE-A245-16528D95F299}" srcOrd="0" destOrd="0" presId="urn:microsoft.com/office/officeart/2005/8/layout/orgChart1"/>
    <dgm:cxn modelId="{D154F5B4-46A8-4BC2-88DC-A4208A01A0D5}" srcId="{704DB39E-F2CB-4CFC-81AB-5D29AD36228B}" destId="{C016A1A3-79F0-49B0-A3B5-5DD66AC1EC19}" srcOrd="1" destOrd="0" parTransId="{AAD385FA-A39C-43F5-A971-6981E124B814}" sibTransId="{37DCB30C-9FA8-4970-9C33-99B7FAA5056D}"/>
    <dgm:cxn modelId="{9D5FF4B6-5B8E-44DA-B903-D36B57E89879}" type="presOf" srcId="{90738493-0ECA-49AA-9672-41F7CBCC405B}" destId="{9B689804-2A98-469B-BA22-833C38604080}" srcOrd="0" destOrd="0" presId="urn:microsoft.com/office/officeart/2005/8/layout/orgChart1"/>
    <dgm:cxn modelId="{54544EB7-89CC-4DDE-B3B7-C31E61C7ADDF}" type="presOf" srcId="{97CE3C05-E8D2-492A-B657-C7DF5F1188E2}" destId="{6142FA03-ABE4-44C8-83DA-78BCF0F8FBC8}" srcOrd="0" destOrd="0" presId="urn:microsoft.com/office/officeart/2005/8/layout/orgChart1"/>
    <dgm:cxn modelId="{15CDF6B7-0A3A-4FB6-AFB3-DD17CD8B14CE}" type="presOf" srcId="{69AF2426-8846-4653-BBBA-1332D9BA2EA5}" destId="{69D59BA6-CF82-41A9-9030-12A13A9D5E31}" srcOrd="0" destOrd="0" presId="urn:microsoft.com/office/officeart/2005/8/layout/orgChart1"/>
    <dgm:cxn modelId="{3B529BB8-18E3-470D-9520-FB6CD7DD15B0}" type="presOf" srcId="{3B956ABC-765E-46D8-8089-B4A8D61BCC0E}" destId="{4EC63064-557A-4AA6-B0DA-FB007AA7C028}" srcOrd="1" destOrd="0" presId="urn:microsoft.com/office/officeart/2005/8/layout/orgChart1"/>
    <dgm:cxn modelId="{5E1FF4BB-F9A8-4F78-95CF-43A8243D7E89}" srcId="{704DB39E-F2CB-4CFC-81AB-5D29AD36228B}" destId="{78376222-8B20-4E70-B9FE-45E948D4FBF7}" srcOrd="4" destOrd="0" parTransId="{CBEDCD80-C2AD-40D0-980D-7975A23A4245}" sibTransId="{1B504CBA-F668-4F41-88B6-E0A52822F5CF}"/>
    <dgm:cxn modelId="{254393BC-4F1E-4CEC-A560-4B4D093F8E20}" type="presOf" srcId="{570557E4-9781-4783-B972-3DA487844ABF}" destId="{512CCD1A-A6CA-4647-AD09-A29E2440A571}" srcOrd="0" destOrd="0" presId="urn:microsoft.com/office/officeart/2005/8/layout/orgChart1"/>
    <dgm:cxn modelId="{287419BE-77CF-40BA-8249-C51A745F27FA}" type="presOf" srcId="{C016A1A3-79F0-49B0-A3B5-5DD66AC1EC19}" destId="{44CE8CF5-4B5D-4324-BCE4-2530CE3C0D04}" srcOrd="1" destOrd="0" presId="urn:microsoft.com/office/officeart/2005/8/layout/orgChart1"/>
    <dgm:cxn modelId="{0FF6FEC7-9995-4064-B13B-87FDE3A0108E}" type="presOf" srcId="{A53D159E-CBF2-4DB3-BA31-44D9C317A337}" destId="{43617BE9-996F-48BC-A8DF-1C1A547EB5E8}" srcOrd="0" destOrd="0" presId="urn:microsoft.com/office/officeart/2005/8/layout/orgChart1"/>
    <dgm:cxn modelId="{07D745CA-C827-4913-A602-514C866BB7F9}" type="presOf" srcId="{B2B535B7-11E2-486A-9686-8CDBF3C526F4}" destId="{52E4127E-0839-4CFC-B4C8-9C2419CB0890}" srcOrd="0" destOrd="0" presId="urn:microsoft.com/office/officeart/2005/8/layout/orgChart1"/>
    <dgm:cxn modelId="{EB02C2CA-CEFD-4575-B70E-84FEFBCAB499}" srcId="{A90712F3-F5C8-4195-8220-008C2DB27A96}" destId="{D338333E-734A-469A-AA6D-21CBEF6833F8}" srcOrd="2" destOrd="0" parTransId="{2236B287-8CEA-461F-A56B-75ECA7A1084E}" sibTransId="{534DB471-421A-46A6-B06E-011C2065E7A4}"/>
    <dgm:cxn modelId="{81629ACC-2F4C-4786-B7B9-1A01E5382BF8}" type="presOf" srcId="{AA99641C-E5EB-402D-9CFE-2D35A6D2526D}" destId="{382C3770-B00F-466E-BD75-7DB1FBEB3327}" srcOrd="1" destOrd="0" presId="urn:microsoft.com/office/officeart/2005/8/layout/orgChart1"/>
    <dgm:cxn modelId="{347BFFCC-C481-48CC-A6CD-BD212E999C2C}" type="presOf" srcId="{C016A1A3-79F0-49B0-A3B5-5DD66AC1EC19}" destId="{4EDD4415-B3C0-46F8-A5B1-42DA325D51D7}" srcOrd="0" destOrd="0" presId="urn:microsoft.com/office/officeart/2005/8/layout/orgChart1"/>
    <dgm:cxn modelId="{B68AE2CF-2794-41E6-AB18-7FF516E2DD4B}" type="presOf" srcId="{355140F8-CFEC-4A72-8BBD-622DA3FD9227}" destId="{7266928A-AA8F-4009-B429-ABDBF753533D}" srcOrd="0" destOrd="0" presId="urn:microsoft.com/office/officeart/2005/8/layout/orgChart1"/>
    <dgm:cxn modelId="{49BF5CD4-80D8-43F2-A517-9EDC1C3A2021}" type="presOf" srcId="{4A094722-4E0D-4647-9A06-7623FF29BE1B}" destId="{95763CAE-8B1D-46CD-A15D-8C6E9B371D73}" srcOrd="1" destOrd="0" presId="urn:microsoft.com/office/officeart/2005/8/layout/orgChart1"/>
    <dgm:cxn modelId="{23E114D6-ED59-48BD-8318-14F06DF81644}" type="presOf" srcId="{570557E4-9781-4783-B972-3DA487844ABF}" destId="{AEDE72B0-ACF5-461E-96EB-9DC1B1173323}" srcOrd="1" destOrd="0" presId="urn:microsoft.com/office/officeart/2005/8/layout/orgChart1"/>
    <dgm:cxn modelId="{F4064CD7-9ADC-4FCE-93BA-E4BCBAA337DC}" type="presOf" srcId="{042FBD2E-53A4-4743-BC75-2E03E43E8B14}" destId="{E147F371-AC8F-4341-AFC0-AF765BFBC209}" srcOrd="0" destOrd="0" presId="urn:microsoft.com/office/officeart/2005/8/layout/orgChart1"/>
    <dgm:cxn modelId="{8D03CEDE-B569-4796-AB57-13E20461FA64}" type="presOf" srcId="{67941FF8-7348-4F25-8800-E77A57F770C4}" destId="{414F7F75-D273-4C86-8F03-0BD235BF128C}" srcOrd="1" destOrd="0" presId="urn:microsoft.com/office/officeart/2005/8/layout/orgChart1"/>
    <dgm:cxn modelId="{462C8FE3-D5B9-438C-B5AA-2150277CF9F0}" type="presOf" srcId="{489188EC-4064-4C22-96C9-BB36E0D95D82}" destId="{4B367603-4DD2-4671-A8A8-AD314A2F6562}" srcOrd="0" destOrd="0" presId="urn:microsoft.com/office/officeart/2005/8/layout/orgChart1"/>
    <dgm:cxn modelId="{54288DE4-D61B-451F-8F02-4AE7D34BDC8B}" srcId="{3C57F266-9C39-4667-A82B-DE99CE0AD5F5}" destId="{F0F71195-4ED1-404A-A1AD-9F59D40168F3}" srcOrd="1" destOrd="0" parTransId="{1FCDC306-19D5-40DA-8AB8-85809D1417CD}" sibTransId="{F3B84866-6E76-4C3B-B26D-53D76599FE17}"/>
    <dgm:cxn modelId="{984D90F0-B556-4835-98E1-D7822BFA14CE}" type="presOf" srcId="{6DB1FBBF-8095-46E4-B27F-D2CC8721C7D1}" destId="{BBB68953-E7D2-4957-93E9-29F34C06CCED}" srcOrd="0" destOrd="0" presId="urn:microsoft.com/office/officeart/2005/8/layout/orgChart1"/>
    <dgm:cxn modelId="{E1A4B1F8-A448-47F0-A288-99971AEF5BE2}" srcId="{704DB39E-F2CB-4CFC-81AB-5D29AD36228B}" destId="{B6381FD6-2ED3-4C51-9268-7810BE1DD80B}" srcOrd="0" destOrd="0" parTransId="{C91A0073-6874-426B-AB04-B0CF3EFE1EFC}" sibTransId="{51304E5F-DDAF-4324-9B1C-2625A0200ABD}"/>
    <dgm:cxn modelId="{000086FA-E4F0-4576-B60E-77253DB9A5B9}" type="presOf" srcId="{042FBD2E-53A4-4743-BC75-2E03E43E8B14}" destId="{8799C3F4-95D4-411D-8F45-C7E2DEAD6BA6}" srcOrd="1" destOrd="0" presId="urn:microsoft.com/office/officeart/2005/8/layout/orgChart1"/>
    <dgm:cxn modelId="{92FF5BFC-7940-4FFD-B25C-EDE8C1C89ACF}" type="presOf" srcId="{247CC220-B167-4483-9192-E6A4CD0E37F7}" destId="{F3271464-82DA-477D-A879-685056A687B9}" srcOrd="1" destOrd="0" presId="urn:microsoft.com/office/officeart/2005/8/layout/orgChart1"/>
    <dgm:cxn modelId="{B36D56FC-2ABF-4B43-B601-CA675664177F}" srcId="{F0F71195-4ED1-404A-A1AD-9F59D40168F3}" destId="{382AC36E-38EA-4B5E-BAD0-B3FA664F15AE}" srcOrd="2" destOrd="0" parTransId="{355140F8-CFEC-4A72-8BBD-622DA3FD9227}" sibTransId="{AEAF78BB-25D0-4FFF-8FD8-4E5C3A3C905D}"/>
    <dgm:cxn modelId="{F6D43E6B-C186-496F-8905-9833FBBB9CF0}" type="presParOf" srcId="{69D59BA6-CF82-41A9-9030-12A13A9D5E31}" destId="{C30CF212-1A04-4C9C-A23A-CB62DE6B99AA}" srcOrd="0" destOrd="0" presId="urn:microsoft.com/office/officeart/2005/8/layout/orgChart1"/>
    <dgm:cxn modelId="{30981226-4A5A-4CB8-B98C-DB490CF876C4}" type="presParOf" srcId="{C30CF212-1A04-4C9C-A23A-CB62DE6B99AA}" destId="{E82A4CF2-9AA8-4F77-915F-9F20D71D1CC7}" srcOrd="0" destOrd="0" presId="urn:microsoft.com/office/officeart/2005/8/layout/orgChart1"/>
    <dgm:cxn modelId="{6BAF3FB0-CB95-443E-8039-35E78BE976CF}" type="presParOf" srcId="{E82A4CF2-9AA8-4F77-915F-9F20D71D1CC7}" destId="{43617BE9-996F-48BC-A8DF-1C1A547EB5E8}" srcOrd="0" destOrd="0" presId="urn:microsoft.com/office/officeart/2005/8/layout/orgChart1"/>
    <dgm:cxn modelId="{D60096D0-B750-48B7-9986-AAC353C83A68}" type="presParOf" srcId="{E82A4CF2-9AA8-4F77-915F-9F20D71D1CC7}" destId="{DAA52976-7E83-4223-9011-13981EE0C062}" srcOrd="1" destOrd="0" presId="urn:microsoft.com/office/officeart/2005/8/layout/orgChart1"/>
    <dgm:cxn modelId="{C7639B62-F65E-45FB-A3D4-FE4678415306}" type="presParOf" srcId="{C30CF212-1A04-4C9C-A23A-CB62DE6B99AA}" destId="{E136C014-6849-4294-AB4C-22E8C90CC320}" srcOrd="1" destOrd="0" presId="urn:microsoft.com/office/officeart/2005/8/layout/orgChart1"/>
    <dgm:cxn modelId="{5781139D-A645-4187-8A54-34A3B6B742A4}" type="presParOf" srcId="{E136C014-6849-4294-AB4C-22E8C90CC320}" destId="{52E4127E-0839-4CFC-B4C8-9C2419CB0890}" srcOrd="0" destOrd="0" presId="urn:microsoft.com/office/officeart/2005/8/layout/orgChart1"/>
    <dgm:cxn modelId="{603E9D9D-A657-4B94-B4D5-B25FDAB5F43E}" type="presParOf" srcId="{E136C014-6849-4294-AB4C-22E8C90CC320}" destId="{3441B6CA-E439-4C44-A045-13B3986B1A66}" srcOrd="1" destOrd="0" presId="urn:microsoft.com/office/officeart/2005/8/layout/orgChart1"/>
    <dgm:cxn modelId="{362E5280-610F-4809-9BB0-7EEF3BA7C7FB}" type="presParOf" srcId="{3441B6CA-E439-4C44-A045-13B3986B1A66}" destId="{610096A9-FB43-463E-8F35-9C7C233CAE02}" srcOrd="0" destOrd="0" presId="urn:microsoft.com/office/officeart/2005/8/layout/orgChart1"/>
    <dgm:cxn modelId="{778D3FB3-7D3F-4399-89EA-3A8F37B93E35}" type="presParOf" srcId="{610096A9-FB43-463E-8F35-9C7C233CAE02}" destId="{A0700A59-E998-4847-A950-187490EDDA33}" srcOrd="0" destOrd="0" presId="urn:microsoft.com/office/officeart/2005/8/layout/orgChart1"/>
    <dgm:cxn modelId="{9B174104-5D74-4503-9185-A021ADB3B6A9}" type="presParOf" srcId="{610096A9-FB43-463E-8F35-9C7C233CAE02}" destId="{EC18A56E-42DD-4FC9-B6A5-1D767A42F126}" srcOrd="1" destOrd="0" presId="urn:microsoft.com/office/officeart/2005/8/layout/orgChart1"/>
    <dgm:cxn modelId="{F5E1E7EB-9E9E-4295-979B-317374188B9A}" type="presParOf" srcId="{3441B6CA-E439-4C44-A045-13B3986B1A66}" destId="{04A023C8-2B2F-45DF-AA12-993853FB86B2}" srcOrd="1" destOrd="0" presId="urn:microsoft.com/office/officeart/2005/8/layout/orgChart1"/>
    <dgm:cxn modelId="{0BCEAFD0-89D4-48DA-9B81-F3FC94750F6C}" type="presParOf" srcId="{04A023C8-2B2F-45DF-AA12-993853FB86B2}" destId="{28137F2E-B519-42F1-BC1C-CF09DB80CA82}" srcOrd="0" destOrd="0" presId="urn:microsoft.com/office/officeart/2005/8/layout/orgChart1"/>
    <dgm:cxn modelId="{DE65B352-7428-4436-B4F8-1B4DDCB09296}" type="presParOf" srcId="{04A023C8-2B2F-45DF-AA12-993853FB86B2}" destId="{3EB17893-54D5-45D5-B53D-714633ABE44E}" srcOrd="1" destOrd="0" presId="urn:microsoft.com/office/officeart/2005/8/layout/orgChart1"/>
    <dgm:cxn modelId="{DCCD2C99-BB3A-4C96-BAE8-40D72762AB76}" type="presParOf" srcId="{3EB17893-54D5-45D5-B53D-714633ABE44E}" destId="{F906C94A-A6EF-4974-BFFF-EA33B1396E08}" srcOrd="0" destOrd="0" presId="urn:microsoft.com/office/officeart/2005/8/layout/orgChart1"/>
    <dgm:cxn modelId="{319DF63C-D356-4B1B-B6DA-5402B3AC4FC1}" type="presParOf" srcId="{F906C94A-A6EF-4974-BFFF-EA33B1396E08}" destId="{4B367603-4DD2-4671-A8A8-AD314A2F6562}" srcOrd="0" destOrd="0" presId="urn:microsoft.com/office/officeart/2005/8/layout/orgChart1"/>
    <dgm:cxn modelId="{826FECD0-F5E8-43B2-BDB4-6F39F55621DA}" type="presParOf" srcId="{F906C94A-A6EF-4974-BFFF-EA33B1396E08}" destId="{12226BAD-686C-4AF9-BED1-D16867785C1D}" srcOrd="1" destOrd="0" presId="urn:microsoft.com/office/officeart/2005/8/layout/orgChart1"/>
    <dgm:cxn modelId="{F4AD7D31-60DD-4E56-BFD2-3A2359B8939E}" type="presParOf" srcId="{3EB17893-54D5-45D5-B53D-714633ABE44E}" destId="{F7F41026-834C-4F38-BFA7-405D407A553D}" srcOrd="1" destOrd="0" presId="urn:microsoft.com/office/officeart/2005/8/layout/orgChart1"/>
    <dgm:cxn modelId="{9E0CA4DE-CCDC-48C0-8A7D-CE262169CB96}" type="presParOf" srcId="{3EB17893-54D5-45D5-B53D-714633ABE44E}" destId="{7644822D-1892-47DA-B0D4-128E23B7991C}" srcOrd="2" destOrd="0" presId="urn:microsoft.com/office/officeart/2005/8/layout/orgChart1"/>
    <dgm:cxn modelId="{8CECAD36-404A-4D90-8929-2FC5406AA84C}" type="presParOf" srcId="{04A023C8-2B2F-45DF-AA12-993853FB86B2}" destId="{F6EF0926-37BB-4351-8425-E9C65B41E757}" srcOrd="2" destOrd="0" presId="urn:microsoft.com/office/officeart/2005/8/layout/orgChart1"/>
    <dgm:cxn modelId="{3EAF1B42-D875-46FD-A912-40D362E84973}" type="presParOf" srcId="{04A023C8-2B2F-45DF-AA12-993853FB86B2}" destId="{8A375EA9-31EC-4BAD-A1D0-B55BA197E7AE}" srcOrd="3" destOrd="0" presId="urn:microsoft.com/office/officeart/2005/8/layout/orgChart1"/>
    <dgm:cxn modelId="{48278DE6-145A-404B-9E34-A8731D7D94B0}" type="presParOf" srcId="{8A375EA9-31EC-4BAD-A1D0-B55BA197E7AE}" destId="{C669FA00-D984-4852-9064-74BB51A8786D}" srcOrd="0" destOrd="0" presId="urn:microsoft.com/office/officeart/2005/8/layout/orgChart1"/>
    <dgm:cxn modelId="{19664C57-E7B2-4B50-BB01-B27CB263B460}" type="presParOf" srcId="{C669FA00-D984-4852-9064-74BB51A8786D}" destId="{AFA55F23-F2C8-4178-B802-93CEE171C7E2}" srcOrd="0" destOrd="0" presId="urn:microsoft.com/office/officeart/2005/8/layout/orgChart1"/>
    <dgm:cxn modelId="{2699FCFB-335F-47A7-99AA-DC9AAD329FB9}" type="presParOf" srcId="{C669FA00-D984-4852-9064-74BB51A8786D}" destId="{F3271464-82DA-477D-A879-685056A687B9}" srcOrd="1" destOrd="0" presId="urn:microsoft.com/office/officeart/2005/8/layout/orgChart1"/>
    <dgm:cxn modelId="{A70BBF82-56AB-4438-9086-1DF55383D7A7}" type="presParOf" srcId="{8A375EA9-31EC-4BAD-A1D0-B55BA197E7AE}" destId="{A01DCA99-C38F-49DF-9056-C138ABDEBF8D}" srcOrd="1" destOrd="0" presId="urn:microsoft.com/office/officeart/2005/8/layout/orgChart1"/>
    <dgm:cxn modelId="{F498534C-D99D-4292-B512-BB1C60298FC7}" type="presParOf" srcId="{8A375EA9-31EC-4BAD-A1D0-B55BA197E7AE}" destId="{D41FBAB2-A573-4F0B-BF88-74C49F509793}" srcOrd="2" destOrd="0" presId="urn:microsoft.com/office/officeart/2005/8/layout/orgChart1"/>
    <dgm:cxn modelId="{C6D30EA6-8DC2-4F4A-A87E-194C4FF0A4BE}" type="presParOf" srcId="{04A023C8-2B2F-45DF-AA12-993853FB86B2}" destId="{6EF04D74-B1F8-4B65-BE3B-F54F2CF125C4}" srcOrd="4" destOrd="0" presId="urn:microsoft.com/office/officeart/2005/8/layout/orgChart1"/>
    <dgm:cxn modelId="{BAF70F4F-2B15-4F01-B70E-5731B8F5E851}" type="presParOf" srcId="{04A023C8-2B2F-45DF-AA12-993853FB86B2}" destId="{4C154113-E52F-4122-B077-1509BC7A8CD6}" srcOrd="5" destOrd="0" presId="urn:microsoft.com/office/officeart/2005/8/layout/orgChart1"/>
    <dgm:cxn modelId="{52BC7BAA-0ED1-43CC-8D78-807AAC96BBA8}" type="presParOf" srcId="{4C154113-E52F-4122-B077-1509BC7A8CD6}" destId="{1A048CBE-7799-45EE-B875-8DAB76584E5D}" srcOrd="0" destOrd="0" presId="urn:microsoft.com/office/officeart/2005/8/layout/orgChart1"/>
    <dgm:cxn modelId="{B90F98D6-8B32-4083-BE06-DECF016316E8}" type="presParOf" srcId="{1A048CBE-7799-45EE-B875-8DAB76584E5D}" destId="{E6AC6CFC-48A0-490C-A8DA-6C38AE49A714}" srcOrd="0" destOrd="0" presId="urn:microsoft.com/office/officeart/2005/8/layout/orgChart1"/>
    <dgm:cxn modelId="{24567E20-F8BD-42C1-A86D-9CBCAADFC92A}" type="presParOf" srcId="{1A048CBE-7799-45EE-B875-8DAB76584E5D}" destId="{29A1C956-87AF-4059-A04C-EC749B1499BE}" srcOrd="1" destOrd="0" presId="urn:microsoft.com/office/officeart/2005/8/layout/orgChart1"/>
    <dgm:cxn modelId="{56D3C526-A90B-4045-A949-6C86A5FD9DC0}" type="presParOf" srcId="{4C154113-E52F-4122-B077-1509BC7A8CD6}" destId="{A88BC788-8BAE-45A2-A76C-0393988E0DC3}" srcOrd="1" destOrd="0" presId="urn:microsoft.com/office/officeart/2005/8/layout/orgChart1"/>
    <dgm:cxn modelId="{7EEDCA09-0C8B-4DC6-B001-0DDF54C15734}" type="presParOf" srcId="{4C154113-E52F-4122-B077-1509BC7A8CD6}" destId="{1B63F4FD-65D4-4861-8B5D-DA05AFAC003D}" srcOrd="2" destOrd="0" presId="urn:microsoft.com/office/officeart/2005/8/layout/orgChart1"/>
    <dgm:cxn modelId="{90423BA0-0C89-4D05-B777-680F62D1E7EC}" type="presParOf" srcId="{3441B6CA-E439-4C44-A045-13B3986B1A66}" destId="{7B4442C4-0224-4EEA-A65F-B563CECB4B35}" srcOrd="2" destOrd="0" presId="urn:microsoft.com/office/officeart/2005/8/layout/orgChart1"/>
    <dgm:cxn modelId="{5519BE12-253C-47E0-A8CD-8F7192C4FBBE}" type="presParOf" srcId="{E136C014-6849-4294-AB4C-22E8C90CC320}" destId="{CD9F605E-89EA-43D7-A31C-74AAE4E62AD8}" srcOrd="2" destOrd="0" presId="urn:microsoft.com/office/officeart/2005/8/layout/orgChart1"/>
    <dgm:cxn modelId="{368516C2-43A6-4244-9A30-DD938DC43A88}" type="presParOf" srcId="{E136C014-6849-4294-AB4C-22E8C90CC320}" destId="{0C62AEE9-521D-45E4-8ED8-675B41924E0C}" srcOrd="3" destOrd="0" presId="urn:microsoft.com/office/officeart/2005/8/layout/orgChart1"/>
    <dgm:cxn modelId="{B967BC79-1FD9-4CF3-A390-ED198707097D}" type="presParOf" srcId="{0C62AEE9-521D-45E4-8ED8-675B41924E0C}" destId="{47AA8364-C4FB-4231-B64A-35182C411ABE}" srcOrd="0" destOrd="0" presId="urn:microsoft.com/office/officeart/2005/8/layout/orgChart1"/>
    <dgm:cxn modelId="{8ECE090D-D3FE-4322-AFCF-384E377043E5}" type="presParOf" srcId="{47AA8364-C4FB-4231-B64A-35182C411ABE}" destId="{75F4DD60-0818-40D4-B058-C30342E38AB4}" srcOrd="0" destOrd="0" presId="urn:microsoft.com/office/officeart/2005/8/layout/orgChart1"/>
    <dgm:cxn modelId="{4F0159E9-3735-404D-B522-438AA933BF5E}" type="presParOf" srcId="{47AA8364-C4FB-4231-B64A-35182C411ABE}" destId="{EDF6B588-96A2-49B7-8842-D4395E78315E}" srcOrd="1" destOrd="0" presId="urn:microsoft.com/office/officeart/2005/8/layout/orgChart1"/>
    <dgm:cxn modelId="{470983E4-B37A-4811-A737-48206250755A}" type="presParOf" srcId="{0C62AEE9-521D-45E4-8ED8-675B41924E0C}" destId="{9DEEAC7C-50CC-4470-B169-1D23D4920C3D}" srcOrd="1" destOrd="0" presId="urn:microsoft.com/office/officeart/2005/8/layout/orgChart1"/>
    <dgm:cxn modelId="{7998719C-440C-44B4-B123-04EA15620808}" type="presParOf" srcId="{9DEEAC7C-50CC-4470-B169-1D23D4920C3D}" destId="{9B689804-2A98-469B-BA22-833C38604080}" srcOrd="0" destOrd="0" presId="urn:microsoft.com/office/officeart/2005/8/layout/orgChart1"/>
    <dgm:cxn modelId="{85932B66-94F2-4480-B4E7-2620BB0F7F64}" type="presParOf" srcId="{9DEEAC7C-50CC-4470-B169-1D23D4920C3D}" destId="{A9C53B46-7E84-4B86-B099-458E12F6C641}" srcOrd="1" destOrd="0" presId="urn:microsoft.com/office/officeart/2005/8/layout/orgChart1"/>
    <dgm:cxn modelId="{F51D7CEB-DB2F-4965-8154-050F6D35EB8C}" type="presParOf" srcId="{A9C53B46-7E84-4B86-B099-458E12F6C641}" destId="{C129D98F-9786-46FC-972B-9DFB5A8129D9}" srcOrd="0" destOrd="0" presId="urn:microsoft.com/office/officeart/2005/8/layout/orgChart1"/>
    <dgm:cxn modelId="{C8877096-A0B5-4AC5-A36D-AF1457DDEA3E}" type="presParOf" srcId="{C129D98F-9786-46FC-972B-9DFB5A8129D9}" destId="{78882B2B-5D4B-40AA-BB31-DC6CBCC6EC5E}" srcOrd="0" destOrd="0" presId="urn:microsoft.com/office/officeart/2005/8/layout/orgChart1"/>
    <dgm:cxn modelId="{3A05A0A9-A8CE-4A06-915A-CE2E624FC1AF}" type="presParOf" srcId="{C129D98F-9786-46FC-972B-9DFB5A8129D9}" destId="{382C3770-B00F-466E-BD75-7DB1FBEB3327}" srcOrd="1" destOrd="0" presId="urn:microsoft.com/office/officeart/2005/8/layout/orgChart1"/>
    <dgm:cxn modelId="{E9363D87-3C13-4A98-9C9C-65567D2373C6}" type="presParOf" srcId="{A9C53B46-7E84-4B86-B099-458E12F6C641}" destId="{5A91281C-B527-4F53-B79D-1E7D8D975C55}" srcOrd="1" destOrd="0" presId="urn:microsoft.com/office/officeart/2005/8/layout/orgChart1"/>
    <dgm:cxn modelId="{AE32A2D0-5AF2-4F66-8E87-CD4BAE44596C}" type="presParOf" srcId="{5A91281C-B527-4F53-B79D-1E7D8D975C55}" destId="{B78224C8-5D9E-4961-85D3-4AAC5B4514F4}" srcOrd="0" destOrd="0" presId="urn:microsoft.com/office/officeart/2005/8/layout/orgChart1"/>
    <dgm:cxn modelId="{EA7E9372-3805-4230-8CDC-28070BF80C7F}" type="presParOf" srcId="{5A91281C-B527-4F53-B79D-1E7D8D975C55}" destId="{569D451D-4C7F-4C70-B00B-821CC7AC3CF7}" srcOrd="1" destOrd="0" presId="urn:microsoft.com/office/officeart/2005/8/layout/orgChart1"/>
    <dgm:cxn modelId="{9A78CF02-F403-4552-87EF-F032043E66BF}" type="presParOf" srcId="{569D451D-4C7F-4C70-B00B-821CC7AC3CF7}" destId="{54269460-EA9B-4243-8B42-75756D2391B3}" srcOrd="0" destOrd="0" presId="urn:microsoft.com/office/officeart/2005/8/layout/orgChart1"/>
    <dgm:cxn modelId="{B6B4C746-8BA3-4F8D-B461-6581C290F524}" type="presParOf" srcId="{54269460-EA9B-4243-8B42-75756D2391B3}" destId="{512CCD1A-A6CA-4647-AD09-A29E2440A571}" srcOrd="0" destOrd="0" presId="urn:microsoft.com/office/officeart/2005/8/layout/orgChart1"/>
    <dgm:cxn modelId="{1569E567-C996-4E06-A4AC-CCE45E6B84EC}" type="presParOf" srcId="{54269460-EA9B-4243-8B42-75756D2391B3}" destId="{AEDE72B0-ACF5-461E-96EB-9DC1B1173323}" srcOrd="1" destOrd="0" presId="urn:microsoft.com/office/officeart/2005/8/layout/orgChart1"/>
    <dgm:cxn modelId="{47500C8F-FE3B-4C03-8382-2891F3DCFC83}" type="presParOf" srcId="{569D451D-4C7F-4C70-B00B-821CC7AC3CF7}" destId="{AB151AF8-64B4-41E1-9AA5-28BDDC530368}" srcOrd="1" destOrd="0" presId="urn:microsoft.com/office/officeart/2005/8/layout/orgChart1"/>
    <dgm:cxn modelId="{518EFD02-D538-4433-AC09-16D5462C1E4B}" type="presParOf" srcId="{569D451D-4C7F-4C70-B00B-821CC7AC3CF7}" destId="{2A385483-4290-4037-80EB-F7198CB8A8DB}" srcOrd="2" destOrd="0" presId="urn:microsoft.com/office/officeart/2005/8/layout/orgChart1"/>
    <dgm:cxn modelId="{6F1BEC08-D6F9-4D41-AF06-8C3096106C25}" type="presParOf" srcId="{5A91281C-B527-4F53-B79D-1E7D8D975C55}" destId="{5C250EAA-1F9E-4D79-A273-6588FEE0CC5C}" srcOrd="2" destOrd="0" presId="urn:microsoft.com/office/officeart/2005/8/layout/orgChart1"/>
    <dgm:cxn modelId="{76CF205B-7E2C-4E16-87E3-3724D73509E3}" type="presParOf" srcId="{5A91281C-B527-4F53-B79D-1E7D8D975C55}" destId="{8F20CD39-B5C9-4761-9C57-7FB83949FF54}" srcOrd="3" destOrd="0" presId="urn:microsoft.com/office/officeart/2005/8/layout/orgChart1"/>
    <dgm:cxn modelId="{08B6727B-2089-465A-8038-1FC3204F3179}" type="presParOf" srcId="{8F20CD39-B5C9-4761-9C57-7FB83949FF54}" destId="{A64E11AB-954D-48BC-A900-35AF34F071D1}" srcOrd="0" destOrd="0" presId="urn:microsoft.com/office/officeart/2005/8/layout/orgChart1"/>
    <dgm:cxn modelId="{C27A074A-872E-4AC5-891D-DC06BCAA8260}" type="presParOf" srcId="{A64E11AB-954D-48BC-A900-35AF34F071D1}" destId="{19B5B9E4-54DD-4B87-9DD9-8F5FC1F8CDD8}" srcOrd="0" destOrd="0" presId="urn:microsoft.com/office/officeart/2005/8/layout/orgChart1"/>
    <dgm:cxn modelId="{2F3932B9-69D7-4409-852E-D9D28CAC53EA}" type="presParOf" srcId="{A64E11AB-954D-48BC-A900-35AF34F071D1}" destId="{95763CAE-8B1D-46CD-A15D-8C6E9B371D73}" srcOrd="1" destOrd="0" presId="urn:microsoft.com/office/officeart/2005/8/layout/orgChart1"/>
    <dgm:cxn modelId="{EF9575F7-9EE6-4B99-BAA9-00DF997CFEAF}" type="presParOf" srcId="{8F20CD39-B5C9-4761-9C57-7FB83949FF54}" destId="{AB2E5D05-4956-43D9-BED3-FD1B76376486}" srcOrd="1" destOrd="0" presId="urn:microsoft.com/office/officeart/2005/8/layout/orgChart1"/>
    <dgm:cxn modelId="{A5FF7C24-98B5-47F0-A139-9BFC41191F16}" type="presParOf" srcId="{8F20CD39-B5C9-4761-9C57-7FB83949FF54}" destId="{EE65C9E6-A397-4E6A-B469-09C43F8CCA1A}" srcOrd="2" destOrd="0" presId="urn:microsoft.com/office/officeart/2005/8/layout/orgChart1"/>
    <dgm:cxn modelId="{11FE9BD9-6D89-4073-91F9-8E495E39F6F7}" type="presParOf" srcId="{5A91281C-B527-4F53-B79D-1E7D8D975C55}" destId="{EAA59D3F-02FF-486D-AD4E-5899DAD13B02}" srcOrd="4" destOrd="0" presId="urn:microsoft.com/office/officeart/2005/8/layout/orgChart1"/>
    <dgm:cxn modelId="{342404A0-0295-4351-9E16-1EC0C3F36266}" type="presParOf" srcId="{5A91281C-B527-4F53-B79D-1E7D8D975C55}" destId="{52D84ED8-9412-4FBC-9222-4A56D9088520}" srcOrd="5" destOrd="0" presId="urn:microsoft.com/office/officeart/2005/8/layout/orgChart1"/>
    <dgm:cxn modelId="{A807CD9E-1D48-45CD-97B9-F509BE7F7589}" type="presParOf" srcId="{52D84ED8-9412-4FBC-9222-4A56D9088520}" destId="{D90DB9BB-52E5-46BF-A85C-0C923E1E6D36}" srcOrd="0" destOrd="0" presId="urn:microsoft.com/office/officeart/2005/8/layout/orgChart1"/>
    <dgm:cxn modelId="{7078F17A-EC62-4238-BAF1-9D61BA8AF464}" type="presParOf" srcId="{D90DB9BB-52E5-46BF-A85C-0C923E1E6D36}" destId="{7522851B-486B-4FDF-B2A4-3BEB30101D6E}" srcOrd="0" destOrd="0" presId="urn:microsoft.com/office/officeart/2005/8/layout/orgChart1"/>
    <dgm:cxn modelId="{9DE037D7-2C41-4EC4-99AC-AB19AEB76224}" type="presParOf" srcId="{D90DB9BB-52E5-46BF-A85C-0C923E1E6D36}" destId="{8D170C45-ECAE-46A1-951A-2AC43808E538}" srcOrd="1" destOrd="0" presId="urn:microsoft.com/office/officeart/2005/8/layout/orgChart1"/>
    <dgm:cxn modelId="{A72E59DC-6876-47EB-AF43-33BAF1C59526}" type="presParOf" srcId="{52D84ED8-9412-4FBC-9222-4A56D9088520}" destId="{E3C18C89-F32E-4E13-9D5D-D0AE065DD6D8}" srcOrd="1" destOrd="0" presId="urn:microsoft.com/office/officeart/2005/8/layout/orgChart1"/>
    <dgm:cxn modelId="{4A26429C-D216-4C6B-AB03-8E4DA54A3AB7}" type="presParOf" srcId="{52D84ED8-9412-4FBC-9222-4A56D9088520}" destId="{CB76FF4A-EFD4-4727-984D-35CF7A6E2953}" srcOrd="2" destOrd="0" presId="urn:microsoft.com/office/officeart/2005/8/layout/orgChart1"/>
    <dgm:cxn modelId="{E8DD71B8-6975-4565-8A99-BB2BFAD742B5}" type="presParOf" srcId="{A9C53B46-7E84-4B86-B099-458E12F6C641}" destId="{428895A1-6E74-4760-A880-444D6486818D}" srcOrd="2" destOrd="0" presId="urn:microsoft.com/office/officeart/2005/8/layout/orgChart1"/>
    <dgm:cxn modelId="{2C1D9ECE-AE13-4889-8F79-58A1A915D506}" type="presParOf" srcId="{9DEEAC7C-50CC-4470-B169-1D23D4920C3D}" destId="{EC16916A-2923-4B39-853F-52359B294776}" srcOrd="2" destOrd="0" presId="urn:microsoft.com/office/officeart/2005/8/layout/orgChart1"/>
    <dgm:cxn modelId="{8B255CF4-3E97-4894-A225-2DEA56C1739F}" type="presParOf" srcId="{9DEEAC7C-50CC-4470-B169-1D23D4920C3D}" destId="{D325F9E7-410B-4470-9484-797298122A4D}" srcOrd="3" destOrd="0" presId="urn:microsoft.com/office/officeart/2005/8/layout/orgChart1"/>
    <dgm:cxn modelId="{6C8B45FC-3B10-4481-9A33-BE3E0AA0178C}" type="presParOf" srcId="{D325F9E7-410B-4470-9484-797298122A4D}" destId="{4000BA71-702F-41AE-85C4-EEDEBC5588B7}" srcOrd="0" destOrd="0" presId="urn:microsoft.com/office/officeart/2005/8/layout/orgChart1"/>
    <dgm:cxn modelId="{F8AF5288-75D0-4F01-9A8A-E46B1C9818FA}" type="presParOf" srcId="{4000BA71-702F-41AE-85C4-EEDEBC5588B7}" destId="{26801D48-CB52-4F35-AF9D-122D3C454359}" srcOrd="0" destOrd="0" presId="urn:microsoft.com/office/officeart/2005/8/layout/orgChart1"/>
    <dgm:cxn modelId="{25FFE15A-D2CE-4171-8672-59F8F38825A4}" type="presParOf" srcId="{4000BA71-702F-41AE-85C4-EEDEBC5588B7}" destId="{D4DA19D6-CAC8-40CA-8139-BB2F84A0D97C}" srcOrd="1" destOrd="0" presId="urn:microsoft.com/office/officeart/2005/8/layout/orgChart1"/>
    <dgm:cxn modelId="{E808FC01-2B50-4DDB-8919-6199D129F565}" type="presParOf" srcId="{D325F9E7-410B-4470-9484-797298122A4D}" destId="{12B148BE-BC55-43B8-A86F-A4420BA3EDFF}" srcOrd="1" destOrd="0" presId="urn:microsoft.com/office/officeart/2005/8/layout/orgChart1"/>
    <dgm:cxn modelId="{FE2C9AF7-BB2F-4AB8-9CB2-0B0E4EC9027E}" type="presParOf" srcId="{12B148BE-BC55-43B8-A86F-A4420BA3EDFF}" destId="{BBB68953-E7D2-4957-93E9-29F34C06CCED}" srcOrd="0" destOrd="0" presId="urn:microsoft.com/office/officeart/2005/8/layout/orgChart1"/>
    <dgm:cxn modelId="{8DCC4124-0845-4B8D-8CA3-8E89005C020A}" type="presParOf" srcId="{12B148BE-BC55-43B8-A86F-A4420BA3EDFF}" destId="{53DE8FB4-3A57-41B4-AD46-5181800FF442}" srcOrd="1" destOrd="0" presId="urn:microsoft.com/office/officeart/2005/8/layout/orgChart1"/>
    <dgm:cxn modelId="{F9ED20F4-B2CF-4499-ACFA-1BC53595D111}" type="presParOf" srcId="{53DE8FB4-3A57-41B4-AD46-5181800FF442}" destId="{C4BF6CF0-5CEB-453F-8E63-A87DEE9B853F}" srcOrd="0" destOrd="0" presId="urn:microsoft.com/office/officeart/2005/8/layout/orgChart1"/>
    <dgm:cxn modelId="{720930BE-2AFD-4B97-BA2A-65AF93C99FAE}" type="presParOf" srcId="{C4BF6CF0-5CEB-453F-8E63-A87DEE9B853F}" destId="{CEFCC373-9CF9-43F5-BF69-6682281F5319}" srcOrd="0" destOrd="0" presId="urn:microsoft.com/office/officeart/2005/8/layout/orgChart1"/>
    <dgm:cxn modelId="{AE98DFAC-567C-4F55-A3EC-E09AF2E6DBAD}" type="presParOf" srcId="{C4BF6CF0-5CEB-453F-8E63-A87DEE9B853F}" destId="{4919C954-8621-442D-8A40-67FD22627BE4}" srcOrd="1" destOrd="0" presId="urn:microsoft.com/office/officeart/2005/8/layout/orgChart1"/>
    <dgm:cxn modelId="{2A6B98B7-4A23-4EA0-81C7-B67CF13FAB4F}" type="presParOf" srcId="{53DE8FB4-3A57-41B4-AD46-5181800FF442}" destId="{35413FC1-4745-4B25-8144-5174E4AC8984}" srcOrd="1" destOrd="0" presId="urn:microsoft.com/office/officeart/2005/8/layout/orgChart1"/>
    <dgm:cxn modelId="{9968C066-EEF3-4AD1-9C9B-B1DDDFF17C98}" type="presParOf" srcId="{53DE8FB4-3A57-41B4-AD46-5181800FF442}" destId="{006987FE-5D28-4387-8954-E00EE222C725}" srcOrd="2" destOrd="0" presId="urn:microsoft.com/office/officeart/2005/8/layout/orgChart1"/>
    <dgm:cxn modelId="{97BA3039-2FEC-4855-AD1E-4868B1D63CD2}" type="presParOf" srcId="{12B148BE-BC55-43B8-A86F-A4420BA3EDFF}" destId="{1A314A73-4914-42F5-88EB-1D3A1456CAF0}" srcOrd="2" destOrd="0" presId="urn:microsoft.com/office/officeart/2005/8/layout/orgChart1"/>
    <dgm:cxn modelId="{E5491997-3FF9-49B8-AE7B-1203C1B855FC}" type="presParOf" srcId="{12B148BE-BC55-43B8-A86F-A4420BA3EDFF}" destId="{1372C29E-7593-492B-91CF-90DDECC2363C}" srcOrd="3" destOrd="0" presId="urn:microsoft.com/office/officeart/2005/8/layout/orgChart1"/>
    <dgm:cxn modelId="{72B6972E-4A9D-49AC-ADA3-47D7690890B7}" type="presParOf" srcId="{1372C29E-7593-492B-91CF-90DDECC2363C}" destId="{7A54B19C-AE98-4C46-98DB-B571234C26F0}" srcOrd="0" destOrd="0" presId="urn:microsoft.com/office/officeart/2005/8/layout/orgChart1"/>
    <dgm:cxn modelId="{7D3F98E1-CCAE-4905-91FA-9C5A9BAE575B}" type="presParOf" srcId="{7A54B19C-AE98-4C46-98DB-B571234C26F0}" destId="{4CA0C826-7892-4792-859D-986F17100944}" srcOrd="0" destOrd="0" presId="urn:microsoft.com/office/officeart/2005/8/layout/orgChart1"/>
    <dgm:cxn modelId="{BAF5A69E-5261-42A1-9151-AB5034E42EBC}" type="presParOf" srcId="{7A54B19C-AE98-4C46-98DB-B571234C26F0}" destId="{414F7F75-D273-4C86-8F03-0BD235BF128C}" srcOrd="1" destOrd="0" presId="urn:microsoft.com/office/officeart/2005/8/layout/orgChart1"/>
    <dgm:cxn modelId="{FB069437-20B6-4AC5-BA5A-811473C63905}" type="presParOf" srcId="{1372C29E-7593-492B-91CF-90DDECC2363C}" destId="{8ADEB1A2-2720-4570-B196-A0AB3013C3CA}" srcOrd="1" destOrd="0" presId="urn:microsoft.com/office/officeart/2005/8/layout/orgChart1"/>
    <dgm:cxn modelId="{86E79985-C1F4-4FAB-AA3D-7275DEA293C8}" type="presParOf" srcId="{1372C29E-7593-492B-91CF-90DDECC2363C}" destId="{EB6DABC6-DE78-4CC2-8CD6-CD3B72FD9DFB}" srcOrd="2" destOrd="0" presId="urn:microsoft.com/office/officeart/2005/8/layout/orgChart1"/>
    <dgm:cxn modelId="{FDD8FB29-9A0F-4AB4-B344-282E0536A02F}" type="presParOf" srcId="{12B148BE-BC55-43B8-A86F-A4420BA3EDFF}" destId="{7266928A-AA8F-4009-B429-ABDBF753533D}" srcOrd="4" destOrd="0" presId="urn:microsoft.com/office/officeart/2005/8/layout/orgChart1"/>
    <dgm:cxn modelId="{DA11EDD8-E9CD-4965-B245-14C654EBE1E0}" type="presParOf" srcId="{12B148BE-BC55-43B8-A86F-A4420BA3EDFF}" destId="{A7AA605E-3A6F-49FD-BFD7-FB44399F30CE}" srcOrd="5" destOrd="0" presId="urn:microsoft.com/office/officeart/2005/8/layout/orgChart1"/>
    <dgm:cxn modelId="{2E86223F-2860-4772-83D8-353A890DC432}" type="presParOf" srcId="{A7AA605E-3A6F-49FD-BFD7-FB44399F30CE}" destId="{F5CAB189-BE75-4D7A-A5C4-C81C5D20C8F6}" srcOrd="0" destOrd="0" presId="urn:microsoft.com/office/officeart/2005/8/layout/orgChart1"/>
    <dgm:cxn modelId="{C7DC8F42-EAB2-4731-BFB7-9CD3B0BE6D5E}" type="presParOf" srcId="{F5CAB189-BE75-4D7A-A5C4-C81C5D20C8F6}" destId="{58CD9442-815A-42B5-AF7A-018449A43AA6}" srcOrd="0" destOrd="0" presId="urn:microsoft.com/office/officeart/2005/8/layout/orgChart1"/>
    <dgm:cxn modelId="{57DE7BDE-6530-488E-97AE-D8441CED8119}" type="presParOf" srcId="{F5CAB189-BE75-4D7A-A5C4-C81C5D20C8F6}" destId="{70C58D1F-BF9E-4C55-B577-9A4583CA5CFD}" srcOrd="1" destOrd="0" presId="urn:microsoft.com/office/officeart/2005/8/layout/orgChart1"/>
    <dgm:cxn modelId="{0A32F551-BC2B-44AE-A432-BEB2EB1327AC}" type="presParOf" srcId="{A7AA605E-3A6F-49FD-BFD7-FB44399F30CE}" destId="{74E495A1-E530-426A-8B9C-8A93B2488C87}" srcOrd="1" destOrd="0" presId="urn:microsoft.com/office/officeart/2005/8/layout/orgChart1"/>
    <dgm:cxn modelId="{E791EC7A-602F-4D97-82DE-BBC4730B20B9}" type="presParOf" srcId="{A7AA605E-3A6F-49FD-BFD7-FB44399F30CE}" destId="{4B0190AA-91D2-46A3-9FDA-D21206658104}" srcOrd="2" destOrd="0" presId="urn:microsoft.com/office/officeart/2005/8/layout/orgChart1"/>
    <dgm:cxn modelId="{30462755-7DC2-42A5-9B78-53303524265D}" type="presParOf" srcId="{12B148BE-BC55-43B8-A86F-A4420BA3EDFF}" destId="{15DA31F0-12BA-40F4-9639-7318267585F0}" srcOrd="6" destOrd="0" presId="urn:microsoft.com/office/officeart/2005/8/layout/orgChart1"/>
    <dgm:cxn modelId="{BBA089A8-B223-4629-A796-A8973B486E14}" type="presParOf" srcId="{12B148BE-BC55-43B8-A86F-A4420BA3EDFF}" destId="{483D154B-3812-4070-A782-4478A6F0DBE5}" srcOrd="7" destOrd="0" presId="urn:microsoft.com/office/officeart/2005/8/layout/orgChart1"/>
    <dgm:cxn modelId="{80C69F91-FB4C-4871-8957-4E19FE5FD02A}" type="presParOf" srcId="{483D154B-3812-4070-A782-4478A6F0DBE5}" destId="{46659CC3-CF02-4B3F-AA0E-6C4DDBF17F82}" srcOrd="0" destOrd="0" presId="urn:microsoft.com/office/officeart/2005/8/layout/orgChart1"/>
    <dgm:cxn modelId="{A4213EE8-E536-4EF1-A261-C81F05839E87}" type="presParOf" srcId="{46659CC3-CF02-4B3F-AA0E-6C4DDBF17F82}" destId="{E147F371-AC8F-4341-AFC0-AF765BFBC209}" srcOrd="0" destOrd="0" presId="urn:microsoft.com/office/officeart/2005/8/layout/orgChart1"/>
    <dgm:cxn modelId="{D521E245-E9AC-4260-8A4A-3094B5188ADE}" type="presParOf" srcId="{46659CC3-CF02-4B3F-AA0E-6C4DDBF17F82}" destId="{8799C3F4-95D4-411D-8F45-C7E2DEAD6BA6}" srcOrd="1" destOrd="0" presId="urn:microsoft.com/office/officeart/2005/8/layout/orgChart1"/>
    <dgm:cxn modelId="{DDBEDA42-71E5-48C4-A9A8-6EEF77B2DC64}" type="presParOf" srcId="{483D154B-3812-4070-A782-4478A6F0DBE5}" destId="{2A7FFD56-B8AC-4C7E-BFB9-9B633D72E5E9}" srcOrd="1" destOrd="0" presId="urn:microsoft.com/office/officeart/2005/8/layout/orgChart1"/>
    <dgm:cxn modelId="{DA035D50-A252-47A6-B78A-1B03A22A8D73}" type="presParOf" srcId="{483D154B-3812-4070-A782-4478A6F0DBE5}" destId="{EF8AA4F7-1E4D-4805-B7BC-BF909E600F9E}" srcOrd="2" destOrd="0" presId="urn:microsoft.com/office/officeart/2005/8/layout/orgChart1"/>
    <dgm:cxn modelId="{B717116D-3C75-4D59-802E-586B12C807D4}" type="presParOf" srcId="{D325F9E7-410B-4470-9484-797298122A4D}" destId="{A63F3496-6B2C-42CD-8ED2-43832D0E3F42}" srcOrd="2" destOrd="0" presId="urn:microsoft.com/office/officeart/2005/8/layout/orgChart1"/>
    <dgm:cxn modelId="{0ECAC10E-D790-4652-8954-061551F03929}" type="presParOf" srcId="{9DEEAC7C-50CC-4470-B169-1D23D4920C3D}" destId="{BCFFF7B1-BAE3-46B3-85E9-7CE9DEB4171F}" srcOrd="4" destOrd="0" presId="urn:microsoft.com/office/officeart/2005/8/layout/orgChart1"/>
    <dgm:cxn modelId="{CD08D02A-21DF-4F3A-A8FC-3788AC163217}" type="presParOf" srcId="{9DEEAC7C-50CC-4470-B169-1D23D4920C3D}" destId="{4B784538-E069-471A-947A-9597A3AB88FD}" srcOrd="5" destOrd="0" presId="urn:microsoft.com/office/officeart/2005/8/layout/orgChart1"/>
    <dgm:cxn modelId="{8C8F39FB-58A4-4074-8C11-9F5C0DDEB742}" type="presParOf" srcId="{4B784538-E069-471A-947A-9597A3AB88FD}" destId="{2DE89EA3-E6E0-4469-A085-5037620C10E0}" srcOrd="0" destOrd="0" presId="urn:microsoft.com/office/officeart/2005/8/layout/orgChart1"/>
    <dgm:cxn modelId="{EC447671-DBF4-41FE-A7CB-C257A6E93416}" type="presParOf" srcId="{2DE89EA3-E6E0-4469-A085-5037620C10E0}" destId="{C7F82E5C-07ED-4EC4-B788-2001FE9883E8}" srcOrd="0" destOrd="0" presId="urn:microsoft.com/office/officeart/2005/8/layout/orgChart1"/>
    <dgm:cxn modelId="{DB1EBACC-C970-4A46-86EA-B3E7C0A81A9D}" type="presParOf" srcId="{2DE89EA3-E6E0-4469-A085-5037620C10E0}" destId="{43B9D729-3C9F-4BC3-A646-754EF64E56FA}" srcOrd="1" destOrd="0" presId="urn:microsoft.com/office/officeart/2005/8/layout/orgChart1"/>
    <dgm:cxn modelId="{2EBF3E01-47AC-4E29-A768-A8425B58EE6D}" type="presParOf" srcId="{4B784538-E069-471A-947A-9597A3AB88FD}" destId="{0DB59678-696B-4F96-8C89-58EAA43B9E4D}" srcOrd="1" destOrd="0" presId="urn:microsoft.com/office/officeart/2005/8/layout/orgChart1"/>
    <dgm:cxn modelId="{3281121B-AB41-42D6-B292-E1A28D0A54A7}" type="presParOf" srcId="{0DB59678-696B-4F96-8C89-58EAA43B9E4D}" destId="{9807B733-61AA-48C5-AFA0-D78B29112303}" srcOrd="0" destOrd="0" presId="urn:microsoft.com/office/officeart/2005/8/layout/orgChart1"/>
    <dgm:cxn modelId="{91EE45DD-4C0D-4135-8797-6A117E620346}" type="presParOf" srcId="{0DB59678-696B-4F96-8C89-58EAA43B9E4D}" destId="{1AB26D94-9BD5-4AB0-9AE0-7D2B1657A193}" srcOrd="1" destOrd="0" presId="urn:microsoft.com/office/officeart/2005/8/layout/orgChart1"/>
    <dgm:cxn modelId="{AD18AF3F-1913-4F18-99DC-A9A4456323BD}" type="presParOf" srcId="{1AB26D94-9BD5-4AB0-9AE0-7D2B1657A193}" destId="{79E8F56C-E093-46FF-B6C8-FE66BCD8DB8D}" srcOrd="0" destOrd="0" presId="urn:microsoft.com/office/officeart/2005/8/layout/orgChart1"/>
    <dgm:cxn modelId="{662FD0F4-D486-4618-B956-DEA73BFBFB09}" type="presParOf" srcId="{79E8F56C-E093-46FF-B6C8-FE66BCD8DB8D}" destId="{96543377-74A6-4934-9554-14EAA7979AA6}" srcOrd="0" destOrd="0" presId="urn:microsoft.com/office/officeart/2005/8/layout/orgChart1"/>
    <dgm:cxn modelId="{3E4623C8-30C1-48FD-BA6D-B1EF5C8D8489}" type="presParOf" srcId="{79E8F56C-E093-46FF-B6C8-FE66BCD8DB8D}" destId="{976D4658-76CC-460A-BEF3-FCA85F2E9A93}" srcOrd="1" destOrd="0" presId="urn:microsoft.com/office/officeart/2005/8/layout/orgChart1"/>
    <dgm:cxn modelId="{A35A8904-146E-4A21-BF5A-F0D90FCC1C4E}" type="presParOf" srcId="{1AB26D94-9BD5-4AB0-9AE0-7D2B1657A193}" destId="{A241FAD1-E3F7-4455-BF20-3703346A2466}" srcOrd="1" destOrd="0" presId="urn:microsoft.com/office/officeart/2005/8/layout/orgChart1"/>
    <dgm:cxn modelId="{72B786DA-DF27-4916-ACE4-E0D0FAEA03A6}" type="presParOf" srcId="{1AB26D94-9BD5-4AB0-9AE0-7D2B1657A193}" destId="{8E8D7401-DA4A-49F8-9F54-C4F8B4FEBD21}" srcOrd="2" destOrd="0" presId="urn:microsoft.com/office/officeart/2005/8/layout/orgChart1"/>
    <dgm:cxn modelId="{EDB9AB78-1D80-4E27-B585-165A287C8A5C}" type="presParOf" srcId="{0DB59678-696B-4F96-8C89-58EAA43B9E4D}" destId="{B91D1E26-D0AC-4E27-B1AE-016E222C4598}" srcOrd="2" destOrd="0" presId="urn:microsoft.com/office/officeart/2005/8/layout/orgChart1"/>
    <dgm:cxn modelId="{C694225D-84C8-474F-98AC-A423863BE7F5}" type="presParOf" srcId="{0DB59678-696B-4F96-8C89-58EAA43B9E4D}" destId="{E46B7483-9168-4624-AFD7-84DD334D604D}" srcOrd="3" destOrd="0" presId="urn:microsoft.com/office/officeart/2005/8/layout/orgChart1"/>
    <dgm:cxn modelId="{CE9FE827-84CF-4CBF-A618-C7A8EAD8BFD9}" type="presParOf" srcId="{E46B7483-9168-4624-AFD7-84DD334D604D}" destId="{D1E54B9A-53C7-430A-BC41-85630C80599C}" srcOrd="0" destOrd="0" presId="urn:microsoft.com/office/officeart/2005/8/layout/orgChart1"/>
    <dgm:cxn modelId="{63DAC28D-D6F6-4F8D-BB8C-DB1A4EDB599A}" type="presParOf" srcId="{D1E54B9A-53C7-430A-BC41-85630C80599C}" destId="{4EDD4415-B3C0-46F8-A5B1-42DA325D51D7}" srcOrd="0" destOrd="0" presId="urn:microsoft.com/office/officeart/2005/8/layout/orgChart1"/>
    <dgm:cxn modelId="{069A0865-BBBB-45A7-A43B-7372DA6359A6}" type="presParOf" srcId="{D1E54B9A-53C7-430A-BC41-85630C80599C}" destId="{44CE8CF5-4B5D-4324-BCE4-2530CE3C0D04}" srcOrd="1" destOrd="0" presId="urn:microsoft.com/office/officeart/2005/8/layout/orgChart1"/>
    <dgm:cxn modelId="{E9E629E6-D0EF-4B4F-810B-96C1467579E0}" type="presParOf" srcId="{E46B7483-9168-4624-AFD7-84DD334D604D}" destId="{BF06F840-AEDC-40A4-A750-761F5A2B769F}" srcOrd="1" destOrd="0" presId="urn:microsoft.com/office/officeart/2005/8/layout/orgChart1"/>
    <dgm:cxn modelId="{AA7EEFBD-0CB3-4EC6-9CC6-5A8F9D33EA46}" type="presParOf" srcId="{E46B7483-9168-4624-AFD7-84DD334D604D}" destId="{34094E23-6EEC-4B37-A267-AF1EA3BB24B9}" srcOrd="2" destOrd="0" presId="urn:microsoft.com/office/officeart/2005/8/layout/orgChart1"/>
    <dgm:cxn modelId="{343B3DF1-891F-48C0-ACB4-F859003E894B}" type="presParOf" srcId="{0DB59678-696B-4F96-8C89-58EAA43B9E4D}" destId="{A675D57B-F0EA-4444-BE62-7111E73D7EF9}" srcOrd="4" destOrd="0" presId="urn:microsoft.com/office/officeart/2005/8/layout/orgChart1"/>
    <dgm:cxn modelId="{4B8F14F3-1647-4656-8D1E-6B018BE82102}" type="presParOf" srcId="{0DB59678-696B-4F96-8C89-58EAA43B9E4D}" destId="{BB33AC6F-9DEB-4B41-88DB-E67007D9AF01}" srcOrd="5" destOrd="0" presId="urn:microsoft.com/office/officeart/2005/8/layout/orgChart1"/>
    <dgm:cxn modelId="{ADC74B21-18D9-440C-98C4-0F3F12A574D5}" type="presParOf" srcId="{BB33AC6F-9DEB-4B41-88DB-E67007D9AF01}" destId="{F3E632A9-D4BE-477C-A428-A72FCD1EB671}" srcOrd="0" destOrd="0" presId="urn:microsoft.com/office/officeart/2005/8/layout/orgChart1"/>
    <dgm:cxn modelId="{170F3DE1-C1FE-4B68-92B7-A4474B957410}" type="presParOf" srcId="{F3E632A9-D4BE-477C-A428-A72FCD1EB671}" destId="{B5BB11B9-3011-44B5-9D11-D5837A6DE6D1}" srcOrd="0" destOrd="0" presId="urn:microsoft.com/office/officeart/2005/8/layout/orgChart1"/>
    <dgm:cxn modelId="{658C71FD-C512-493D-866B-935A6DD70A86}" type="presParOf" srcId="{F3E632A9-D4BE-477C-A428-A72FCD1EB671}" destId="{4EC63064-557A-4AA6-B0DA-FB007AA7C028}" srcOrd="1" destOrd="0" presId="urn:microsoft.com/office/officeart/2005/8/layout/orgChart1"/>
    <dgm:cxn modelId="{239EF7A7-8BD2-49F7-84A1-383FBABE452A}" type="presParOf" srcId="{BB33AC6F-9DEB-4B41-88DB-E67007D9AF01}" destId="{5818954D-B3D1-4614-916F-84A880F57667}" srcOrd="1" destOrd="0" presId="urn:microsoft.com/office/officeart/2005/8/layout/orgChart1"/>
    <dgm:cxn modelId="{0D41450A-AD43-4B44-90D9-BA5A0849D669}" type="presParOf" srcId="{BB33AC6F-9DEB-4B41-88DB-E67007D9AF01}" destId="{BED923DE-AC82-49BF-BF56-BFA0C6001052}" srcOrd="2" destOrd="0" presId="urn:microsoft.com/office/officeart/2005/8/layout/orgChart1"/>
    <dgm:cxn modelId="{CE648F9F-7B69-4FF3-9B90-20CAD424A35E}" type="presParOf" srcId="{0DB59678-696B-4F96-8C89-58EAA43B9E4D}" destId="{6142FA03-ABE4-44C8-83DA-78BCF0F8FBC8}" srcOrd="6" destOrd="0" presId="urn:microsoft.com/office/officeart/2005/8/layout/orgChart1"/>
    <dgm:cxn modelId="{CE9E15D5-7EE9-4D9B-8F46-48CC39C89F43}" type="presParOf" srcId="{0DB59678-696B-4F96-8C89-58EAA43B9E4D}" destId="{1E6FF5E4-363E-4FEC-AF5F-9426A680C2BC}" srcOrd="7" destOrd="0" presId="urn:microsoft.com/office/officeart/2005/8/layout/orgChart1"/>
    <dgm:cxn modelId="{0433B92D-6963-45C2-921E-14DEE13EDC0B}" type="presParOf" srcId="{1E6FF5E4-363E-4FEC-AF5F-9426A680C2BC}" destId="{27AF5C36-FB5A-4969-8253-70DDEE87F846}" srcOrd="0" destOrd="0" presId="urn:microsoft.com/office/officeart/2005/8/layout/orgChart1"/>
    <dgm:cxn modelId="{74924873-B0AC-401E-BCAA-64594E2795C5}" type="presParOf" srcId="{27AF5C36-FB5A-4969-8253-70DDEE87F846}" destId="{74DCE77D-83F4-4E70-8213-A1C0ECD519D3}" srcOrd="0" destOrd="0" presId="urn:microsoft.com/office/officeart/2005/8/layout/orgChart1"/>
    <dgm:cxn modelId="{9EF8E5F5-EB3E-4C2A-9858-C0C487618A07}" type="presParOf" srcId="{27AF5C36-FB5A-4969-8253-70DDEE87F846}" destId="{AB0F3BFD-D3F1-485E-8984-F945A958B183}" srcOrd="1" destOrd="0" presId="urn:microsoft.com/office/officeart/2005/8/layout/orgChart1"/>
    <dgm:cxn modelId="{9182EED0-245F-49C9-9D4A-D3833CFC673D}" type="presParOf" srcId="{1E6FF5E4-363E-4FEC-AF5F-9426A680C2BC}" destId="{D372FACF-EB6E-48FE-9E9D-379B3BD23410}" srcOrd="1" destOrd="0" presId="urn:microsoft.com/office/officeart/2005/8/layout/orgChart1"/>
    <dgm:cxn modelId="{E185B3D8-0D2E-493B-A835-E1EC87B3706C}" type="presParOf" srcId="{1E6FF5E4-363E-4FEC-AF5F-9426A680C2BC}" destId="{90825C17-1086-4690-A046-176FB63FDB62}" srcOrd="2" destOrd="0" presId="urn:microsoft.com/office/officeart/2005/8/layout/orgChart1"/>
    <dgm:cxn modelId="{1AC82DDF-8E40-4FD1-88D6-73C73FF2CB61}" type="presParOf" srcId="{0DB59678-696B-4F96-8C89-58EAA43B9E4D}" destId="{74E39647-5752-48CE-A245-16528D95F299}" srcOrd="8" destOrd="0" presId="urn:microsoft.com/office/officeart/2005/8/layout/orgChart1"/>
    <dgm:cxn modelId="{9A862C8F-3CA6-4938-B821-1A198669D84C}" type="presParOf" srcId="{0DB59678-696B-4F96-8C89-58EAA43B9E4D}" destId="{3C477D3D-0B68-4657-901F-B09048BA60F1}" srcOrd="9" destOrd="0" presId="urn:microsoft.com/office/officeart/2005/8/layout/orgChart1"/>
    <dgm:cxn modelId="{050C298B-C8BF-410E-A09E-9E352478FBA1}" type="presParOf" srcId="{3C477D3D-0B68-4657-901F-B09048BA60F1}" destId="{47CA533B-D3FF-4ED9-BDBE-F5CB281A835A}" srcOrd="0" destOrd="0" presId="urn:microsoft.com/office/officeart/2005/8/layout/orgChart1"/>
    <dgm:cxn modelId="{7617BBD2-FA4D-433E-AF53-06B7E037A71D}" type="presParOf" srcId="{47CA533B-D3FF-4ED9-BDBE-F5CB281A835A}" destId="{1E2ECD5A-18F9-43B0-9F71-B3A9C15CE466}" srcOrd="0" destOrd="0" presId="urn:microsoft.com/office/officeart/2005/8/layout/orgChart1"/>
    <dgm:cxn modelId="{ED918D71-5B66-4136-B4CD-42435B96DE9D}" type="presParOf" srcId="{47CA533B-D3FF-4ED9-BDBE-F5CB281A835A}" destId="{F702AF7B-D19E-45BD-B397-5BBE6DEEDF7A}" srcOrd="1" destOrd="0" presId="urn:microsoft.com/office/officeart/2005/8/layout/orgChart1"/>
    <dgm:cxn modelId="{FB67B4B9-3482-44AD-B75C-8B7F50A874DA}" type="presParOf" srcId="{3C477D3D-0B68-4657-901F-B09048BA60F1}" destId="{036FD2C9-0447-44C9-A498-AA1C86FC2E32}" srcOrd="1" destOrd="0" presId="urn:microsoft.com/office/officeart/2005/8/layout/orgChart1"/>
    <dgm:cxn modelId="{358A015F-908C-446C-AC6B-0F48651BE18E}" type="presParOf" srcId="{3C477D3D-0B68-4657-901F-B09048BA60F1}" destId="{5E195090-2140-4A71-A030-FCFA15EA225C}" srcOrd="2" destOrd="0" presId="urn:microsoft.com/office/officeart/2005/8/layout/orgChart1"/>
    <dgm:cxn modelId="{F7903497-7109-4724-8B14-D2261FBDE215}" type="presParOf" srcId="{4B784538-E069-471A-947A-9597A3AB88FD}" destId="{E31A2997-BAA3-404F-8193-4E2B4669E24F}" srcOrd="2" destOrd="0" presId="urn:microsoft.com/office/officeart/2005/8/layout/orgChart1"/>
    <dgm:cxn modelId="{65933BB2-8593-4799-9731-4723E41FA383}" type="presParOf" srcId="{0C62AEE9-521D-45E4-8ED8-675B41924E0C}" destId="{A90CD6A9-D766-46BD-BCA8-E71FEEDFF9EC}" srcOrd="2" destOrd="0" presId="urn:microsoft.com/office/officeart/2005/8/layout/orgChart1"/>
    <dgm:cxn modelId="{9213B651-781C-4189-AE12-BD968DEFD110}" type="presParOf" srcId="{C30CF212-1A04-4C9C-A23A-CB62DE6B99AA}" destId="{1B4CA035-683E-455D-B665-5F311065D9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39647-5752-48CE-A245-16528D95F299}">
      <dsp:nvSpPr>
        <dsp:cNvPr id="0" name=""/>
        <dsp:cNvSpPr/>
      </dsp:nvSpPr>
      <dsp:spPr>
        <a:xfrm>
          <a:off x="7867602" y="2408606"/>
          <a:ext cx="187802" cy="413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654"/>
              </a:lnTo>
              <a:lnTo>
                <a:pt x="187802" y="41316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2FA03-ABE4-44C8-83DA-78BCF0F8FBC8}">
      <dsp:nvSpPr>
        <dsp:cNvPr id="0" name=""/>
        <dsp:cNvSpPr/>
      </dsp:nvSpPr>
      <dsp:spPr>
        <a:xfrm>
          <a:off x="7867602" y="2408606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5D57B-F0EA-4444-BE62-7111E73D7EF9}">
      <dsp:nvSpPr>
        <dsp:cNvPr id="0" name=""/>
        <dsp:cNvSpPr/>
      </dsp:nvSpPr>
      <dsp:spPr>
        <a:xfrm>
          <a:off x="7867602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D1E26-D0AC-4E27-B1AE-016E222C4598}">
      <dsp:nvSpPr>
        <dsp:cNvPr id="0" name=""/>
        <dsp:cNvSpPr/>
      </dsp:nvSpPr>
      <dsp:spPr>
        <a:xfrm>
          <a:off x="7867602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7B733-61AA-48C5-AFA0-D78B29112303}">
      <dsp:nvSpPr>
        <dsp:cNvPr id="0" name=""/>
        <dsp:cNvSpPr/>
      </dsp:nvSpPr>
      <dsp:spPr>
        <a:xfrm>
          <a:off x="7867602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F7B1-BAE3-46B3-85E9-7CE9DEB4171F}">
      <dsp:nvSpPr>
        <dsp:cNvPr id="0" name=""/>
        <dsp:cNvSpPr/>
      </dsp:nvSpPr>
      <dsp:spPr>
        <a:xfrm>
          <a:off x="6853469" y="1519674"/>
          <a:ext cx="1514939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1514939" y="131461"/>
              </a:lnTo>
              <a:lnTo>
                <a:pt x="1514939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A31F0-12BA-40F4-9639-7318267585F0}">
      <dsp:nvSpPr>
        <dsp:cNvPr id="0" name=""/>
        <dsp:cNvSpPr/>
      </dsp:nvSpPr>
      <dsp:spPr>
        <a:xfrm>
          <a:off x="6352662" y="2408606"/>
          <a:ext cx="187802" cy="324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722"/>
              </a:lnTo>
              <a:lnTo>
                <a:pt x="187802" y="3242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6928A-AA8F-4009-B429-ABDBF753533D}">
      <dsp:nvSpPr>
        <dsp:cNvPr id="0" name=""/>
        <dsp:cNvSpPr/>
      </dsp:nvSpPr>
      <dsp:spPr>
        <a:xfrm>
          <a:off x="6352662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14A73-4914-42F5-88EB-1D3A1456CAF0}">
      <dsp:nvSpPr>
        <dsp:cNvPr id="0" name=""/>
        <dsp:cNvSpPr/>
      </dsp:nvSpPr>
      <dsp:spPr>
        <a:xfrm>
          <a:off x="6352662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68953-E7D2-4957-93E9-29F34C06CCED}">
      <dsp:nvSpPr>
        <dsp:cNvPr id="0" name=""/>
        <dsp:cNvSpPr/>
      </dsp:nvSpPr>
      <dsp:spPr>
        <a:xfrm>
          <a:off x="6352662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6916A-2923-4B39-853F-52359B294776}">
      <dsp:nvSpPr>
        <dsp:cNvPr id="0" name=""/>
        <dsp:cNvSpPr/>
      </dsp:nvSpPr>
      <dsp:spPr>
        <a:xfrm>
          <a:off x="6807749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59D3F-02FF-486D-AD4E-5899DAD13B02}">
      <dsp:nvSpPr>
        <dsp:cNvPr id="0" name=""/>
        <dsp:cNvSpPr/>
      </dsp:nvSpPr>
      <dsp:spPr>
        <a:xfrm>
          <a:off x="4837722" y="2408606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50EAA-1F9E-4D79-A273-6588FEE0CC5C}">
      <dsp:nvSpPr>
        <dsp:cNvPr id="0" name=""/>
        <dsp:cNvSpPr/>
      </dsp:nvSpPr>
      <dsp:spPr>
        <a:xfrm>
          <a:off x="4837722" y="2408606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224C8-5D9E-4961-85D3-4AAC5B4514F4}">
      <dsp:nvSpPr>
        <dsp:cNvPr id="0" name=""/>
        <dsp:cNvSpPr/>
      </dsp:nvSpPr>
      <dsp:spPr>
        <a:xfrm>
          <a:off x="4837722" y="2408606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89804-2A98-469B-BA22-833C38604080}">
      <dsp:nvSpPr>
        <dsp:cNvPr id="0" name=""/>
        <dsp:cNvSpPr/>
      </dsp:nvSpPr>
      <dsp:spPr>
        <a:xfrm>
          <a:off x="5338529" y="1519674"/>
          <a:ext cx="1514939" cy="262923"/>
        </a:xfrm>
        <a:custGeom>
          <a:avLst/>
          <a:gdLst/>
          <a:ahLst/>
          <a:cxnLst/>
          <a:rect l="0" t="0" r="0" b="0"/>
          <a:pathLst>
            <a:path>
              <a:moveTo>
                <a:pt x="1514939" y="0"/>
              </a:moveTo>
              <a:lnTo>
                <a:pt x="1514939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F605E-89EA-43D7-A31C-74AAE4E62AD8}">
      <dsp:nvSpPr>
        <dsp:cNvPr id="0" name=""/>
        <dsp:cNvSpPr/>
      </dsp:nvSpPr>
      <dsp:spPr>
        <a:xfrm>
          <a:off x="5182027" y="630743"/>
          <a:ext cx="1671442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1671442" y="131461"/>
              </a:lnTo>
              <a:lnTo>
                <a:pt x="1671442" y="262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04D74-B1F8-4B65-BE3B-F54F2CF125C4}">
      <dsp:nvSpPr>
        <dsp:cNvPr id="0" name=""/>
        <dsp:cNvSpPr/>
      </dsp:nvSpPr>
      <dsp:spPr>
        <a:xfrm>
          <a:off x="3009778" y="1519674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F0926-37BB-4351-8425-E9C65B41E757}">
      <dsp:nvSpPr>
        <dsp:cNvPr id="0" name=""/>
        <dsp:cNvSpPr/>
      </dsp:nvSpPr>
      <dsp:spPr>
        <a:xfrm>
          <a:off x="3009778" y="1519674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37F2E-B519-42F1-BC1C-CF09DB80CA82}">
      <dsp:nvSpPr>
        <dsp:cNvPr id="0" name=""/>
        <dsp:cNvSpPr/>
      </dsp:nvSpPr>
      <dsp:spPr>
        <a:xfrm>
          <a:off x="3009778" y="1519674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127E-0839-4CFC-B4C8-9C2419CB0890}">
      <dsp:nvSpPr>
        <dsp:cNvPr id="0" name=""/>
        <dsp:cNvSpPr/>
      </dsp:nvSpPr>
      <dsp:spPr>
        <a:xfrm>
          <a:off x="3510585" y="630743"/>
          <a:ext cx="1671442" cy="262923"/>
        </a:xfrm>
        <a:custGeom>
          <a:avLst/>
          <a:gdLst/>
          <a:ahLst/>
          <a:cxnLst/>
          <a:rect l="0" t="0" r="0" b="0"/>
          <a:pathLst>
            <a:path>
              <a:moveTo>
                <a:pt x="1671442" y="0"/>
              </a:moveTo>
              <a:lnTo>
                <a:pt x="1671442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17BE9-996F-48BC-A8DF-1C1A547EB5E8}">
      <dsp:nvSpPr>
        <dsp:cNvPr id="0" name=""/>
        <dsp:cNvSpPr/>
      </dsp:nvSpPr>
      <dsp:spPr>
        <a:xfrm>
          <a:off x="4556019" y="4734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Hitos del conflicto armado en Colombia en los últimos 50 años</a:t>
          </a:r>
          <a:endParaRPr lang="es-CO" sz="800" kern="1200"/>
        </a:p>
      </dsp:txBody>
      <dsp:txXfrm>
        <a:off x="4556019" y="4734"/>
        <a:ext cx="1252016" cy="626008"/>
      </dsp:txXfrm>
    </dsp:sp>
    <dsp:sp modelId="{A0700A59-E998-4847-A950-187490EDDA33}">
      <dsp:nvSpPr>
        <dsp:cNvPr id="0" name=""/>
        <dsp:cNvSpPr/>
      </dsp:nvSpPr>
      <dsp:spPr>
        <a:xfrm>
          <a:off x="2884577" y="893666"/>
          <a:ext cx="1252016" cy="626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Ramas principales:</a:t>
          </a:r>
          <a:endParaRPr lang="es-CO" sz="800" kern="1200"/>
        </a:p>
      </dsp:txBody>
      <dsp:txXfrm>
        <a:off x="2884577" y="893666"/>
        <a:ext cx="1252016" cy="626008"/>
      </dsp:txXfrm>
    </dsp:sp>
    <dsp:sp modelId="{4B367603-4DD2-4671-A8A8-AD314A2F6562}">
      <dsp:nvSpPr>
        <dsp:cNvPr id="0" name=""/>
        <dsp:cNvSpPr/>
      </dsp:nvSpPr>
      <dsp:spPr>
        <a:xfrm>
          <a:off x="3197581" y="1782598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Orígenes del conflicto</a:t>
          </a:r>
          <a:endParaRPr lang="es-CO" sz="800" kern="1200"/>
        </a:p>
      </dsp:txBody>
      <dsp:txXfrm>
        <a:off x="3197581" y="1782598"/>
        <a:ext cx="1252016" cy="626008"/>
      </dsp:txXfrm>
    </dsp:sp>
    <dsp:sp modelId="{AFA55F23-F2C8-4178-B802-93CEE171C7E2}">
      <dsp:nvSpPr>
        <dsp:cNvPr id="0" name=""/>
        <dsp:cNvSpPr/>
      </dsp:nvSpPr>
      <dsp:spPr>
        <a:xfrm>
          <a:off x="3197581" y="2671530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Desarrollo del conflicto</a:t>
          </a:r>
          <a:endParaRPr lang="es-CO" sz="800" kern="1200"/>
        </a:p>
      </dsp:txBody>
      <dsp:txXfrm>
        <a:off x="3197581" y="2671530"/>
        <a:ext cx="1252016" cy="626008"/>
      </dsp:txXfrm>
    </dsp:sp>
    <dsp:sp modelId="{E6AC6CFC-48A0-490C-A8DA-6C38AE49A714}">
      <dsp:nvSpPr>
        <dsp:cNvPr id="0" name=""/>
        <dsp:cNvSpPr/>
      </dsp:nvSpPr>
      <dsp:spPr>
        <a:xfrm>
          <a:off x="3197581" y="3560461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Acuerdos de paz</a:t>
          </a:r>
          <a:endParaRPr lang="es-CO" sz="800" kern="1200"/>
        </a:p>
      </dsp:txBody>
      <dsp:txXfrm>
        <a:off x="3197581" y="3560461"/>
        <a:ext cx="1252016" cy="626008"/>
      </dsp:txXfrm>
    </dsp:sp>
    <dsp:sp modelId="{75F4DD60-0818-40D4-B058-C30342E38AB4}">
      <dsp:nvSpPr>
        <dsp:cNvPr id="0" name=""/>
        <dsp:cNvSpPr/>
      </dsp:nvSpPr>
      <dsp:spPr>
        <a:xfrm>
          <a:off x="6227461" y="893666"/>
          <a:ext cx="1252016" cy="626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Ramas secundarias:</a:t>
          </a:r>
          <a:endParaRPr lang="es-CO" sz="800" kern="1200"/>
        </a:p>
      </dsp:txBody>
      <dsp:txXfrm>
        <a:off x="6227461" y="893666"/>
        <a:ext cx="1252016" cy="626008"/>
      </dsp:txXfrm>
    </dsp:sp>
    <dsp:sp modelId="{78882B2B-5D4B-40AA-BB31-DC6CBCC6EC5E}">
      <dsp:nvSpPr>
        <dsp:cNvPr id="0" name=""/>
        <dsp:cNvSpPr/>
      </dsp:nvSpPr>
      <dsp:spPr>
        <a:xfrm>
          <a:off x="4712521" y="1782598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Orígenes del conflicto:</a:t>
          </a:r>
          <a:endParaRPr lang="es-CO" sz="800" kern="1200"/>
        </a:p>
      </dsp:txBody>
      <dsp:txXfrm>
        <a:off x="4712521" y="1782598"/>
        <a:ext cx="1252016" cy="626008"/>
      </dsp:txXfrm>
    </dsp:sp>
    <dsp:sp modelId="{512CCD1A-A6CA-4647-AD09-A29E2440A571}">
      <dsp:nvSpPr>
        <dsp:cNvPr id="0" name=""/>
        <dsp:cNvSpPr/>
      </dsp:nvSpPr>
      <dsp:spPr>
        <a:xfrm>
          <a:off x="5025525" y="2671530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Violencia bipartidista (1948-1958)</a:t>
          </a:r>
          <a:endParaRPr lang="es-CO" sz="800" kern="1200"/>
        </a:p>
      </dsp:txBody>
      <dsp:txXfrm>
        <a:off x="5025525" y="2671530"/>
        <a:ext cx="1252016" cy="626008"/>
      </dsp:txXfrm>
    </dsp:sp>
    <dsp:sp modelId="{19B5B9E4-54DD-4B87-9DD9-8F5FC1F8CDD8}">
      <dsp:nvSpPr>
        <dsp:cNvPr id="0" name=""/>
        <dsp:cNvSpPr/>
      </dsp:nvSpPr>
      <dsp:spPr>
        <a:xfrm>
          <a:off x="5025525" y="3560461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Guerrillas (1964-actualidad)</a:t>
          </a:r>
          <a:endParaRPr lang="es-CO" sz="800" kern="1200"/>
        </a:p>
      </dsp:txBody>
      <dsp:txXfrm>
        <a:off x="5025525" y="3560461"/>
        <a:ext cx="1252016" cy="626008"/>
      </dsp:txXfrm>
    </dsp:sp>
    <dsp:sp modelId="{7522851B-486B-4FDF-B2A4-3BEB30101D6E}">
      <dsp:nvSpPr>
        <dsp:cNvPr id="0" name=""/>
        <dsp:cNvSpPr/>
      </dsp:nvSpPr>
      <dsp:spPr>
        <a:xfrm>
          <a:off x="5025525" y="4449393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Paramilitarismo (1980s-2010s)</a:t>
          </a:r>
          <a:endParaRPr lang="es-CO" sz="800" kern="1200"/>
        </a:p>
      </dsp:txBody>
      <dsp:txXfrm>
        <a:off x="5025525" y="4449393"/>
        <a:ext cx="1252016" cy="626008"/>
      </dsp:txXfrm>
    </dsp:sp>
    <dsp:sp modelId="{26801D48-CB52-4F35-AF9D-122D3C454359}">
      <dsp:nvSpPr>
        <dsp:cNvPr id="0" name=""/>
        <dsp:cNvSpPr/>
      </dsp:nvSpPr>
      <dsp:spPr>
        <a:xfrm>
          <a:off x="6227461" y="1782598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Desarrollo del conflicto:</a:t>
          </a:r>
          <a:endParaRPr lang="es-CO" sz="800" kern="1200"/>
        </a:p>
      </dsp:txBody>
      <dsp:txXfrm>
        <a:off x="6227461" y="1782598"/>
        <a:ext cx="1252016" cy="626008"/>
      </dsp:txXfrm>
    </dsp:sp>
    <dsp:sp modelId="{CEFCC373-9CF9-43F5-BF69-6682281F5319}">
      <dsp:nvSpPr>
        <dsp:cNvPr id="0" name=""/>
        <dsp:cNvSpPr/>
      </dsp:nvSpPr>
      <dsp:spPr>
        <a:xfrm>
          <a:off x="6540465" y="2671530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Años 80: auge del narcotráfico y el paramilitarismo</a:t>
          </a:r>
          <a:endParaRPr lang="es-CO" sz="800" kern="1200"/>
        </a:p>
      </dsp:txBody>
      <dsp:txXfrm>
        <a:off x="6540465" y="2671530"/>
        <a:ext cx="1252016" cy="626008"/>
      </dsp:txXfrm>
    </dsp:sp>
    <dsp:sp modelId="{4CA0C826-7892-4792-859D-986F17100944}">
      <dsp:nvSpPr>
        <dsp:cNvPr id="0" name=""/>
        <dsp:cNvSpPr/>
      </dsp:nvSpPr>
      <dsp:spPr>
        <a:xfrm>
          <a:off x="6540465" y="3560461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Años 90: consolidación de las FARC y el ELN, masacres y desplazamientos masivos</a:t>
          </a:r>
          <a:endParaRPr lang="es-CO" sz="800" kern="1200"/>
        </a:p>
      </dsp:txBody>
      <dsp:txXfrm>
        <a:off x="6540465" y="3560461"/>
        <a:ext cx="1252016" cy="626008"/>
      </dsp:txXfrm>
    </dsp:sp>
    <dsp:sp modelId="{58CD9442-815A-42B5-AF7A-018449A43AA6}">
      <dsp:nvSpPr>
        <dsp:cNvPr id="0" name=""/>
        <dsp:cNvSpPr/>
      </dsp:nvSpPr>
      <dsp:spPr>
        <a:xfrm>
          <a:off x="6540465" y="4449393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Años 2000: expansión de los paramilitares y la violencia en las ciudades</a:t>
          </a:r>
          <a:endParaRPr lang="es-CO" sz="800" kern="1200"/>
        </a:p>
      </dsp:txBody>
      <dsp:txXfrm>
        <a:off x="6540465" y="4449393"/>
        <a:ext cx="1252016" cy="626008"/>
      </dsp:txXfrm>
    </dsp:sp>
    <dsp:sp modelId="{E147F371-AC8F-4341-AFC0-AF765BFBC209}">
      <dsp:nvSpPr>
        <dsp:cNvPr id="0" name=""/>
        <dsp:cNvSpPr/>
      </dsp:nvSpPr>
      <dsp:spPr>
        <a:xfrm>
          <a:off x="6540465" y="5338325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Años 2010: proceso de paz con las FARC y otras guerrillas</a:t>
          </a:r>
          <a:endParaRPr lang="es-CO" sz="800" kern="1200"/>
        </a:p>
      </dsp:txBody>
      <dsp:txXfrm>
        <a:off x="6540465" y="5338325"/>
        <a:ext cx="1252016" cy="626008"/>
      </dsp:txXfrm>
    </dsp:sp>
    <dsp:sp modelId="{C7F82E5C-07ED-4EC4-B788-2001FE9883E8}">
      <dsp:nvSpPr>
        <dsp:cNvPr id="0" name=""/>
        <dsp:cNvSpPr/>
      </dsp:nvSpPr>
      <dsp:spPr>
        <a:xfrm>
          <a:off x="7742401" y="1782598"/>
          <a:ext cx="1252016" cy="626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Acuerdos de paz:</a:t>
          </a:r>
          <a:endParaRPr lang="es-CO" sz="800" kern="1200"/>
        </a:p>
      </dsp:txBody>
      <dsp:txXfrm>
        <a:off x="7742401" y="1782598"/>
        <a:ext cx="1252016" cy="626008"/>
      </dsp:txXfrm>
    </dsp:sp>
    <dsp:sp modelId="{96543377-74A6-4934-9554-14EAA7979AA6}">
      <dsp:nvSpPr>
        <dsp:cNvPr id="0" name=""/>
        <dsp:cNvSpPr/>
      </dsp:nvSpPr>
      <dsp:spPr>
        <a:xfrm>
          <a:off x="8055405" y="2671530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Acuerdo de La Uribe (1984)</a:t>
          </a:r>
          <a:endParaRPr lang="es-CO" sz="800" kern="1200"/>
        </a:p>
      </dsp:txBody>
      <dsp:txXfrm>
        <a:off x="8055405" y="2671530"/>
        <a:ext cx="1252016" cy="626008"/>
      </dsp:txXfrm>
    </dsp:sp>
    <dsp:sp modelId="{4EDD4415-B3C0-46F8-A5B1-42DA325D51D7}">
      <dsp:nvSpPr>
        <dsp:cNvPr id="0" name=""/>
        <dsp:cNvSpPr/>
      </dsp:nvSpPr>
      <dsp:spPr>
        <a:xfrm>
          <a:off x="8055405" y="3560461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Acuerdo de Paz de Teatro Colón (1990)</a:t>
          </a:r>
          <a:endParaRPr lang="es-CO" sz="800" kern="1200"/>
        </a:p>
      </dsp:txBody>
      <dsp:txXfrm>
        <a:off x="8055405" y="3560461"/>
        <a:ext cx="1252016" cy="626008"/>
      </dsp:txXfrm>
    </dsp:sp>
    <dsp:sp modelId="{B5BB11B9-3011-44B5-9D11-D5837A6DE6D1}">
      <dsp:nvSpPr>
        <dsp:cNvPr id="0" name=""/>
        <dsp:cNvSpPr/>
      </dsp:nvSpPr>
      <dsp:spPr>
        <a:xfrm>
          <a:off x="8055405" y="4449393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Proceso de paz con las AUC (2003-2006)</a:t>
          </a:r>
          <a:endParaRPr lang="es-CO" sz="800" kern="1200"/>
        </a:p>
      </dsp:txBody>
      <dsp:txXfrm>
        <a:off x="8055405" y="4449393"/>
        <a:ext cx="1252016" cy="626008"/>
      </dsp:txXfrm>
    </dsp:sp>
    <dsp:sp modelId="{74DCE77D-83F4-4E70-8213-A1C0ECD519D3}">
      <dsp:nvSpPr>
        <dsp:cNvPr id="0" name=""/>
        <dsp:cNvSpPr/>
      </dsp:nvSpPr>
      <dsp:spPr>
        <a:xfrm>
          <a:off x="8055405" y="5338325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Acuerdo de Paz con las FARC (2016)</a:t>
          </a:r>
          <a:endParaRPr lang="es-CO" sz="800" kern="1200"/>
        </a:p>
      </dsp:txBody>
      <dsp:txXfrm>
        <a:off x="8055405" y="5338325"/>
        <a:ext cx="1252016" cy="626008"/>
      </dsp:txXfrm>
    </dsp:sp>
    <dsp:sp modelId="{1E2ECD5A-18F9-43B0-9F71-B3A9C15CE466}">
      <dsp:nvSpPr>
        <dsp:cNvPr id="0" name=""/>
        <dsp:cNvSpPr/>
      </dsp:nvSpPr>
      <dsp:spPr>
        <a:xfrm>
          <a:off x="8055405" y="6227256"/>
          <a:ext cx="1252016" cy="626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baseline="0"/>
            <a:t>Proceso de paz con el ELN (2017-actualidad)</a:t>
          </a:r>
          <a:endParaRPr lang="es-CO" sz="800" kern="1200"/>
        </a:p>
      </dsp:txBody>
      <dsp:txXfrm>
        <a:off x="8055405" y="6227256"/>
        <a:ext cx="1252016" cy="62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00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1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92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29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86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06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90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86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3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8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3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217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913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22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44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9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31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5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1"/>
            <a:ext cx="10515600" cy="59137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MX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mental. Hitos del conflicto armado en Colombia en los últimos </a:t>
            </a:r>
            <a:r>
              <a:rPr lang="es-MX" sz="1800" b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50 años</a:t>
            </a:r>
          </a:p>
          <a:p>
            <a:pPr marL="0" indent="0" algn="ctr">
              <a:buNone/>
            </a:pPr>
            <a:r>
              <a:rPr lang="es-CO" sz="1800" b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GA9-240201526-AA5-EV01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2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23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9C6FEEC-523A-E109-4CC6-36CB05D1A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675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99447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32</TotalTime>
  <Words>193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Estela de condensación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2023-03-04T16:37:24Z</dcterms:modified>
</cp:coreProperties>
</file>