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FB62-004F-4636-AF6F-B4B1182D5639}" v="1" dt="2023-03-04T15:23:56.511"/>
    <p1510:client id="{3752DAFF-D247-45AD-975A-27625D56C62A}" v="3" dt="2023-03-04T16:49:49.732"/>
    <p1510:client id="{D74707A4-284B-4325-AAE9-475B0D036F9F}" v="9" dt="2023-03-04T16:15:15.393"/>
    <p1510:client id="{E2C71B02-6C75-47E2-AD4B-C490A06619B1}" v="11" dt="2023-03-04T15:38:5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E2C71B02-6C75-47E2-AD4B-C490A06619B1}"/>
    <pc:docChg chg="custSel addSld delSld modSld modMainMaster">
      <pc:chgData name="Wilmer jair Espinosa silva" userId="4235b24b-0820-471e-89cd-28e87e413800" providerId="ADAL" clId="{E2C71B02-6C75-47E2-AD4B-C490A06619B1}" dt="2023-03-04T15:39:30.287" v="40" actId="27636"/>
      <pc:docMkLst>
        <pc:docMk/>
      </pc:docMkLst>
      <pc:sldChg chg="del">
        <pc:chgData name="Wilmer jair Espinosa silva" userId="4235b24b-0820-471e-89cd-28e87e413800" providerId="ADAL" clId="{E2C71B02-6C75-47E2-AD4B-C490A06619B1}" dt="2023-03-04T15:33:48.210" v="0" actId="47"/>
        <pc:sldMkLst>
          <pc:docMk/>
          <pc:sldMk cId="2586749545" sldId="256"/>
        </pc:sldMkLst>
      </pc:sldChg>
      <pc:sldChg chg="modSp mod">
        <pc:chgData name="Wilmer jair Espinosa silva" userId="4235b24b-0820-471e-89cd-28e87e413800" providerId="ADAL" clId="{E2C71B02-6C75-47E2-AD4B-C490A06619B1}" dt="2023-03-04T15:39:30.287" v="4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E2C71B02-6C75-47E2-AD4B-C490A06619B1}" dt="2023-03-04T15:39:30.287" v="40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E2C71B02-6C75-47E2-AD4B-C490A06619B1}" dt="2023-03-04T15:38:59.953" v="36" actId="12100"/>
        <pc:sldMkLst>
          <pc:docMk/>
          <pc:sldMk cId="2257889629" sldId="258"/>
        </pc:sldMkLst>
        <pc:spChg chg="del mod">
          <ac:chgData name="Wilmer jair Espinosa silva" userId="4235b24b-0820-471e-89cd-28e87e413800" providerId="ADAL" clId="{E2C71B02-6C75-47E2-AD4B-C490A06619B1}" dt="2023-03-04T15:37:18.570" v="13" actId="478"/>
          <ac:spMkLst>
            <pc:docMk/>
            <pc:sldMk cId="2257889629" sldId="258"/>
            <ac:spMk id="2" creationId="{96CE6D77-862B-D64D-0F41-091775B0837C}"/>
          </ac:spMkLst>
        </pc:spChg>
        <pc:spChg chg="del mod">
          <ac:chgData name="Wilmer jair Espinosa silva" userId="4235b24b-0820-471e-89cd-28e87e413800" providerId="ADAL" clId="{E2C71B02-6C75-47E2-AD4B-C490A06619B1}" dt="2023-03-04T15:38:36.021" v="31" actId="12084"/>
          <ac:spMkLst>
            <pc:docMk/>
            <pc:sldMk cId="2257889629" sldId="258"/>
            <ac:spMk id="3" creationId="{F6B1D4C0-2089-8600-1456-DAF7D67C8A5D}"/>
          </ac:spMkLst>
        </pc:spChg>
        <pc:graphicFrameChg chg="add mod">
          <ac:chgData name="Wilmer jair Espinosa silva" userId="4235b24b-0820-471e-89cd-28e87e413800" providerId="ADAL" clId="{E2C71B02-6C75-47E2-AD4B-C490A06619B1}" dt="2023-03-04T15:38:59.953" v="36" actId="12100"/>
          <ac:graphicFrameMkLst>
            <pc:docMk/>
            <pc:sldMk cId="2257889629" sldId="258"/>
            <ac:graphicFrameMk id="4" creationId="{A1591154-B8AF-83DF-E9C2-5891BB4FAFB1}"/>
          </ac:graphicFrameMkLst>
        </pc:graphicFrameChg>
      </pc:sldChg>
      <pc:sldMasterChg chg="modSldLayout">
        <pc:chgData name="Wilmer jair Espinosa silva" userId="4235b24b-0820-471e-89cd-28e87e413800" providerId="ADAL" clId="{E2C71B02-6C75-47E2-AD4B-C490A06619B1}" dt="2023-03-04T15:35:08.558" v="7"/>
        <pc:sldMasterMkLst>
          <pc:docMk/>
          <pc:sldMasterMk cId="3683309776" sldId="2147483672"/>
        </pc:sldMasterMkLst>
        <pc:sldLayoutChg chg="delSp">
          <pc:chgData name="Wilmer jair Espinosa silva" userId="4235b24b-0820-471e-89cd-28e87e413800" providerId="ADAL" clId="{E2C71B02-6C75-47E2-AD4B-C490A06619B1}" dt="2023-03-04T15:35:08.558" v="7"/>
          <pc:sldLayoutMkLst>
            <pc:docMk/>
            <pc:sldMasterMk cId="3683309776" sldId="2147483672"/>
            <pc:sldLayoutMk cId="1257016644" sldId="2147483690"/>
          </pc:sldLayoutMkLst>
          <pc:cxnChg chg="del">
            <ac:chgData name="Wilmer jair Espinosa silva" userId="4235b24b-0820-471e-89cd-28e87e413800" providerId="ADAL" clId="{E2C71B02-6C75-47E2-AD4B-C490A06619B1}" dt="2023-03-04T15:35:08.558" v="7"/>
            <ac:cxnSpMkLst>
              <pc:docMk/>
              <pc:sldMasterMk cId="3683309776" sldId="2147483672"/>
              <pc:sldLayoutMk cId="1257016644" sldId="2147483690"/>
              <ac:cxnSpMk id="33" creationId="{00000000-0000-0000-0000-000000000000}"/>
            </ac:cxnSpMkLst>
          </pc:cxnChg>
        </pc:sldLayoutChg>
      </pc:sldMasterChg>
    </pc:docChg>
  </pc:docChgLst>
  <pc:docChgLst>
    <pc:chgData name="Wilmer jair Espinosa silva" userId="4235b24b-0820-471e-89cd-28e87e413800" providerId="ADAL" clId="{D74707A4-284B-4325-AAE9-475B0D036F9F}"/>
    <pc:docChg chg="custSel addSld delSld modSld">
      <pc:chgData name="Wilmer jair Espinosa silva" userId="4235b24b-0820-471e-89cd-28e87e413800" providerId="ADAL" clId="{D74707A4-284B-4325-AAE9-475B0D036F9F}" dt="2023-03-04T16:15:48.772" v="32" actId="14100"/>
      <pc:docMkLst>
        <pc:docMk/>
      </pc:docMkLst>
      <pc:sldChg chg="modSp mod">
        <pc:chgData name="Wilmer jair Espinosa silva" userId="4235b24b-0820-471e-89cd-28e87e413800" providerId="ADAL" clId="{D74707A4-284B-4325-AAE9-475B0D036F9F}" dt="2023-03-04T16:12:01.143" v="12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D74707A4-284B-4325-AAE9-475B0D036F9F}" dt="2023-03-04T16:12:01.143" v="12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D74707A4-284B-4325-AAE9-475B0D036F9F}" dt="2023-03-04T16:15:48.772" v="32" actId="14100"/>
        <pc:sldMkLst>
          <pc:docMk/>
          <pc:sldMk cId="393057700" sldId="258"/>
        </pc:sldMkLst>
        <pc:spChg chg="del">
          <ac:chgData name="Wilmer jair Espinosa silva" userId="4235b24b-0820-471e-89cd-28e87e413800" providerId="ADAL" clId="{D74707A4-284B-4325-AAE9-475B0D036F9F}" dt="2023-03-04T16:12:48.811" v="14" actId="478"/>
          <ac:spMkLst>
            <pc:docMk/>
            <pc:sldMk cId="393057700" sldId="258"/>
            <ac:spMk id="2" creationId="{344B70AE-1F45-63D6-7EFF-BF7BA9860B56}"/>
          </ac:spMkLst>
        </pc:spChg>
        <pc:spChg chg="del mod">
          <ac:chgData name="Wilmer jair Espinosa silva" userId="4235b24b-0820-471e-89cd-28e87e413800" providerId="ADAL" clId="{D74707A4-284B-4325-AAE9-475B0D036F9F}" dt="2023-03-04T16:15:00.331" v="28" actId="12084"/>
          <ac:spMkLst>
            <pc:docMk/>
            <pc:sldMk cId="393057700" sldId="258"/>
            <ac:spMk id="3" creationId="{794D5E57-2E7F-814F-E8C6-23A758D3446F}"/>
          </ac:spMkLst>
        </pc:spChg>
        <pc:graphicFrameChg chg="add mod">
          <ac:chgData name="Wilmer jair Espinosa silva" userId="4235b24b-0820-471e-89cd-28e87e413800" providerId="ADAL" clId="{D74707A4-284B-4325-AAE9-475B0D036F9F}" dt="2023-03-04T16:15:48.772" v="32" actId="14100"/>
          <ac:graphicFrameMkLst>
            <pc:docMk/>
            <pc:sldMk cId="393057700" sldId="258"/>
            <ac:graphicFrameMk id="4" creationId="{B9183628-579C-C33C-0CEA-1288C2567DC6}"/>
          </ac:graphicFrameMkLst>
        </pc:graphicFrameChg>
      </pc:sldChg>
      <pc:sldChg chg="del">
        <pc:chgData name="Wilmer jair Espinosa silva" userId="4235b24b-0820-471e-89cd-28e87e413800" providerId="ADAL" clId="{D74707A4-284B-4325-AAE9-475B0D036F9F}" dt="2023-03-04T16:11:49.893" v="10" actId="47"/>
        <pc:sldMkLst>
          <pc:docMk/>
          <pc:sldMk cId="2257889629" sldId="258"/>
        </pc:sldMkLst>
      </pc:sldChg>
    </pc:docChg>
  </pc:docChgLst>
  <pc:docChgLst>
    <pc:chgData name="Wilmer jair Espinosa silva" userId="4235b24b-0820-471e-89cd-28e87e413800" providerId="ADAL" clId="{3752DAFF-D247-45AD-975A-27625D56C62A}"/>
    <pc:docChg chg="custSel addSld delSld modSld">
      <pc:chgData name="Wilmer jair Espinosa silva" userId="4235b24b-0820-471e-89cd-28e87e413800" providerId="ADAL" clId="{3752DAFF-D247-45AD-975A-27625D56C62A}" dt="2023-03-04T16:50:19.465" v="62" actId="14100"/>
      <pc:docMkLst>
        <pc:docMk/>
      </pc:docMkLst>
      <pc:sldChg chg="modSp mod">
        <pc:chgData name="Wilmer jair Espinosa silva" userId="4235b24b-0820-471e-89cd-28e87e413800" providerId="ADAL" clId="{3752DAFF-D247-45AD-975A-27625D56C62A}" dt="2023-03-04T16:48:15.790" v="16" actId="255"/>
        <pc:sldMkLst>
          <pc:docMk/>
          <pc:sldMk cId="679102548" sldId="257"/>
        </pc:sldMkLst>
        <pc:spChg chg="mod">
          <ac:chgData name="Wilmer jair Espinosa silva" userId="4235b24b-0820-471e-89cd-28e87e413800" providerId="ADAL" clId="{3752DAFF-D247-45AD-975A-27625D56C62A}" dt="2023-03-04T16:48:15.790" v="16" actId="255"/>
          <ac:spMkLst>
            <pc:docMk/>
            <pc:sldMk cId="679102548" sldId="257"/>
            <ac:spMk id="3" creationId="{71265CCE-A5EC-C4E3-FDDA-B669E957057C}"/>
          </ac:spMkLst>
        </pc:spChg>
      </pc:sldChg>
      <pc:sldChg chg="del">
        <pc:chgData name="Wilmer jair Espinosa silva" userId="4235b24b-0820-471e-89cd-28e87e413800" providerId="ADAL" clId="{3752DAFF-D247-45AD-975A-27625D56C62A}" dt="2023-03-04T16:47:34.183" v="6" actId="47"/>
        <pc:sldMkLst>
          <pc:docMk/>
          <pc:sldMk cId="393057700" sldId="258"/>
        </pc:sldMkLst>
      </pc:sldChg>
      <pc:sldChg chg="addSp delSp modSp new mod">
        <pc:chgData name="Wilmer jair Espinosa silva" userId="4235b24b-0820-471e-89cd-28e87e413800" providerId="ADAL" clId="{3752DAFF-D247-45AD-975A-27625D56C62A}" dt="2023-03-04T16:50:19.465" v="62" actId="14100"/>
        <pc:sldMkLst>
          <pc:docMk/>
          <pc:sldMk cId="1044208401" sldId="258"/>
        </pc:sldMkLst>
        <pc:spChg chg="del">
          <ac:chgData name="Wilmer jair Espinosa silva" userId="4235b24b-0820-471e-89cd-28e87e413800" providerId="ADAL" clId="{3752DAFF-D247-45AD-975A-27625D56C62A}" dt="2023-03-04T16:48:42.736" v="18" actId="478"/>
          <ac:spMkLst>
            <pc:docMk/>
            <pc:sldMk cId="1044208401" sldId="258"/>
            <ac:spMk id="2" creationId="{3E2A7C1F-BAEA-B7A2-250D-3A2B81A06FF9}"/>
          </ac:spMkLst>
        </pc:spChg>
        <pc:spChg chg="del mod">
          <ac:chgData name="Wilmer jair Espinosa silva" userId="4235b24b-0820-471e-89cd-28e87e413800" providerId="ADAL" clId="{3752DAFF-D247-45AD-975A-27625D56C62A}" dt="2023-03-04T16:49:46.614" v="29" actId="12084"/>
          <ac:spMkLst>
            <pc:docMk/>
            <pc:sldMk cId="1044208401" sldId="258"/>
            <ac:spMk id="3" creationId="{1C088154-72A9-9F58-BB34-17E9094D91CC}"/>
          </ac:spMkLst>
        </pc:spChg>
        <pc:graphicFrameChg chg="add mod">
          <ac:chgData name="Wilmer jair Espinosa silva" userId="4235b24b-0820-471e-89cd-28e87e413800" providerId="ADAL" clId="{3752DAFF-D247-45AD-975A-27625D56C62A}" dt="2023-03-04T16:50:19.465" v="62" actId="14100"/>
          <ac:graphicFrameMkLst>
            <pc:docMk/>
            <pc:sldMk cId="1044208401" sldId="258"/>
            <ac:graphicFrameMk id="4" creationId="{2FCFF671-14F6-BD00-D22B-75CA50A089A7}"/>
          </ac:graphicFrameMkLst>
        </pc:graphicFrameChg>
      </pc:sldChg>
    </pc:docChg>
  </pc:docChgLst>
  <pc:docChgLst>
    <pc:chgData name="Wilmer jair Espinosa silva" userId="4235b24b-0820-471e-89cd-28e87e413800" providerId="ADAL" clId="{233DFB62-004F-4636-AF6F-B4B1182D5639}"/>
    <pc:docChg chg="custSel modSld">
      <pc:chgData name="Wilmer jair Espinosa silva" userId="4235b24b-0820-471e-89cd-28e87e413800" providerId="ADAL" clId="{233DFB62-004F-4636-AF6F-B4B1182D5639}" dt="2023-03-04T15:24:27.014" v="2" actId="1076"/>
      <pc:docMkLst>
        <pc:docMk/>
      </pc:docMkLst>
      <pc:sldChg chg="modSp mod">
        <pc:chgData name="Wilmer jair Espinosa silva" userId="4235b24b-0820-471e-89cd-28e87e413800" providerId="ADAL" clId="{233DFB62-004F-4636-AF6F-B4B1182D5639}" dt="2023-03-04T15:24:27.014" v="2" actId="1076"/>
        <pc:sldMkLst>
          <pc:docMk/>
          <pc:sldMk cId="2586749545" sldId="256"/>
        </pc:sldMkLst>
        <pc:graphicFrameChg chg="mod">
          <ac:chgData name="Wilmer jair Espinosa silva" userId="4235b24b-0820-471e-89cd-28e87e413800" providerId="ADAL" clId="{233DFB62-004F-4636-AF6F-B4B1182D5639}" dt="2023-03-04T15:24:27.014" v="2" actId="1076"/>
          <ac:graphicFrameMkLst>
            <pc:docMk/>
            <pc:sldMk cId="2586749545" sldId="256"/>
            <ac:graphicFrameMk id="8" creationId="{A142A24F-024D-DFED-8C26-0A31CDF11F0B}"/>
          </ac:graphicFrameMkLst>
        </pc:graphicFrameChg>
      </pc:sldChg>
      <pc:sldChg chg="modSp mod">
        <pc:chgData name="Wilmer jair Espinosa silva" userId="4235b24b-0820-471e-89cd-28e87e413800" providerId="ADAL" clId="{233DFB62-004F-4636-AF6F-B4B1182D5639}" dt="2023-03-04T15:23:56.769" v="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233DFB62-004F-4636-AF6F-B4B1182D5639}" dt="2023-03-04T15:23:56.769" v="0" actId="27636"/>
          <ac:spMkLst>
            <pc:docMk/>
            <pc:sldMk cId="679102548" sldId="257"/>
            <ac:spMk id="3" creationId="{71265CCE-A5EC-C4E3-FDDA-B669E95705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A4F28-7E84-4577-ACB1-BFE13411034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s-CO"/>
        </a:p>
      </dgm:t>
    </dgm:pt>
    <dgm:pt modelId="{29359847-B847-4686-8366-C138A5C1A481}">
      <dgm:prSet/>
      <dgm:spPr/>
      <dgm:t>
        <a:bodyPr/>
        <a:lstStyle/>
        <a:p>
          <a:r>
            <a:rPr lang="es-MX" b="0" i="0"/>
            <a:t>Violación de derechos del trabajo</a:t>
          </a:r>
          <a:endParaRPr lang="es-CO"/>
        </a:p>
      </dgm:t>
    </dgm:pt>
    <dgm:pt modelId="{CC5F035C-ED7C-4633-9B8E-A60C069AFE40}" type="parTrans" cxnId="{9F206687-4053-4818-90C7-1F35EC8338CF}">
      <dgm:prSet/>
      <dgm:spPr/>
      <dgm:t>
        <a:bodyPr/>
        <a:lstStyle/>
        <a:p>
          <a:endParaRPr lang="es-CO"/>
        </a:p>
      </dgm:t>
    </dgm:pt>
    <dgm:pt modelId="{78680660-615D-4B67-9319-A73B4CCB0E36}" type="sibTrans" cxnId="{9F206687-4053-4818-90C7-1F35EC8338CF}">
      <dgm:prSet/>
      <dgm:spPr/>
      <dgm:t>
        <a:bodyPr/>
        <a:lstStyle/>
        <a:p>
          <a:endParaRPr lang="es-CO"/>
        </a:p>
      </dgm:t>
    </dgm:pt>
    <dgm:pt modelId="{E6C36DDB-3C50-4A7F-919D-F2CDFDFB816C}">
      <dgm:prSet/>
      <dgm:spPr/>
      <dgm:t>
        <a:bodyPr/>
        <a:lstStyle/>
        <a:p>
          <a:r>
            <a:rPr lang="es-MX" b="0" i="0"/>
            <a:t>Ramas principales:</a:t>
          </a:r>
          <a:endParaRPr lang="es-CO"/>
        </a:p>
      </dgm:t>
    </dgm:pt>
    <dgm:pt modelId="{20F70CA7-B72F-43A2-87BF-0E93BE38C7FE}" type="parTrans" cxnId="{093F214C-7096-44F6-AC8E-2FAA56B845F9}">
      <dgm:prSet/>
      <dgm:spPr/>
      <dgm:t>
        <a:bodyPr/>
        <a:lstStyle/>
        <a:p>
          <a:endParaRPr lang="es-CO"/>
        </a:p>
      </dgm:t>
    </dgm:pt>
    <dgm:pt modelId="{FD228E79-1961-4D1F-A160-325281A31DD3}" type="sibTrans" cxnId="{093F214C-7096-44F6-AC8E-2FAA56B845F9}">
      <dgm:prSet/>
      <dgm:spPr/>
      <dgm:t>
        <a:bodyPr/>
        <a:lstStyle/>
        <a:p>
          <a:endParaRPr lang="es-CO"/>
        </a:p>
      </dgm:t>
    </dgm:pt>
    <dgm:pt modelId="{B6AB3D46-0243-46EB-89EC-97C9391DC0F0}">
      <dgm:prSet/>
      <dgm:spPr/>
      <dgm:t>
        <a:bodyPr/>
        <a:lstStyle/>
        <a:p>
          <a:r>
            <a:rPr lang="es-MX" b="0" i="0"/>
            <a:t>Tipos de violaciones de derechos laborales</a:t>
          </a:r>
          <a:endParaRPr lang="es-CO"/>
        </a:p>
      </dgm:t>
    </dgm:pt>
    <dgm:pt modelId="{7D4D0038-1591-437B-9890-C54BD7A79312}" type="parTrans" cxnId="{E438EA1C-9812-44B0-884B-02F991ADFF13}">
      <dgm:prSet/>
      <dgm:spPr/>
      <dgm:t>
        <a:bodyPr/>
        <a:lstStyle/>
        <a:p>
          <a:endParaRPr lang="es-CO"/>
        </a:p>
      </dgm:t>
    </dgm:pt>
    <dgm:pt modelId="{027D3112-57FB-406A-96CB-67C28AF571E7}" type="sibTrans" cxnId="{E438EA1C-9812-44B0-884B-02F991ADFF13}">
      <dgm:prSet/>
      <dgm:spPr/>
      <dgm:t>
        <a:bodyPr/>
        <a:lstStyle/>
        <a:p>
          <a:endParaRPr lang="es-CO"/>
        </a:p>
      </dgm:t>
    </dgm:pt>
    <dgm:pt modelId="{40952316-AF1A-49E2-8D46-66933A2DDAF8}">
      <dgm:prSet/>
      <dgm:spPr/>
      <dgm:t>
        <a:bodyPr/>
        <a:lstStyle/>
        <a:p>
          <a:r>
            <a:rPr lang="es-MX" b="0" i="0"/>
            <a:t>Consecuencias de la violación de derechos laborales</a:t>
          </a:r>
          <a:endParaRPr lang="es-CO"/>
        </a:p>
      </dgm:t>
    </dgm:pt>
    <dgm:pt modelId="{ABC0E16D-8D5B-49FC-BA3D-D0FF4CA2A9E8}" type="parTrans" cxnId="{184ADB64-049A-4649-9A9E-0F27021E7970}">
      <dgm:prSet/>
      <dgm:spPr/>
      <dgm:t>
        <a:bodyPr/>
        <a:lstStyle/>
        <a:p>
          <a:endParaRPr lang="es-CO"/>
        </a:p>
      </dgm:t>
    </dgm:pt>
    <dgm:pt modelId="{322A0C86-628D-47BC-9EBB-7337DB79642F}" type="sibTrans" cxnId="{184ADB64-049A-4649-9A9E-0F27021E7970}">
      <dgm:prSet/>
      <dgm:spPr/>
      <dgm:t>
        <a:bodyPr/>
        <a:lstStyle/>
        <a:p>
          <a:endParaRPr lang="es-CO"/>
        </a:p>
      </dgm:t>
    </dgm:pt>
    <dgm:pt modelId="{BFABC940-6572-4CDE-9BC0-223D6E4BB5A4}">
      <dgm:prSet/>
      <dgm:spPr/>
      <dgm:t>
        <a:bodyPr/>
        <a:lstStyle/>
        <a:p>
          <a:r>
            <a:rPr lang="es-MX" b="0" i="0"/>
            <a:t>Acciones para prevenir y solucionar la violación de derechos laborales</a:t>
          </a:r>
          <a:endParaRPr lang="es-CO"/>
        </a:p>
      </dgm:t>
    </dgm:pt>
    <dgm:pt modelId="{C1FCAACA-2D49-42E1-BB12-7920F38FD027}" type="parTrans" cxnId="{3D5B0A24-6323-4828-9F39-DE5375CD92DD}">
      <dgm:prSet/>
      <dgm:spPr/>
      <dgm:t>
        <a:bodyPr/>
        <a:lstStyle/>
        <a:p>
          <a:endParaRPr lang="es-CO"/>
        </a:p>
      </dgm:t>
    </dgm:pt>
    <dgm:pt modelId="{731BA78A-9C40-449C-A34A-7EC50212B157}" type="sibTrans" cxnId="{3D5B0A24-6323-4828-9F39-DE5375CD92DD}">
      <dgm:prSet/>
      <dgm:spPr/>
      <dgm:t>
        <a:bodyPr/>
        <a:lstStyle/>
        <a:p>
          <a:endParaRPr lang="es-CO"/>
        </a:p>
      </dgm:t>
    </dgm:pt>
    <dgm:pt modelId="{8EC67769-5627-4643-9AB3-8A11630E30AD}">
      <dgm:prSet/>
      <dgm:spPr/>
      <dgm:t>
        <a:bodyPr/>
        <a:lstStyle/>
        <a:p>
          <a:r>
            <a:rPr lang="es-MX" b="0" i="0"/>
            <a:t>Ramas secundarias:</a:t>
          </a:r>
          <a:endParaRPr lang="es-CO"/>
        </a:p>
      </dgm:t>
    </dgm:pt>
    <dgm:pt modelId="{0ED86817-79B8-4061-A9C7-E567DD4B5F6B}" type="parTrans" cxnId="{37C993F9-C4A5-4E23-B1C4-44203E70ACE1}">
      <dgm:prSet/>
      <dgm:spPr/>
      <dgm:t>
        <a:bodyPr/>
        <a:lstStyle/>
        <a:p>
          <a:endParaRPr lang="es-CO"/>
        </a:p>
      </dgm:t>
    </dgm:pt>
    <dgm:pt modelId="{B473F198-86A5-4229-8048-532A02946F29}" type="sibTrans" cxnId="{37C993F9-C4A5-4E23-B1C4-44203E70ACE1}">
      <dgm:prSet/>
      <dgm:spPr/>
      <dgm:t>
        <a:bodyPr/>
        <a:lstStyle/>
        <a:p>
          <a:endParaRPr lang="es-CO"/>
        </a:p>
      </dgm:t>
    </dgm:pt>
    <dgm:pt modelId="{D2F654EA-45B2-4054-ACF0-0722F0C22E04}">
      <dgm:prSet/>
      <dgm:spPr/>
      <dgm:t>
        <a:bodyPr/>
        <a:lstStyle/>
        <a:p>
          <a:r>
            <a:rPr lang="es-MX" b="0" i="0"/>
            <a:t>Tipos de violaciones de derechos laborales:</a:t>
          </a:r>
          <a:endParaRPr lang="es-CO"/>
        </a:p>
      </dgm:t>
    </dgm:pt>
    <dgm:pt modelId="{2AEACEC4-8EC5-4C07-A0AE-F0C5CD7F6689}" type="parTrans" cxnId="{0A245C8F-8807-4ADC-9B1D-56EAA69CE92C}">
      <dgm:prSet/>
      <dgm:spPr/>
      <dgm:t>
        <a:bodyPr/>
        <a:lstStyle/>
        <a:p>
          <a:endParaRPr lang="es-CO"/>
        </a:p>
      </dgm:t>
    </dgm:pt>
    <dgm:pt modelId="{444CC725-57F5-4141-9F9C-40B61EDC261A}" type="sibTrans" cxnId="{0A245C8F-8807-4ADC-9B1D-56EAA69CE92C}">
      <dgm:prSet/>
      <dgm:spPr/>
      <dgm:t>
        <a:bodyPr/>
        <a:lstStyle/>
        <a:p>
          <a:endParaRPr lang="es-CO"/>
        </a:p>
      </dgm:t>
    </dgm:pt>
    <dgm:pt modelId="{F146AEC6-FCCB-4343-A84E-D036CCEAC9E2}">
      <dgm:prSet/>
      <dgm:spPr/>
      <dgm:t>
        <a:bodyPr/>
        <a:lstStyle/>
        <a:p>
          <a:r>
            <a:rPr lang="es-MX" b="0" i="0"/>
            <a:t>Discriminación en el empleo</a:t>
          </a:r>
          <a:endParaRPr lang="es-CO"/>
        </a:p>
      </dgm:t>
    </dgm:pt>
    <dgm:pt modelId="{5DB02EC5-C2AD-4179-BDBB-D0455AB5AC00}" type="parTrans" cxnId="{2CCFAF61-F729-448C-8FDE-617EBCACD66A}">
      <dgm:prSet/>
      <dgm:spPr/>
      <dgm:t>
        <a:bodyPr/>
        <a:lstStyle/>
        <a:p>
          <a:endParaRPr lang="es-CO"/>
        </a:p>
      </dgm:t>
    </dgm:pt>
    <dgm:pt modelId="{D588B3DC-8428-4577-872F-556C10A348E3}" type="sibTrans" cxnId="{2CCFAF61-F729-448C-8FDE-617EBCACD66A}">
      <dgm:prSet/>
      <dgm:spPr/>
      <dgm:t>
        <a:bodyPr/>
        <a:lstStyle/>
        <a:p>
          <a:endParaRPr lang="es-CO"/>
        </a:p>
      </dgm:t>
    </dgm:pt>
    <dgm:pt modelId="{C280DCA5-E209-4CC7-AB3A-96BB8290BA07}">
      <dgm:prSet/>
      <dgm:spPr/>
      <dgm:t>
        <a:bodyPr/>
        <a:lstStyle/>
        <a:p>
          <a:r>
            <a:rPr lang="es-MX" b="0" i="0"/>
            <a:t>Salarios injustos o impagos</a:t>
          </a:r>
          <a:endParaRPr lang="es-CO"/>
        </a:p>
      </dgm:t>
    </dgm:pt>
    <dgm:pt modelId="{F7F02E32-E5E0-4118-8D70-071053A0C188}" type="parTrans" cxnId="{FC66C403-B4F2-47C7-8B00-0C18E40164ED}">
      <dgm:prSet/>
      <dgm:spPr/>
      <dgm:t>
        <a:bodyPr/>
        <a:lstStyle/>
        <a:p>
          <a:endParaRPr lang="es-CO"/>
        </a:p>
      </dgm:t>
    </dgm:pt>
    <dgm:pt modelId="{0C23C312-D91D-43BB-ADBA-7C2AA8C7EAFD}" type="sibTrans" cxnId="{FC66C403-B4F2-47C7-8B00-0C18E40164ED}">
      <dgm:prSet/>
      <dgm:spPr/>
      <dgm:t>
        <a:bodyPr/>
        <a:lstStyle/>
        <a:p>
          <a:endParaRPr lang="es-CO"/>
        </a:p>
      </dgm:t>
    </dgm:pt>
    <dgm:pt modelId="{C993EED4-73A4-4932-B005-9F47EF42EECD}">
      <dgm:prSet/>
      <dgm:spPr/>
      <dgm:t>
        <a:bodyPr/>
        <a:lstStyle/>
        <a:p>
          <a:r>
            <a:rPr lang="es-MX" b="0" i="0"/>
            <a:t>Horas extras no pagadas</a:t>
          </a:r>
          <a:endParaRPr lang="es-CO"/>
        </a:p>
      </dgm:t>
    </dgm:pt>
    <dgm:pt modelId="{6FB6D890-5CAE-43DA-8235-E64C6FDD4D37}" type="parTrans" cxnId="{5FD62B9B-08D5-4AFC-86FC-EDA1D1D10533}">
      <dgm:prSet/>
      <dgm:spPr/>
      <dgm:t>
        <a:bodyPr/>
        <a:lstStyle/>
        <a:p>
          <a:endParaRPr lang="es-CO"/>
        </a:p>
      </dgm:t>
    </dgm:pt>
    <dgm:pt modelId="{C83DF981-6062-47E4-A011-1DA4B5BF4CDE}" type="sibTrans" cxnId="{5FD62B9B-08D5-4AFC-86FC-EDA1D1D10533}">
      <dgm:prSet/>
      <dgm:spPr/>
      <dgm:t>
        <a:bodyPr/>
        <a:lstStyle/>
        <a:p>
          <a:endParaRPr lang="es-CO"/>
        </a:p>
      </dgm:t>
    </dgm:pt>
    <dgm:pt modelId="{C3266DAD-C916-4D55-AC7C-94B57C54B0D2}">
      <dgm:prSet/>
      <dgm:spPr/>
      <dgm:t>
        <a:bodyPr/>
        <a:lstStyle/>
        <a:p>
          <a:r>
            <a:rPr lang="es-MX" b="0" i="0"/>
            <a:t>Falta de seguridad y salud en el trabajo</a:t>
          </a:r>
          <a:endParaRPr lang="es-CO"/>
        </a:p>
      </dgm:t>
    </dgm:pt>
    <dgm:pt modelId="{F4F6F956-A758-4255-AF24-AA5513F3F91F}" type="parTrans" cxnId="{C5441C14-E3AD-4737-A2A3-00205B549CB5}">
      <dgm:prSet/>
      <dgm:spPr/>
      <dgm:t>
        <a:bodyPr/>
        <a:lstStyle/>
        <a:p>
          <a:endParaRPr lang="es-CO"/>
        </a:p>
      </dgm:t>
    </dgm:pt>
    <dgm:pt modelId="{2D55B90E-9696-41CC-9C8B-9850871203E5}" type="sibTrans" cxnId="{C5441C14-E3AD-4737-A2A3-00205B549CB5}">
      <dgm:prSet/>
      <dgm:spPr/>
      <dgm:t>
        <a:bodyPr/>
        <a:lstStyle/>
        <a:p>
          <a:endParaRPr lang="es-CO"/>
        </a:p>
      </dgm:t>
    </dgm:pt>
    <dgm:pt modelId="{A86474F0-FA8C-478D-96A5-D040267EC593}">
      <dgm:prSet/>
      <dgm:spPr/>
      <dgm:t>
        <a:bodyPr/>
        <a:lstStyle/>
        <a:p>
          <a:r>
            <a:rPr lang="es-MX" b="0" i="0"/>
            <a:t>Acoso laboral</a:t>
          </a:r>
          <a:endParaRPr lang="es-CO"/>
        </a:p>
      </dgm:t>
    </dgm:pt>
    <dgm:pt modelId="{1AB0973C-E119-4969-9BF2-68A80AE55DF3}" type="parTrans" cxnId="{2D95D873-1A08-4772-9271-C9B0C2488804}">
      <dgm:prSet/>
      <dgm:spPr/>
      <dgm:t>
        <a:bodyPr/>
        <a:lstStyle/>
        <a:p>
          <a:endParaRPr lang="es-CO"/>
        </a:p>
      </dgm:t>
    </dgm:pt>
    <dgm:pt modelId="{926CA8DB-2581-4614-ACB9-71E4EDFC2724}" type="sibTrans" cxnId="{2D95D873-1A08-4772-9271-C9B0C2488804}">
      <dgm:prSet/>
      <dgm:spPr/>
      <dgm:t>
        <a:bodyPr/>
        <a:lstStyle/>
        <a:p>
          <a:endParaRPr lang="es-CO"/>
        </a:p>
      </dgm:t>
    </dgm:pt>
    <dgm:pt modelId="{B5BEF1FF-1FEC-4B07-927F-D59CDB353CF7}">
      <dgm:prSet/>
      <dgm:spPr/>
      <dgm:t>
        <a:bodyPr/>
        <a:lstStyle/>
        <a:p>
          <a:r>
            <a:rPr lang="es-MX" b="0" i="0"/>
            <a:t>Despidos injustificados</a:t>
          </a:r>
          <a:endParaRPr lang="es-CO"/>
        </a:p>
      </dgm:t>
    </dgm:pt>
    <dgm:pt modelId="{34F5DAC1-758D-40C5-8A23-7C7CD23ED029}" type="parTrans" cxnId="{9D58DF9F-5836-4E01-AC18-746ED73D5C78}">
      <dgm:prSet/>
      <dgm:spPr/>
      <dgm:t>
        <a:bodyPr/>
        <a:lstStyle/>
        <a:p>
          <a:endParaRPr lang="es-CO"/>
        </a:p>
      </dgm:t>
    </dgm:pt>
    <dgm:pt modelId="{60656F31-CE7F-4946-8B89-637FA6B3E4B5}" type="sibTrans" cxnId="{9D58DF9F-5836-4E01-AC18-746ED73D5C78}">
      <dgm:prSet/>
      <dgm:spPr/>
      <dgm:t>
        <a:bodyPr/>
        <a:lstStyle/>
        <a:p>
          <a:endParaRPr lang="es-CO"/>
        </a:p>
      </dgm:t>
    </dgm:pt>
    <dgm:pt modelId="{3343402E-430D-4DEB-85C3-3DE6F1FE225E}">
      <dgm:prSet/>
      <dgm:spPr/>
      <dgm:t>
        <a:bodyPr/>
        <a:lstStyle/>
        <a:p>
          <a:r>
            <a:rPr lang="es-MX" b="0" i="0"/>
            <a:t>Consecuencias de la violación de derechos laborales:</a:t>
          </a:r>
          <a:endParaRPr lang="es-CO"/>
        </a:p>
      </dgm:t>
    </dgm:pt>
    <dgm:pt modelId="{92A95121-8136-4559-857E-BD72CB83F619}" type="parTrans" cxnId="{4659C395-E908-4954-BB3A-0C1A6AE791FC}">
      <dgm:prSet/>
      <dgm:spPr/>
      <dgm:t>
        <a:bodyPr/>
        <a:lstStyle/>
        <a:p>
          <a:endParaRPr lang="es-CO"/>
        </a:p>
      </dgm:t>
    </dgm:pt>
    <dgm:pt modelId="{CD9CA0F7-4FC1-4B1C-A8F5-E52E8E881633}" type="sibTrans" cxnId="{4659C395-E908-4954-BB3A-0C1A6AE791FC}">
      <dgm:prSet/>
      <dgm:spPr/>
      <dgm:t>
        <a:bodyPr/>
        <a:lstStyle/>
        <a:p>
          <a:endParaRPr lang="es-CO"/>
        </a:p>
      </dgm:t>
    </dgm:pt>
    <dgm:pt modelId="{D0F4FB1C-2F1A-4BB7-9DCF-F6DB7A0A7201}">
      <dgm:prSet/>
      <dgm:spPr/>
      <dgm:t>
        <a:bodyPr/>
        <a:lstStyle/>
        <a:p>
          <a:r>
            <a:rPr lang="es-MX" b="0" i="0"/>
            <a:t>Pérdida de empleo</a:t>
          </a:r>
          <a:endParaRPr lang="es-CO"/>
        </a:p>
      </dgm:t>
    </dgm:pt>
    <dgm:pt modelId="{2ECF269E-F516-4453-A842-FA2313A79835}" type="parTrans" cxnId="{2DB3C670-1C20-4117-B3D3-486E890438E8}">
      <dgm:prSet/>
      <dgm:spPr/>
      <dgm:t>
        <a:bodyPr/>
        <a:lstStyle/>
        <a:p>
          <a:endParaRPr lang="es-CO"/>
        </a:p>
      </dgm:t>
    </dgm:pt>
    <dgm:pt modelId="{78401995-8C7A-4656-8864-DB55548B0E36}" type="sibTrans" cxnId="{2DB3C670-1C20-4117-B3D3-486E890438E8}">
      <dgm:prSet/>
      <dgm:spPr/>
      <dgm:t>
        <a:bodyPr/>
        <a:lstStyle/>
        <a:p>
          <a:endParaRPr lang="es-CO"/>
        </a:p>
      </dgm:t>
    </dgm:pt>
    <dgm:pt modelId="{A717E8C8-5CC8-42D5-8C6E-8FF7E1EC34D0}">
      <dgm:prSet/>
      <dgm:spPr/>
      <dgm:t>
        <a:bodyPr/>
        <a:lstStyle/>
        <a:p>
          <a:r>
            <a:rPr lang="es-MX" b="0" i="0"/>
            <a:t>Problemas económicos</a:t>
          </a:r>
          <a:endParaRPr lang="es-CO"/>
        </a:p>
      </dgm:t>
    </dgm:pt>
    <dgm:pt modelId="{E767F81B-FDD1-4821-AAEB-9871A5906506}" type="parTrans" cxnId="{22BAF325-BF18-4BC2-B801-15C5B19D4F9C}">
      <dgm:prSet/>
      <dgm:spPr/>
      <dgm:t>
        <a:bodyPr/>
        <a:lstStyle/>
        <a:p>
          <a:endParaRPr lang="es-CO"/>
        </a:p>
      </dgm:t>
    </dgm:pt>
    <dgm:pt modelId="{D2E742CC-1FB1-4CB7-A5FA-739308677B30}" type="sibTrans" cxnId="{22BAF325-BF18-4BC2-B801-15C5B19D4F9C}">
      <dgm:prSet/>
      <dgm:spPr/>
      <dgm:t>
        <a:bodyPr/>
        <a:lstStyle/>
        <a:p>
          <a:endParaRPr lang="es-CO"/>
        </a:p>
      </dgm:t>
    </dgm:pt>
    <dgm:pt modelId="{C1726BF2-3185-4CEE-8B9D-137EE4450C27}">
      <dgm:prSet/>
      <dgm:spPr/>
      <dgm:t>
        <a:bodyPr/>
        <a:lstStyle/>
        <a:p>
          <a:r>
            <a:rPr lang="es-MX" b="0" i="0"/>
            <a:t>Problemas de salud mental y física</a:t>
          </a:r>
          <a:endParaRPr lang="es-CO"/>
        </a:p>
      </dgm:t>
    </dgm:pt>
    <dgm:pt modelId="{C8A0DBC7-691F-440A-8A53-C49523A20D25}" type="parTrans" cxnId="{DB84ED89-D91B-4BA7-9314-4FC70EEEACD4}">
      <dgm:prSet/>
      <dgm:spPr/>
      <dgm:t>
        <a:bodyPr/>
        <a:lstStyle/>
        <a:p>
          <a:endParaRPr lang="es-CO"/>
        </a:p>
      </dgm:t>
    </dgm:pt>
    <dgm:pt modelId="{65440309-6826-4A4C-A868-8FDF203E5426}" type="sibTrans" cxnId="{DB84ED89-D91B-4BA7-9314-4FC70EEEACD4}">
      <dgm:prSet/>
      <dgm:spPr/>
      <dgm:t>
        <a:bodyPr/>
        <a:lstStyle/>
        <a:p>
          <a:endParaRPr lang="es-CO"/>
        </a:p>
      </dgm:t>
    </dgm:pt>
    <dgm:pt modelId="{5EB20EE5-626C-48BC-A36C-4675B404A565}">
      <dgm:prSet/>
      <dgm:spPr/>
      <dgm:t>
        <a:bodyPr/>
        <a:lstStyle/>
        <a:p>
          <a:r>
            <a:rPr lang="es-MX" b="0" i="0"/>
            <a:t>Pérdida de confianza en el empleador y en el sistema</a:t>
          </a:r>
          <a:endParaRPr lang="es-CO"/>
        </a:p>
      </dgm:t>
    </dgm:pt>
    <dgm:pt modelId="{C1372150-EAD2-4FFF-889F-34F679B0018D}" type="parTrans" cxnId="{89CF518D-93CC-4C9F-9093-FAE4F8219793}">
      <dgm:prSet/>
      <dgm:spPr/>
      <dgm:t>
        <a:bodyPr/>
        <a:lstStyle/>
        <a:p>
          <a:endParaRPr lang="es-CO"/>
        </a:p>
      </dgm:t>
    </dgm:pt>
    <dgm:pt modelId="{36EEF5EA-829C-43FB-A4DE-001D3A20C490}" type="sibTrans" cxnId="{89CF518D-93CC-4C9F-9093-FAE4F8219793}">
      <dgm:prSet/>
      <dgm:spPr/>
      <dgm:t>
        <a:bodyPr/>
        <a:lstStyle/>
        <a:p>
          <a:endParaRPr lang="es-CO"/>
        </a:p>
      </dgm:t>
    </dgm:pt>
    <dgm:pt modelId="{A7ED53D4-0834-4D93-81E9-3C3278E82910}">
      <dgm:prSet/>
      <dgm:spPr/>
      <dgm:t>
        <a:bodyPr/>
        <a:lstStyle/>
        <a:p>
          <a:r>
            <a:rPr lang="es-MX" b="0" i="0"/>
            <a:t>Acciones para prevenir y solucionar la violación de derechos laborales:</a:t>
          </a:r>
          <a:endParaRPr lang="es-CO"/>
        </a:p>
      </dgm:t>
    </dgm:pt>
    <dgm:pt modelId="{87D3892B-43DF-426B-8DF4-6C42F9E25015}" type="parTrans" cxnId="{CCF0183D-5667-49C5-9074-8718D8E42A17}">
      <dgm:prSet/>
      <dgm:spPr/>
      <dgm:t>
        <a:bodyPr/>
        <a:lstStyle/>
        <a:p>
          <a:endParaRPr lang="es-CO"/>
        </a:p>
      </dgm:t>
    </dgm:pt>
    <dgm:pt modelId="{EF5A242E-3E64-4807-A901-3ED482B992ED}" type="sibTrans" cxnId="{CCF0183D-5667-49C5-9074-8718D8E42A17}">
      <dgm:prSet/>
      <dgm:spPr/>
      <dgm:t>
        <a:bodyPr/>
        <a:lstStyle/>
        <a:p>
          <a:endParaRPr lang="es-CO"/>
        </a:p>
      </dgm:t>
    </dgm:pt>
    <dgm:pt modelId="{56ADBF33-CECA-4B40-AD5D-EE305D29B654}">
      <dgm:prSet/>
      <dgm:spPr/>
      <dgm:t>
        <a:bodyPr/>
        <a:lstStyle/>
        <a:p>
          <a:r>
            <a:rPr lang="es-MX" b="0" i="0"/>
            <a:t>Conocimiento y defensa de los derechos laborales</a:t>
          </a:r>
          <a:endParaRPr lang="es-CO"/>
        </a:p>
      </dgm:t>
    </dgm:pt>
    <dgm:pt modelId="{7B6F3683-5E11-45F9-BA03-4AB1566D0C32}" type="parTrans" cxnId="{5CAD3229-86FC-432F-B32C-C6EE89D946FF}">
      <dgm:prSet/>
      <dgm:spPr/>
      <dgm:t>
        <a:bodyPr/>
        <a:lstStyle/>
        <a:p>
          <a:endParaRPr lang="es-CO"/>
        </a:p>
      </dgm:t>
    </dgm:pt>
    <dgm:pt modelId="{A0823900-49F3-4711-9E5A-A0AF3409DE7A}" type="sibTrans" cxnId="{5CAD3229-86FC-432F-B32C-C6EE89D946FF}">
      <dgm:prSet/>
      <dgm:spPr/>
      <dgm:t>
        <a:bodyPr/>
        <a:lstStyle/>
        <a:p>
          <a:endParaRPr lang="es-CO"/>
        </a:p>
      </dgm:t>
    </dgm:pt>
    <dgm:pt modelId="{EAF08E8D-5E62-4B2B-96A2-DC3057558B3C}">
      <dgm:prSet/>
      <dgm:spPr/>
      <dgm:t>
        <a:bodyPr/>
        <a:lstStyle/>
        <a:p>
          <a:r>
            <a:rPr lang="es-MX" b="0" i="0"/>
            <a:t>Acceso a la justicia y a la protección legal</a:t>
          </a:r>
          <a:endParaRPr lang="es-CO"/>
        </a:p>
      </dgm:t>
    </dgm:pt>
    <dgm:pt modelId="{AE414368-092D-46AB-91D5-6A26D823F569}" type="parTrans" cxnId="{370CD5C1-E439-46CC-B816-3B425FCC673C}">
      <dgm:prSet/>
      <dgm:spPr/>
      <dgm:t>
        <a:bodyPr/>
        <a:lstStyle/>
        <a:p>
          <a:endParaRPr lang="es-CO"/>
        </a:p>
      </dgm:t>
    </dgm:pt>
    <dgm:pt modelId="{0843B497-8315-4A7B-A375-1DBC644AC6EE}" type="sibTrans" cxnId="{370CD5C1-E439-46CC-B816-3B425FCC673C}">
      <dgm:prSet/>
      <dgm:spPr/>
      <dgm:t>
        <a:bodyPr/>
        <a:lstStyle/>
        <a:p>
          <a:endParaRPr lang="es-CO"/>
        </a:p>
      </dgm:t>
    </dgm:pt>
    <dgm:pt modelId="{16933E40-65BA-4F66-B20B-CB2A5DB0ED27}">
      <dgm:prSet/>
      <dgm:spPr/>
      <dgm:t>
        <a:bodyPr/>
        <a:lstStyle/>
        <a:p>
          <a:r>
            <a:rPr lang="es-MX" b="0" i="0"/>
            <a:t>Campañas de concienciación y educación en el lugar de trabajo</a:t>
          </a:r>
          <a:endParaRPr lang="es-CO"/>
        </a:p>
      </dgm:t>
    </dgm:pt>
    <dgm:pt modelId="{0755519C-A261-4550-935E-8E3ACD3D9855}" type="parTrans" cxnId="{9BC1E46F-E038-4E96-9235-27E4ABD9D81E}">
      <dgm:prSet/>
      <dgm:spPr/>
      <dgm:t>
        <a:bodyPr/>
        <a:lstStyle/>
        <a:p>
          <a:endParaRPr lang="es-CO"/>
        </a:p>
      </dgm:t>
    </dgm:pt>
    <dgm:pt modelId="{AB23AC62-0324-44ED-AC04-F30AF2444198}" type="sibTrans" cxnId="{9BC1E46F-E038-4E96-9235-27E4ABD9D81E}">
      <dgm:prSet/>
      <dgm:spPr/>
      <dgm:t>
        <a:bodyPr/>
        <a:lstStyle/>
        <a:p>
          <a:endParaRPr lang="es-CO"/>
        </a:p>
      </dgm:t>
    </dgm:pt>
    <dgm:pt modelId="{2B948441-F675-44FF-9895-1C77B5C5B89A}">
      <dgm:prSet/>
      <dgm:spPr/>
      <dgm:t>
        <a:bodyPr/>
        <a:lstStyle/>
        <a:p>
          <a:r>
            <a:rPr lang="es-MX" b="0" i="0"/>
            <a:t>Fortalecimiento de la legislación laboral y su cumplimiento</a:t>
          </a:r>
          <a:endParaRPr lang="es-CO"/>
        </a:p>
      </dgm:t>
    </dgm:pt>
    <dgm:pt modelId="{DEACBD56-21F3-4A0E-9B9C-6F7D239EFBED}" type="parTrans" cxnId="{BFACE633-4577-4441-ADA6-70A222FFA2CA}">
      <dgm:prSet/>
      <dgm:spPr/>
      <dgm:t>
        <a:bodyPr/>
        <a:lstStyle/>
        <a:p>
          <a:endParaRPr lang="es-CO"/>
        </a:p>
      </dgm:t>
    </dgm:pt>
    <dgm:pt modelId="{74D1D907-514C-46F2-8CDC-A687761AFAF2}" type="sibTrans" cxnId="{BFACE633-4577-4441-ADA6-70A222FFA2CA}">
      <dgm:prSet/>
      <dgm:spPr/>
      <dgm:t>
        <a:bodyPr/>
        <a:lstStyle/>
        <a:p>
          <a:endParaRPr lang="es-CO"/>
        </a:p>
      </dgm:t>
    </dgm:pt>
    <dgm:pt modelId="{39090ABB-0F97-4E83-9119-F5F2A34B518E}">
      <dgm:prSet/>
      <dgm:spPr/>
      <dgm:t>
        <a:bodyPr/>
        <a:lstStyle/>
        <a:p>
          <a:r>
            <a:rPr lang="es-MX" b="0" i="0"/>
            <a:t>Fortalecimiento de la inspección laboral y de la sindicalización</a:t>
          </a:r>
          <a:endParaRPr lang="es-CO"/>
        </a:p>
      </dgm:t>
    </dgm:pt>
    <dgm:pt modelId="{6E9BF77A-D6D6-4A49-9267-1CDA6C06AB0A}" type="parTrans" cxnId="{352109A7-FE61-4F17-9003-AF6266E88711}">
      <dgm:prSet/>
      <dgm:spPr/>
      <dgm:t>
        <a:bodyPr/>
        <a:lstStyle/>
        <a:p>
          <a:endParaRPr lang="es-CO"/>
        </a:p>
      </dgm:t>
    </dgm:pt>
    <dgm:pt modelId="{C4A7006F-4730-463F-83C7-924B33E017B5}" type="sibTrans" cxnId="{352109A7-FE61-4F17-9003-AF6266E88711}">
      <dgm:prSet/>
      <dgm:spPr/>
      <dgm:t>
        <a:bodyPr/>
        <a:lstStyle/>
        <a:p>
          <a:endParaRPr lang="es-CO"/>
        </a:p>
      </dgm:t>
    </dgm:pt>
    <dgm:pt modelId="{919E7895-FD0B-4A57-8146-C217ECA2A57D}" type="pres">
      <dgm:prSet presAssocID="{1BAA4F28-7E84-4577-ACB1-BFE1341103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EA3E88-7C28-4DBD-8868-22BF2305795C}" type="pres">
      <dgm:prSet presAssocID="{29359847-B847-4686-8366-C138A5C1A481}" presName="hierRoot1" presStyleCnt="0">
        <dgm:presLayoutVars>
          <dgm:hierBranch val="init"/>
        </dgm:presLayoutVars>
      </dgm:prSet>
      <dgm:spPr/>
    </dgm:pt>
    <dgm:pt modelId="{C7058268-4445-4C4F-8E47-731157ED3B74}" type="pres">
      <dgm:prSet presAssocID="{29359847-B847-4686-8366-C138A5C1A481}" presName="rootComposite1" presStyleCnt="0"/>
      <dgm:spPr/>
    </dgm:pt>
    <dgm:pt modelId="{10865D12-8F5A-403A-8D64-4600B3A6A4B3}" type="pres">
      <dgm:prSet presAssocID="{29359847-B847-4686-8366-C138A5C1A481}" presName="rootText1" presStyleLbl="node0" presStyleIdx="0" presStyleCnt="1">
        <dgm:presLayoutVars>
          <dgm:chPref val="3"/>
        </dgm:presLayoutVars>
      </dgm:prSet>
      <dgm:spPr/>
    </dgm:pt>
    <dgm:pt modelId="{B298FE6D-9DA8-4B2F-B291-DCC9D87DB433}" type="pres">
      <dgm:prSet presAssocID="{29359847-B847-4686-8366-C138A5C1A481}" presName="rootConnector1" presStyleLbl="node1" presStyleIdx="0" presStyleCnt="0"/>
      <dgm:spPr/>
    </dgm:pt>
    <dgm:pt modelId="{CB6AA5D2-07A8-4ABA-B0A0-EE18C44D0DFC}" type="pres">
      <dgm:prSet presAssocID="{29359847-B847-4686-8366-C138A5C1A481}" presName="hierChild2" presStyleCnt="0"/>
      <dgm:spPr/>
    </dgm:pt>
    <dgm:pt modelId="{CCD539D1-988D-4DD0-9A96-FDCB5D5466F3}" type="pres">
      <dgm:prSet presAssocID="{20F70CA7-B72F-43A2-87BF-0E93BE38C7FE}" presName="Name37" presStyleLbl="parChTrans1D2" presStyleIdx="0" presStyleCnt="2"/>
      <dgm:spPr/>
    </dgm:pt>
    <dgm:pt modelId="{FE84BF5D-F994-496D-89AD-904D5C015536}" type="pres">
      <dgm:prSet presAssocID="{E6C36DDB-3C50-4A7F-919D-F2CDFDFB816C}" presName="hierRoot2" presStyleCnt="0">
        <dgm:presLayoutVars>
          <dgm:hierBranch val="init"/>
        </dgm:presLayoutVars>
      </dgm:prSet>
      <dgm:spPr/>
    </dgm:pt>
    <dgm:pt modelId="{B7420619-E217-400C-921C-69FB77E7D1DD}" type="pres">
      <dgm:prSet presAssocID="{E6C36DDB-3C50-4A7F-919D-F2CDFDFB816C}" presName="rootComposite" presStyleCnt="0"/>
      <dgm:spPr/>
    </dgm:pt>
    <dgm:pt modelId="{8B932B82-7250-446D-ACAB-5DE3B0D7878B}" type="pres">
      <dgm:prSet presAssocID="{E6C36DDB-3C50-4A7F-919D-F2CDFDFB816C}" presName="rootText" presStyleLbl="node2" presStyleIdx="0" presStyleCnt="2">
        <dgm:presLayoutVars>
          <dgm:chPref val="3"/>
        </dgm:presLayoutVars>
      </dgm:prSet>
      <dgm:spPr/>
    </dgm:pt>
    <dgm:pt modelId="{026AFFA2-DE17-451E-9978-9BB9C21C32F1}" type="pres">
      <dgm:prSet presAssocID="{E6C36DDB-3C50-4A7F-919D-F2CDFDFB816C}" presName="rootConnector" presStyleLbl="node2" presStyleIdx="0" presStyleCnt="2"/>
      <dgm:spPr/>
    </dgm:pt>
    <dgm:pt modelId="{AFD23FFA-FF7F-4F50-89B4-71EA4D6AFFFC}" type="pres">
      <dgm:prSet presAssocID="{E6C36DDB-3C50-4A7F-919D-F2CDFDFB816C}" presName="hierChild4" presStyleCnt="0"/>
      <dgm:spPr/>
    </dgm:pt>
    <dgm:pt modelId="{CD595F49-796F-4D1B-A7BF-6179A113A4C8}" type="pres">
      <dgm:prSet presAssocID="{7D4D0038-1591-437B-9890-C54BD7A79312}" presName="Name37" presStyleLbl="parChTrans1D3" presStyleIdx="0" presStyleCnt="6"/>
      <dgm:spPr/>
    </dgm:pt>
    <dgm:pt modelId="{9DEF5365-1926-46D6-9074-ED441F5351DC}" type="pres">
      <dgm:prSet presAssocID="{B6AB3D46-0243-46EB-89EC-97C9391DC0F0}" presName="hierRoot2" presStyleCnt="0">
        <dgm:presLayoutVars>
          <dgm:hierBranch val="init"/>
        </dgm:presLayoutVars>
      </dgm:prSet>
      <dgm:spPr/>
    </dgm:pt>
    <dgm:pt modelId="{9C6DAD36-3522-4D58-91F3-56C33520C608}" type="pres">
      <dgm:prSet presAssocID="{B6AB3D46-0243-46EB-89EC-97C9391DC0F0}" presName="rootComposite" presStyleCnt="0"/>
      <dgm:spPr/>
    </dgm:pt>
    <dgm:pt modelId="{497B079D-AB33-42A6-817D-6B5D4AF76C8B}" type="pres">
      <dgm:prSet presAssocID="{B6AB3D46-0243-46EB-89EC-97C9391DC0F0}" presName="rootText" presStyleLbl="node3" presStyleIdx="0" presStyleCnt="6">
        <dgm:presLayoutVars>
          <dgm:chPref val="3"/>
        </dgm:presLayoutVars>
      </dgm:prSet>
      <dgm:spPr/>
    </dgm:pt>
    <dgm:pt modelId="{17756BE8-6701-4C53-A4DC-C0D66A174913}" type="pres">
      <dgm:prSet presAssocID="{B6AB3D46-0243-46EB-89EC-97C9391DC0F0}" presName="rootConnector" presStyleLbl="node3" presStyleIdx="0" presStyleCnt="6"/>
      <dgm:spPr/>
    </dgm:pt>
    <dgm:pt modelId="{2CC8A6BD-A25B-4F07-9367-C6CA2937C177}" type="pres">
      <dgm:prSet presAssocID="{B6AB3D46-0243-46EB-89EC-97C9391DC0F0}" presName="hierChild4" presStyleCnt="0"/>
      <dgm:spPr/>
    </dgm:pt>
    <dgm:pt modelId="{BE7A8818-CE9A-43CC-AF5F-62568B7BE9DD}" type="pres">
      <dgm:prSet presAssocID="{B6AB3D46-0243-46EB-89EC-97C9391DC0F0}" presName="hierChild5" presStyleCnt="0"/>
      <dgm:spPr/>
    </dgm:pt>
    <dgm:pt modelId="{B468BB20-FE59-444D-90BC-295AC278252D}" type="pres">
      <dgm:prSet presAssocID="{ABC0E16D-8D5B-49FC-BA3D-D0FF4CA2A9E8}" presName="Name37" presStyleLbl="parChTrans1D3" presStyleIdx="1" presStyleCnt="6"/>
      <dgm:spPr/>
    </dgm:pt>
    <dgm:pt modelId="{BAB8F726-7FE3-4279-8DC8-ED0137EF1006}" type="pres">
      <dgm:prSet presAssocID="{40952316-AF1A-49E2-8D46-66933A2DDAF8}" presName="hierRoot2" presStyleCnt="0">
        <dgm:presLayoutVars>
          <dgm:hierBranch val="init"/>
        </dgm:presLayoutVars>
      </dgm:prSet>
      <dgm:spPr/>
    </dgm:pt>
    <dgm:pt modelId="{78F28163-A641-4358-8EA2-0EC47385BC9B}" type="pres">
      <dgm:prSet presAssocID="{40952316-AF1A-49E2-8D46-66933A2DDAF8}" presName="rootComposite" presStyleCnt="0"/>
      <dgm:spPr/>
    </dgm:pt>
    <dgm:pt modelId="{2D0988FE-72BC-45E4-AD77-536B369AC4B6}" type="pres">
      <dgm:prSet presAssocID="{40952316-AF1A-49E2-8D46-66933A2DDAF8}" presName="rootText" presStyleLbl="node3" presStyleIdx="1" presStyleCnt="6">
        <dgm:presLayoutVars>
          <dgm:chPref val="3"/>
        </dgm:presLayoutVars>
      </dgm:prSet>
      <dgm:spPr/>
    </dgm:pt>
    <dgm:pt modelId="{378B54DE-EC62-42F9-B646-342E4A439D82}" type="pres">
      <dgm:prSet presAssocID="{40952316-AF1A-49E2-8D46-66933A2DDAF8}" presName="rootConnector" presStyleLbl="node3" presStyleIdx="1" presStyleCnt="6"/>
      <dgm:spPr/>
    </dgm:pt>
    <dgm:pt modelId="{1AF965B4-01CD-421C-9094-AAC0D7883643}" type="pres">
      <dgm:prSet presAssocID="{40952316-AF1A-49E2-8D46-66933A2DDAF8}" presName="hierChild4" presStyleCnt="0"/>
      <dgm:spPr/>
    </dgm:pt>
    <dgm:pt modelId="{4D5AD489-7B7C-4BA7-8660-A12782C9C730}" type="pres">
      <dgm:prSet presAssocID="{40952316-AF1A-49E2-8D46-66933A2DDAF8}" presName="hierChild5" presStyleCnt="0"/>
      <dgm:spPr/>
    </dgm:pt>
    <dgm:pt modelId="{9EAADCA6-0334-4407-BC4A-179E5C9EB0F4}" type="pres">
      <dgm:prSet presAssocID="{C1FCAACA-2D49-42E1-BB12-7920F38FD027}" presName="Name37" presStyleLbl="parChTrans1D3" presStyleIdx="2" presStyleCnt="6"/>
      <dgm:spPr/>
    </dgm:pt>
    <dgm:pt modelId="{42AC33A6-A925-42E8-950E-E2560A4E0BC9}" type="pres">
      <dgm:prSet presAssocID="{BFABC940-6572-4CDE-9BC0-223D6E4BB5A4}" presName="hierRoot2" presStyleCnt="0">
        <dgm:presLayoutVars>
          <dgm:hierBranch val="init"/>
        </dgm:presLayoutVars>
      </dgm:prSet>
      <dgm:spPr/>
    </dgm:pt>
    <dgm:pt modelId="{9C771CB3-1020-4E55-B86A-5811265E7086}" type="pres">
      <dgm:prSet presAssocID="{BFABC940-6572-4CDE-9BC0-223D6E4BB5A4}" presName="rootComposite" presStyleCnt="0"/>
      <dgm:spPr/>
    </dgm:pt>
    <dgm:pt modelId="{51563769-4752-4E3C-9246-8722207E1AB4}" type="pres">
      <dgm:prSet presAssocID="{BFABC940-6572-4CDE-9BC0-223D6E4BB5A4}" presName="rootText" presStyleLbl="node3" presStyleIdx="2" presStyleCnt="6">
        <dgm:presLayoutVars>
          <dgm:chPref val="3"/>
        </dgm:presLayoutVars>
      </dgm:prSet>
      <dgm:spPr/>
    </dgm:pt>
    <dgm:pt modelId="{25012F90-CE37-4C7E-8759-5CB281C67302}" type="pres">
      <dgm:prSet presAssocID="{BFABC940-6572-4CDE-9BC0-223D6E4BB5A4}" presName="rootConnector" presStyleLbl="node3" presStyleIdx="2" presStyleCnt="6"/>
      <dgm:spPr/>
    </dgm:pt>
    <dgm:pt modelId="{EE821A46-BCD0-4164-9449-A49ED1C61C41}" type="pres">
      <dgm:prSet presAssocID="{BFABC940-6572-4CDE-9BC0-223D6E4BB5A4}" presName="hierChild4" presStyleCnt="0"/>
      <dgm:spPr/>
    </dgm:pt>
    <dgm:pt modelId="{8BB999D5-36D4-42F8-8084-8874F3616068}" type="pres">
      <dgm:prSet presAssocID="{BFABC940-6572-4CDE-9BC0-223D6E4BB5A4}" presName="hierChild5" presStyleCnt="0"/>
      <dgm:spPr/>
    </dgm:pt>
    <dgm:pt modelId="{0B90370F-BD47-4B1F-9538-47355D44DEA1}" type="pres">
      <dgm:prSet presAssocID="{E6C36DDB-3C50-4A7F-919D-F2CDFDFB816C}" presName="hierChild5" presStyleCnt="0"/>
      <dgm:spPr/>
    </dgm:pt>
    <dgm:pt modelId="{E6EB9A47-5B06-4941-852B-92514CFC4493}" type="pres">
      <dgm:prSet presAssocID="{0ED86817-79B8-4061-A9C7-E567DD4B5F6B}" presName="Name37" presStyleLbl="parChTrans1D2" presStyleIdx="1" presStyleCnt="2"/>
      <dgm:spPr/>
    </dgm:pt>
    <dgm:pt modelId="{E50EC6C3-4257-4602-81DD-5E9660B6DE12}" type="pres">
      <dgm:prSet presAssocID="{8EC67769-5627-4643-9AB3-8A11630E30AD}" presName="hierRoot2" presStyleCnt="0">
        <dgm:presLayoutVars>
          <dgm:hierBranch val="init"/>
        </dgm:presLayoutVars>
      </dgm:prSet>
      <dgm:spPr/>
    </dgm:pt>
    <dgm:pt modelId="{E348EB67-91AD-4623-BA26-3678145A1F42}" type="pres">
      <dgm:prSet presAssocID="{8EC67769-5627-4643-9AB3-8A11630E30AD}" presName="rootComposite" presStyleCnt="0"/>
      <dgm:spPr/>
    </dgm:pt>
    <dgm:pt modelId="{A02F07CA-3853-4A21-BA93-BB852BAC1492}" type="pres">
      <dgm:prSet presAssocID="{8EC67769-5627-4643-9AB3-8A11630E30AD}" presName="rootText" presStyleLbl="node2" presStyleIdx="1" presStyleCnt="2">
        <dgm:presLayoutVars>
          <dgm:chPref val="3"/>
        </dgm:presLayoutVars>
      </dgm:prSet>
      <dgm:spPr/>
    </dgm:pt>
    <dgm:pt modelId="{978C308A-F1E6-460D-A2FE-0DC65979FB0B}" type="pres">
      <dgm:prSet presAssocID="{8EC67769-5627-4643-9AB3-8A11630E30AD}" presName="rootConnector" presStyleLbl="node2" presStyleIdx="1" presStyleCnt="2"/>
      <dgm:spPr/>
    </dgm:pt>
    <dgm:pt modelId="{B43EBD5A-D509-4214-B21B-559FB044F6F5}" type="pres">
      <dgm:prSet presAssocID="{8EC67769-5627-4643-9AB3-8A11630E30AD}" presName="hierChild4" presStyleCnt="0"/>
      <dgm:spPr/>
    </dgm:pt>
    <dgm:pt modelId="{B2E9B4A1-4036-45D9-8DCE-663A30B8586E}" type="pres">
      <dgm:prSet presAssocID="{2AEACEC4-8EC5-4C07-A0AE-F0C5CD7F6689}" presName="Name37" presStyleLbl="parChTrans1D3" presStyleIdx="3" presStyleCnt="6"/>
      <dgm:spPr/>
    </dgm:pt>
    <dgm:pt modelId="{EC204B3E-3223-4BC0-B2BD-58D99E748818}" type="pres">
      <dgm:prSet presAssocID="{D2F654EA-45B2-4054-ACF0-0722F0C22E04}" presName="hierRoot2" presStyleCnt="0">
        <dgm:presLayoutVars>
          <dgm:hierBranch val="init"/>
        </dgm:presLayoutVars>
      </dgm:prSet>
      <dgm:spPr/>
    </dgm:pt>
    <dgm:pt modelId="{9D2F0E7F-5DDC-4A08-8097-E88CDFBA5B59}" type="pres">
      <dgm:prSet presAssocID="{D2F654EA-45B2-4054-ACF0-0722F0C22E04}" presName="rootComposite" presStyleCnt="0"/>
      <dgm:spPr/>
    </dgm:pt>
    <dgm:pt modelId="{64D43FD6-6782-418B-96B8-EEED8133FCE9}" type="pres">
      <dgm:prSet presAssocID="{D2F654EA-45B2-4054-ACF0-0722F0C22E04}" presName="rootText" presStyleLbl="node3" presStyleIdx="3" presStyleCnt="6">
        <dgm:presLayoutVars>
          <dgm:chPref val="3"/>
        </dgm:presLayoutVars>
      </dgm:prSet>
      <dgm:spPr/>
    </dgm:pt>
    <dgm:pt modelId="{7D249C0E-6F1B-4B8A-932B-931B5102DD5D}" type="pres">
      <dgm:prSet presAssocID="{D2F654EA-45B2-4054-ACF0-0722F0C22E04}" presName="rootConnector" presStyleLbl="node3" presStyleIdx="3" presStyleCnt="6"/>
      <dgm:spPr/>
    </dgm:pt>
    <dgm:pt modelId="{DA6DCF46-A1AB-4AE3-A2E6-884B8F65F53B}" type="pres">
      <dgm:prSet presAssocID="{D2F654EA-45B2-4054-ACF0-0722F0C22E04}" presName="hierChild4" presStyleCnt="0"/>
      <dgm:spPr/>
    </dgm:pt>
    <dgm:pt modelId="{94D2A12D-4EA5-4CBB-A805-26FD2F3C5FA5}" type="pres">
      <dgm:prSet presAssocID="{5DB02EC5-C2AD-4179-BDBB-D0455AB5AC00}" presName="Name37" presStyleLbl="parChTrans1D4" presStyleIdx="0" presStyleCnt="15"/>
      <dgm:spPr/>
    </dgm:pt>
    <dgm:pt modelId="{D985A073-69A7-4D15-BA3B-A3E772F02176}" type="pres">
      <dgm:prSet presAssocID="{F146AEC6-FCCB-4343-A84E-D036CCEAC9E2}" presName="hierRoot2" presStyleCnt="0">
        <dgm:presLayoutVars>
          <dgm:hierBranch val="init"/>
        </dgm:presLayoutVars>
      </dgm:prSet>
      <dgm:spPr/>
    </dgm:pt>
    <dgm:pt modelId="{696EF8CF-D401-439D-8EC0-F396BCD41100}" type="pres">
      <dgm:prSet presAssocID="{F146AEC6-FCCB-4343-A84E-D036CCEAC9E2}" presName="rootComposite" presStyleCnt="0"/>
      <dgm:spPr/>
    </dgm:pt>
    <dgm:pt modelId="{603BD4ED-4336-4169-8C28-965BE0230807}" type="pres">
      <dgm:prSet presAssocID="{F146AEC6-FCCB-4343-A84E-D036CCEAC9E2}" presName="rootText" presStyleLbl="node4" presStyleIdx="0" presStyleCnt="15">
        <dgm:presLayoutVars>
          <dgm:chPref val="3"/>
        </dgm:presLayoutVars>
      </dgm:prSet>
      <dgm:spPr/>
    </dgm:pt>
    <dgm:pt modelId="{ADFFAE84-E3FF-446A-BA9D-62B20495A980}" type="pres">
      <dgm:prSet presAssocID="{F146AEC6-FCCB-4343-A84E-D036CCEAC9E2}" presName="rootConnector" presStyleLbl="node4" presStyleIdx="0" presStyleCnt="15"/>
      <dgm:spPr/>
    </dgm:pt>
    <dgm:pt modelId="{5C0CF8FD-99ED-4306-AF6C-D49202E75DF4}" type="pres">
      <dgm:prSet presAssocID="{F146AEC6-FCCB-4343-A84E-D036CCEAC9E2}" presName="hierChild4" presStyleCnt="0"/>
      <dgm:spPr/>
    </dgm:pt>
    <dgm:pt modelId="{44345902-B02D-409E-84BD-39986157B592}" type="pres">
      <dgm:prSet presAssocID="{F146AEC6-FCCB-4343-A84E-D036CCEAC9E2}" presName="hierChild5" presStyleCnt="0"/>
      <dgm:spPr/>
    </dgm:pt>
    <dgm:pt modelId="{144A1406-6EB5-4677-8F64-7BE1DE6B1839}" type="pres">
      <dgm:prSet presAssocID="{F7F02E32-E5E0-4118-8D70-071053A0C188}" presName="Name37" presStyleLbl="parChTrans1D4" presStyleIdx="1" presStyleCnt="15"/>
      <dgm:spPr/>
    </dgm:pt>
    <dgm:pt modelId="{31A51DE4-FECC-42EF-96B5-4E778F1DC225}" type="pres">
      <dgm:prSet presAssocID="{C280DCA5-E209-4CC7-AB3A-96BB8290BA07}" presName="hierRoot2" presStyleCnt="0">
        <dgm:presLayoutVars>
          <dgm:hierBranch val="init"/>
        </dgm:presLayoutVars>
      </dgm:prSet>
      <dgm:spPr/>
    </dgm:pt>
    <dgm:pt modelId="{E72880B0-AA1D-4CCA-B9F5-34D0B4461A50}" type="pres">
      <dgm:prSet presAssocID="{C280DCA5-E209-4CC7-AB3A-96BB8290BA07}" presName="rootComposite" presStyleCnt="0"/>
      <dgm:spPr/>
    </dgm:pt>
    <dgm:pt modelId="{CF6B01AC-7AE7-441B-A3CA-CDA561026E09}" type="pres">
      <dgm:prSet presAssocID="{C280DCA5-E209-4CC7-AB3A-96BB8290BA07}" presName="rootText" presStyleLbl="node4" presStyleIdx="1" presStyleCnt="15">
        <dgm:presLayoutVars>
          <dgm:chPref val="3"/>
        </dgm:presLayoutVars>
      </dgm:prSet>
      <dgm:spPr/>
    </dgm:pt>
    <dgm:pt modelId="{78A08B3F-7565-4976-9956-AF865F84970A}" type="pres">
      <dgm:prSet presAssocID="{C280DCA5-E209-4CC7-AB3A-96BB8290BA07}" presName="rootConnector" presStyleLbl="node4" presStyleIdx="1" presStyleCnt="15"/>
      <dgm:spPr/>
    </dgm:pt>
    <dgm:pt modelId="{CFFAE774-A2BA-4AEA-A806-F73D23170D32}" type="pres">
      <dgm:prSet presAssocID="{C280DCA5-E209-4CC7-AB3A-96BB8290BA07}" presName="hierChild4" presStyleCnt="0"/>
      <dgm:spPr/>
    </dgm:pt>
    <dgm:pt modelId="{4B2AF58D-329A-423B-ADEF-61AC6ED9029C}" type="pres">
      <dgm:prSet presAssocID="{C280DCA5-E209-4CC7-AB3A-96BB8290BA07}" presName="hierChild5" presStyleCnt="0"/>
      <dgm:spPr/>
    </dgm:pt>
    <dgm:pt modelId="{6D809D77-A289-40D8-83B7-38F842D1A79D}" type="pres">
      <dgm:prSet presAssocID="{6FB6D890-5CAE-43DA-8235-E64C6FDD4D37}" presName="Name37" presStyleLbl="parChTrans1D4" presStyleIdx="2" presStyleCnt="15"/>
      <dgm:spPr/>
    </dgm:pt>
    <dgm:pt modelId="{7F120903-D3BD-4D2B-8AAD-10B7779A84C8}" type="pres">
      <dgm:prSet presAssocID="{C993EED4-73A4-4932-B005-9F47EF42EECD}" presName="hierRoot2" presStyleCnt="0">
        <dgm:presLayoutVars>
          <dgm:hierBranch val="init"/>
        </dgm:presLayoutVars>
      </dgm:prSet>
      <dgm:spPr/>
    </dgm:pt>
    <dgm:pt modelId="{E1F42C78-6130-4DBA-9627-55952A760398}" type="pres">
      <dgm:prSet presAssocID="{C993EED4-73A4-4932-B005-9F47EF42EECD}" presName="rootComposite" presStyleCnt="0"/>
      <dgm:spPr/>
    </dgm:pt>
    <dgm:pt modelId="{B92F8C86-EC04-45A0-8BD6-BD97C98AD552}" type="pres">
      <dgm:prSet presAssocID="{C993EED4-73A4-4932-B005-9F47EF42EECD}" presName="rootText" presStyleLbl="node4" presStyleIdx="2" presStyleCnt="15">
        <dgm:presLayoutVars>
          <dgm:chPref val="3"/>
        </dgm:presLayoutVars>
      </dgm:prSet>
      <dgm:spPr/>
    </dgm:pt>
    <dgm:pt modelId="{838532AD-CC07-4BCF-86DB-ECDDCD63F157}" type="pres">
      <dgm:prSet presAssocID="{C993EED4-73A4-4932-B005-9F47EF42EECD}" presName="rootConnector" presStyleLbl="node4" presStyleIdx="2" presStyleCnt="15"/>
      <dgm:spPr/>
    </dgm:pt>
    <dgm:pt modelId="{E98D442D-A4B2-4D1B-BFDA-0BCA16C29386}" type="pres">
      <dgm:prSet presAssocID="{C993EED4-73A4-4932-B005-9F47EF42EECD}" presName="hierChild4" presStyleCnt="0"/>
      <dgm:spPr/>
    </dgm:pt>
    <dgm:pt modelId="{6C1AC54B-455E-4665-9E43-A058F0794C65}" type="pres">
      <dgm:prSet presAssocID="{C993EED4-73A4-4932-B005-9F47EF42EECD}" presName="hierChild5" presStyleCnt="0"/>
      <dgm:spPr/>
    </dgm:pt>
    <dgm:pt modelId="{2AFAA449-8F6C-4A2C-82EB-A4B33CE9EA33}" type="pres">
      <dgm:prSet presAssocID="{F4F6F956-A758-4255-AF24-AA5513F3F91F}" presName="Name37" presStyleLbl="parChTrans1D4" presStyleIdx="3" presStyleCnt="15"/>
      <dgm:spPr/>
    </dgm:pt>
    <dgm:pt modelId="{374AC6D5-DA15-4587-96C3-A1F6C2919061}" type="pres">
      <dgm:prSet presAssocID="{C3266DAD-C916-4D55-AC7C-94B57C54B0D2}" presName="hierRoot2" presStyleCnt="0">
        <dgm:presLayoutVars>
          <dgm:hierBranch val="init"/>
        </dgm:presLayoutVars>
      </dgm:prSet>
      <dgm:spPr/>
    </dgm:pt>
    <dgm:pt modelId="{81A9EF6E-391C-4A24-8781-FBBC60EDB83A}" type="pres">
      <dgm:prSet presAssocID="{C3266DAD-C916-4D55-AC7C-94B57C54B0D2}" presName="rootComposite" presStyleCnt="0"/>
      <dgm:spPr/>
    </dgm:pt>
    <dgm:pt modelId="{A31D1917-D23B-46AA-9873-64973B7DFE6B}" type="pres">
      <dgm:prSet presAssocID="{C3266DAD-C916-4D55-AC7C-94B57C54B0D2}" presName="rootText" presStyleLbl="node4" presStyleIdx="3" presStyleCnt="15">
        <dgm:presLayoutVars>
          <dgm:chPref val="3"/>
        </dgm:presLayoutVars>
      </dgm:prSet>
      <dgm:spPr/>
    </dgm:pt>
    <dgm:pt modelId="{AC14DD7C-090E-43E1-84FC-5D67B2D68829}" type="pres">
      <dgm:prSet presAssocID="{C3266DAD-C916-4D55-AC7C-94B57C54B0D2}" presName="rootConnector" presStyleLbl="node4" presStyleIdx="3" presStyleCnt="15"/>
      <dgm:spPr/>
    </dgm:pt>
    <dgm:pt modelId="{7A09B252-DEB2-408F-8161-DED6364397A3}" type="pres">
      <dgm:prSet presAssocID="{C3266DAD-C916-4D55-AC7C-94B57C54B0D2}" presName="hierChild4" presStyleCnt="0"/>
      <dgm:spPr/>
    </dgm:pt>
    <dgm:pt modelId="{230C6628-AA1E-4A7C-BB18-1DDB153D9319}" type="pres">
      <dgm:prSet presAssocID="{C3266DAD-C916-4D55-AC7C-94B57C54B0D2}" presName="hierChild5" presStyleCnt="0"/>
      <dgm:spPr/>
    </dgm:pt>
    <dgm:pt modelId="{E0CD5F39-3CC9-4559-8AB8-020F2FB004CE}" type="pres">
      <dgm:prSet presAssocID="{1AB0973C-E119-4969-9BF2-68A80AE55DF3}" presName="Name37" presStyleLbl="parChTrans1D4" presStyleIdx="4" presStyleCnt="15"/>
      <dgm:spPr/>
    </dgm:pt>
    <dgm:pt modelId="{1C1FA508-4162-49AD-B9E8-4732DC72BE70}" type="pres">
      <dgm:prSet presAssocID="{A86474F0-FA8C-478D-96A5-D040267EC593}" presName="hierRoot2" presStyleCnt="0">
        <dgm:presLayoutVars>
          <dgm:hierBranch val="init"/>
        </dgm:presLayoutVars>
      </dgm:prSet>
      <dgm:spPr/>
    </dgm:pt>
    <dgm:pt modelId="{978AF67A-E700-434E-AC7A-C2E5811A7526}" type="pres">
      <dgm:prSet presAssocID="{A86474F0-FA8C-478D-96A5-D040267EC593}" presName="rootComposite" presStyleCnt="0"/>
      <dgm:spPr/>
    </dgm:pt>
    <dgm:pt modelId="{97294A76-1777-48F8-915C-D42F616C7731}" type="pres">
      <dgm:prSet presAssocID="{A86474F0-FA8C-478D-96A5-D040267EC593}" presName="rootText" presStyleLbl="node4" presStyleIdx="4" presStyleCnt="15">
        <dgm:presLayoutVars>
          <dgm:chPref val="3"/>
        </dgm:presLayoutVars>
      </dgm:prSet>
      <dgm:spPr/>
    </dgm:pt>
    <dgm:pt modelId="{DABA14DB-724D-4A7C-B73D-A6F50DD8EA74}" type="pres">
      <dgm:prSet presAssocID="{A86474F0-FA8C-478D-96A5-D040267EC593}" presName="rootConnector" presStyleLbl="node4" presStyleIdx="4" presStyleCnt="15"/>
      <dgm:spPr/>
    </dgm:pt>
    <dgm:pt modelId="{C3574704-A691-4072-A8C9-00D7D1E7FADB}" type="pres">
      <dgm:prSet presAssocID="{A86474F0-FA8C-478D-96A5-D040267EC593}" presName="hierChild4" presStyleCnt="0"/>
      <dgm:spPr/>
    </dgm:pt>
    <dgm:pt modelId="{4F046C64-CB23-4858-AA35-5AF654BB8B9A}" type="pres">
      <dgm:prSet presAssocID="{A86474F0-FA8C-478D-96A5-D040267EC593}" presName="hierChild5" presStyleCnt="0"/>
      <dgm:spPr/>
    </dgm:pt>
    <dgm:pt modelId="{4F92D8FD-F4F0-4AB4-94A1-A64525D785F3}" type="pres">
      <dgm:prSet presAssocID="{34F5DAC1-758D-40C5-8A23-7C7CD23ED029}" presName="Name37" presStyleLbl="parChTrans1D4" presStyleIdx="5" presStyleCnt="15"/>
      <dgm:spPr/>
    </dgm:pt>
    <dgm:pt modelId="{CC03431D-DEFE-47BB-A11A-6B4278CE7E70}" type="pres">
      <dgm:prSet presAssocID="{B5BEF1FF-1FEC-4B07-927F-D59CDB353CF7}" presName="hierRoot2" presStyleCnt="0">
        <dgm:presLayoutVars>
          <dgm:hierBranch val="init"/>
        </dgm:presLayoutVars>
      </dgm:prSet>
      <dgm:spPr/>
    </dgm:pt>
    <dgm:pt modelId="{96083F77-C451-428D-82B0-F9E4B3BF5B1E}" type="pres">
      <dgm:prSet presAssocID="{B5BEF1FF-1FEC-4B07-927F-D59CDB353CF7}" presName="rootComposite" presStyleCnt="0"/>
      <dgm:spPr/>
    </dgm:pt>
    <dgm:pt modelId="{8F985645-DC76-4958-A409-702FE100313D}" type="pres">
      <dgm:prSet presAssocID="{B5BEF1FF-1FEC-4B07-927F-D59CDB353CF7}" presName="rootText" presStyleLbl="node4" presStyleIdx="5" presStyleCnt="15">
        <dgm:presLayoutVars>
          <dgm:chPref val="3"/>
        </dgm:presLayoutVars>
      </dgm:prSet>
      <dgm:spPr/>
    </dgm:pt>
    <dgm:pt modelId="{AAD9653C-5A99-4922-9F08-F9ABC7A72FDB}" type="pres">
      <dgm:prSet presAssocID="{B5BEF1FF-1FEC-4B07-927F-D59CDB353CF7}" presName="rootConnector" presStyleLbl="node4" presStyleIdx="5" presStyleCnt="15"/>
      <dgm:spPr/>
    </dgm:pt>
    <dgm:pt modelId="{B2226CBF-8426-4137-9FA0-89D8577B036A}" type="pres">
      <dgm:prSet presAssocID="{B5BEF1FF-1FEC-4B07-927F-D59CDB353CF7}" presName="hierChild4" presStyleCnt="0"/>
      <dgm:spPr/>
    </dgm:pt>
    <dgm:pt modelId="{35B84E78-FC02-409D-8C31-F2ECFE8DE6EA}" type="pres">
      <dgm:prSet presAssocID="{B5BEF1FF-1FEC-4B07-927F-D59CDB353CF7}" presName="hierChild5" presStyleCnt="0"/>
      <dgm:spPr/>
    </dgm:pt>
    <dgm:pt modelId="{98490BF6-726A-42F5-A846-18DBDA574DE5}" type="pres">
      <dgm:prSet presAssocID="{D2F654EA-45B2-4054-ACF0-0722F0C22E04}" presName="hierChild5" presStyleCnt="0"/>
      <dgm:spPr/>
    </dgm:pt>
    <dgm:pt modelId="{F07D3360-479B-4C89-8A88-EABAB75678BB}" type="pres">
      <dgm:prSet presAssocID="{92A95121-8136-4559-857E-BD72CB83F619}" presName="Name37" presStyleLbl="parChTrans1D3" presStyleIdx="4" presStyleCnt="6"/>
      <dgm:spPr/>
    </dgm:pt>
    <dgm:pt modelId="{930B9F72-1E46-4959-A6F3-27B190B6CA52}" type="pres">
      <dgm:prSet presAssocID="{3343402E-430D-4DEB-85C3-3DE6F1FE225E}" presName="hierRoot2" presStyleCnt="0">
        <dgm:presLayoutVars>
          <dgm:hierBranch val="init"/>
        </dgm:presLayoutVars>
      </dgm:prSet>
      <dgm:spPr/>
    </dgm:pt>
    <dgm:pt modelId="{E18312D1-F98B-4082-8D56-CE11CD75BDDB}" type="pres">
      <dgm:prSet presAssocID="{3343402E-430D-4DEB-85C3-3DE6F1FE225E}" presName="rootComposite" presStyleCnt="0"/>
      <dgm:spPr/>
    </dgm:pt>
    <dgm:pt modelId="{9FB80DEA-1085-4BE2-844F-7A2A9D4EBF43}" type="pres">
      <dgm:prSet presAssocID="{3343402E-430D-4DEB-85C3-3DE6F1FE225E}" presName="rootText" presStyleLbl="node3" presStyleIdx="4" presStyleCnt="6">
        <dgm:presLayoutVars>
          <dgm:chPref val="3"/>
        </dgm:presLayoutVars>
      </dgm:prSet>
      <dgm:spPr/>
    </dgm:pt>
    <dgm:pt modelId="{C2958521-C98E-478C-ABBD-95C16E28164E}" type="pres">
      <dgm:prSet presAssocID="{3343402E-430D-4DEB-85C3-3DE6F1FE225E}" presName="rootConnector" presStyleLbl="node3" presStyleIdx="4" presStyleCnt="6"/>
      <dgm:spPr/>
    </dgm:pt>
    <dgm:pt modelId="{67C670D8-49B0-4E58-B6EE-C6EAA6458815}" type="pres">
      <dgm:prSet presAssocID="{3343402E-430D-4DEB-85C3-3DE6F1FE225E}" presName="hierChild4" presStyleCnt="0"/>
      <dgm:spPr/>
    </dgm:pt>
    <dgm:pt modelId="{F414D51D-9FC1-41EB-B351-B7926CC0D4D7}" type="pres">
      <dgm:prSet presAssocID="{2ECF269E-F516-4453-A842-FA2313A79835}" presName="Name37" presStyleLbl="parChTrans1D4" presStyleIdx="6" presStyleCnt="15"/>
      <dgm:spPr/>
    </dgm:pt>
    <dgm:pt modelId="{C8ECE6F8-CFA9-4874-94DC-E041BBA56BB4}" type="pres">
      <dgm:prSet presAssocID="{D0F4FB1C-2F1A-4BB7-9DCF-F6DB7A0A7201}" presName="hierRoot2" presStyleCnt="0">
        <dgm:presLayoutVars>
          <dgm:hierBranch val="init"/>
        </dgm:presLayoutVars>
      </dgm:prSet>
      <dgm:spPr/>
    </dgm:pt>
    <dgm:pt modelId="{3EE9D730-1729-4902-84E0-4F4050EA5507}" type="pres">
      <dgm:prSet presAssocID="{D0F4FB1C-2F1A-4BB7-9DCF-F6DB7A0A7201}" presName="rootComposite" presStyleCnt="0"/>
      <dgm:spPr/>
    </dgm:pt>
    <dgm:pt modelId="{770B31C6-64D7-4063-AAEE-1F891A702B59}" type="pres">
      <dgm:prSet presAssocID="{D0F4FB1C-2F1A-4BB7-9DCF-F6DB7A0A7201}" presName="rootText" presStyleLbl="node4" presStyleIdx="6" presStyleCnt="15">
        <dgm:presLayoutVars>
          <dgm:chPref val="3"/>
        </dgm:presLayoutVars>
      </dgm:prSet>
      <dgm:spPr/>
    </dgm:pt>
    <dgm:pt modelId="{D4BE5CD5-8FDB-448E-A406-FAC85B66005C}" type="pres">
      <dgm:prSet presAssocID="{D0F4FB1C-2F1A-4BB7-9DCF-F6DB7A0A7201}" presName="rootConnector" presStyleLbl="node4" presStyleIdx="6" presStyleCnt="15"/>
      <dgm:spPr/>
    </dgm:pt>
    <dgm:pt modelId="{28AB7313-E5CF-45BC-956F-82AF375FD3E5}" type="pres">
      <dgm:prSet presAssocID="{D0F4FB1C-2F1A-4BB7-9DCF-F6DB7A0A7201}" presName="hierChild4" presStyleCnt="0"/>
      <dgm:spPr/>
    </dgm:pt>
    <dgm:pt modelId="{912A2ED0-A519-4C89-9FEA-2709E4E39A89}" type="pres">
      <dgm:prSet presAssocID="{D0F4FB1C-2F1A-4BB7-9DCF-F6DB7A0A7201}" presName="hierChild5" presStyleCnt="0"/>
      <dgm:spPr/>
    </dgm:pt>
    <dgm:pt modelId="{BD1B2385-4B53-4137-A63A-FBE4FBDF73ED}" type="pres">
      <dgm:prSet presAssocID="{E767F81B-FDD1-4821-AAEB-9871A5906506}" presName="Name37" presStyleLbl="parChTrans1D4" presStyleIdx="7" presStyleCnt="15"/>
      <dgm:spPr/>
    </dgm:pt>
    <dgm:pt modelId="{81EC99E6-EFB6-40C5-8BD5-39EE28B8DDDC}" type="pres">
      <dgm:prSet presAssocID="{A717E8C8-5CC8-42D5-8C6E-8FF7E1EC34D0}" presName="hierRoot2" presStyleCnt="0">
        <dgm:presLayoutVars>
          <dgm:hierBranch val="init"/>
        </dgm:presLayoutVars>
      </dgm:prSet>
      <dgm:spPr/>
    </dgm:pt>
    <dgm:pt modelId="{D7D83FC2-EE23-44DD-8278-DB34805DC4E8}" type="pres">
      <dgm:prSet presAssocID="{A717E8C8-5CC8-42D5-8C6E-8FF7E1EC34D0}" presName="rootComposite" presStyleCnt="0"/>
      <dgm:spPr/>
    </dgm:pt>
    <dgm:pt modelId="{F26A5183-72C0-45FA-AAA7-08C84B42D942}" type="pres">
      <dgm:prSet presAssocID="{A717E8C8-5CC8-42D5-8C6E-8FF7E1EC34D0}" presName="rootText" presStyleLbl="node4" presStyleIdx="7" presStyleCnt="15">
        <dgm:presLayoutVars>
          <dgm:chPref val="3"/>
        </dgm:presLayoutVars>
      </dgm:prSet>
      <dgm:spPr/>
    </dgm:pt>
    <dgm:pt modelId="{F788CEC0-F3CB-412B-96C3-7D6B0C7F14A4}" type="pres">
      <dgm:prSet presAssocID="{A717E8C8-5CC8-42D5-8C6E-8FF7E1EC34D0}" presName="rootConnector" presStyleLbl="node4" presStyleIdx="7" presStyleCnt="15"/>
      <dgm:spPr/>
    </dgm:pt>
    <dgm:pt modelId="{E39EDC8B-C2AB-460C-939A-048C57CCC14E}" type="pres">
      <dgm:prSet presAssocID="{A717E8C8-5CC8-42D5-8C6E-8FF7E1EC34D0}" presName="hierChild4" presStyleCnt="0"/>
      <dgm:spPr/>
    </dgm:pt>
    <dgm:pt modelId="{EE690929-F303-4CB8-A285-3B428FFB96A5}" type="pres">
      <dgm:prSet presAssocID="{A717E8C8-5CC8-42D5-8C6E-8FF7E1EC34D0}" presName="hierChild5" presStyleCnt="0"/>
      <dgm:spPr/>
    </dgm:pt>
    <dgm:pt modelId="{E41AC43A-1686-40F2-9BBC-2FD3DF41EF47}" type="pres">
      <dgm:prSet presAssocID="{C8A0DBC7-691F-440A-8A53-C49523A20D25}" presName="Name37" presStyleLbl="parChTrans1D4" presStyleIdx="8" presStyleCnt="15"/>
      <dgm:spPr/>
    </dgm:pt>
    <dgm:pt modelId="{71C454C0-86A3-4A66-99B9-07EBA32F6925}" type="pres">
      <dgm:prSet presAssocID="{C1726BF2-3185-4CEE-8B9D-137EE4450C27}" presName="hierRoot2" presStyleCnt="0">
        <dgm:presLayoutVars>
          <dgm:hierBranch val="init"/>
        </dgm:presLayoutVars>
      </dgm:prSet>
      <dgm:spPr/>
    </dgm:pt>
    <dgm:pt modelId="{9BA1F643-60CE-4B70-BDF5-30FF8B2C3B2C}" type="pres">
      <dgm:prSet presAssocID="{C1726BF2-3185-4CEE-8B9D-137EE4450C27}" presName="rootComposite" presStyleCnt="0"/>
      <dgm:spPr/>
    </dgm:pt>
    <dgm:pt modelId="{9D086DCC-2242-4383-AD2A-69FD8C76150B}" type="pres">
      <dgm:prSet presAssocID="{C1726BF2-3185-4CEE-8B9D-137EE4450C27}" presName="rootText" presStyleLbl="node4" presStyleIdx="8" presStyleCnt="15">
        <dgm:presLayoutVars>
          <dgm:chPref val="3"/>
        </dgm:presLayoutVars>
      </dgm:prSet>
      <dgm:spPr/>
    </dgm:pt>
    <dgm:pt modelId="{70FEBB0E-F009-4C4A-A189-82258E5596D9}" type="pres">
      <dgm:prSet presAssocID="{C1726BF2-3185-4CEE-8B9D-137EE4450C27}" presName="rootConnector" presStyleLbl="node4" presStyleIdx="8" presStyleCnt="15"/>
      <dgm:spPr/>
    </dgm:pt>
    <dgm:pt modelId="{CC5161E4-6CF7-4E87-BD5B-DEBCA4EE7E79}" type="pres">
      <dgm:prSet presAssocID="{C1726BF2-3185-4CEE-8B9D-137EE4450C27}" presName="hierChild4" presStyleCnt="0"/>
      <dgm:spPr/>
    </dgm:pt>
    <dgm:pt modelId="{22F17D58-6489-4242-A0DD-4A3333D7AB67}" type="pres">
      <dgm:prSet presAssocID="{C1726BF2-3185-4CEE-8B9D-137EE4450C27}" presName="hierChild5" presStyleCnt="0"/>
      <dgm:spPr/>
    </dgm:pt>
    <dgm:pt modelId="{64E962AA-AB98-4220-8DEB-604EC26409A9}" type="pres">
      <dgm:prSet presAssocID="{C1372150-EAD2-4FFF-889F-34F679B0018D}" presName="Name37" presStyleLbl="parChTrans1D4" presStyleIdx="9" presStyleCnt="15"/>
      <dgm:spPr/>
    </dgm:pt>
    <dgm:pt modelId="{70F8EE13-C2C8-47AC-A6F0-8D4AFE9F43A5}" type="pres">
      <dgm:prSet presAssocID="{5EB20EE5-626C-48BC-A36C-4675B404A565}" presName="hierRoot2" presStyleCnt="0">
        <dgm:presLayoutVars>
          <dgm:hierBranch val="init"/>
        </dgm:presLayoutVars>
      </dgm:prSet>
      <dgm:spPr/>
    </dgm:pt>
    <dgm:pt modelId="{6E854589-8949-4A8E-B414-2071313C9078}" type="pres">
      <dgm:prSet presAssocID="{5EB20EE5-626C-48BC-A36C-4675B404A565}" presName="rootComposite" presStyleCnt="0"/>
      <dgm:spPr/>
    </dgm:pt>
    <dgm:pt modelId="{6F4C631C-4F8B-46C4-8691-904CB95CF656}" type="pres">
      <dgm:prSet presAssocID="{5EB20EE5-626C-48BC-A36C-4675B404A565}" presName="rootText" presStyleLbl="node4" presStyleIdx="9" presStyleCnt="15">
        <dgm:presLayoutVars>
          <dgm:chPref val="3"/>
        </dgm:presLayoutVars>
      </dgm:prSet>
      <dgm:spPr/>
    </dgm:pt>
    <dgm:pt modelId="{7CBBFF66-F6BB-4CDA-95A3-7DA7B08F7C9A}" type="pres">
      <dgm:prSet presAssocID="{5EB20EE5-626C-48BC-A36C-4675B404A565}" presName="rootConnector" presStyleLbl="node4" presStyleIdx="9" presStyleCnt="15"/>
      <dgm:spPr/>
    </dgm:pt>
    <dgm:pt modelId="{1DE0349E-F55A-4AA1-B4B1-C01FF3413086}" type="pres">
      <dgm:prSet presAssocID="{5EB20EE5-626C-48BC-A36C-4675B404A565}" presName="hierChild4" presStyleCnt="0"/>
      <dgm:spPr/>
    </dgm:pt>
    <dgm:pt modelId="{94A58BF4-0532-4C7F-85D2-B6CB1D7F6E37}" type="pres">
      <dgm:prSet presAssocID="{5EB20EE5-626C-48BC-A36C-4675B404A565}" presName="hierChild5" presStyleCnt="0"/>
      <dgm:spPr/>
    </dgm:pt>
    <dgm:pt modelId="{B37BB03A-F55C-4F91-B0A3-A4354B3BDE11}" type="pres">
      <dgm:prSet presAssocID="{3343402E-430D-4DEB-85C3-3DE6F1FE225E}" presName="hierChild5" presStyleCnt="0"/>
      <dgm:spPr/>
    </dgm:pt>
    <dgm:pt modelId="{FB78696B-22FE-4912-B1A4-378856E29BCC}" type="pres">
      <dgm:prSet presAssocID="{87D3892B-43DF-426B-8DF4-6C42F9E25015}" presName="Name37" presStyleLbl="parChTrans1D3" presStyleIdx="5" presStyleCnt="6"/>
      <dgm:spPr/>
    </dgm:pt>
    <dgm:pt modelId="{1E339680-14EA-4985-8D15-157E7AB543D3}" type="pres">
      <dgm:prSet presAssocID="{A7ED53D4-0834-4D93-81E9-3C3278E82910}" presName="hierRoot2" presStyleCnt="0">
        <dgm:presLayoutVars>
          <dgm:hierBranch val="init"/>
        </dgm:presLayoutVars>
      </dgm:prSet>
      <dgm:spPr/>
    </dgm:pt>
    <dgm:pt modelId="{C0B20972-A87B-4948-B429-B8556E16D51B}" type="pres">
      <dgm:prSet presAssocID="{A7ED53D4-0834-4D93-81E9-3C3278E82910}" presName="rootComposite" presStyleCnt="0"/>
      <dgm:spPr/>
    </dgm:pt>
    <dgm:pt modelId="{94B404F7-8AD2-436A-AE7D-73984BCBB521}" type="pres">
      <dgm:prSet presAssocID="{A7ED53D4-0834-4D93-81E9-3C3278E82910}" presName="rootText" presStyleLbl="node3" presStyleIdx="5" presStyleCnt="6">
        <dgm:presLayoutVars>
          <dgm:chPref val="3"/>
        </dgm:presLayoutVars>
      </dgm:prSet>
      <dgm:spPr/>
    </dgm:pt>
    <dgm:pt modelId="{92CA2B02-DD46-42DF-93C4-DB57ECECA899}" type="pres">
      <dgm:prSet presAssocID="{A7ED53D4-0834-4D93-81E9-3C3278E82910}" presName="rootConnector" presStyleLbl="node3" presStyleIdx="5" presStyleCnt="6"/>
      <dgm:spPr/>
    </dgm:pt>
    <dgm:pt modelId="{8C17B57B-3B2A-4780-84AB-5BB089D82924}" type="pres">
      <dgm:prSet presAssocID="{A7ED53D4-0834-4D93-81E9-3C3278E82910}" presName="hierChild4" presStyleCnt="0"/>
      <dgm:spPr/>
    </dgm:pt>
    <dgm:pt modelId="{D3086D9D-F18E-4480-B08C-7B9DB5556D83}" type="pres">
      <dgm:prSet presAssocID="{7B6F3683-5E11-45F9-BA03-4AB1566D0C32}" presName="Name37" presStyleLbl="parChTrans1D4" presStyleIdx="10" presStyleCnt="15"/>
      <dgm:spPr/>
    </dgm:pt>
    <dgm:pt modelId="{AC2145AA-8542-4B65-A10D-6F8F4CAA6826}" type="pres">
      <dgm:prSet presAssocID="{56ADBF33-CECA-4B40-AD5D-EE305D29B654}" presName="hierRoot2" presStyleCnt="0">
        <dgm:presLayoutVars>
          <dgm:hierBranch val="init"/>
        </dgm:presLayoutVars>
      </dgm:prSet>
      <dgm:spPr/>
    </dgm:pt>
    <dgm:pt modelId="{35C7F6DB-91B2-4AF1-95B1-F150297145F3}" type="pres">
      <dgm:prSet presAssocID="{56ADBF33-CECA-4B40-AD5D-EE305D29B654}" presName="rootComposite" presStyleCnt="0"/>
      <dgm:spPr/>
    </dgm:pt>
    <dgm:pt modelId="{00E61EFF-5C4D-4093-A6EE-678DBA1E4008}" type="pres">
      <dgm:prSet presAssocID="{56ADBF33-CECA-4B40-AD5D-EE305D29B654}" presName="rootText" presStyleLbl="node4" presStyleIdx="10" presStyleCnt="15">
        <dgm:presLayoutVars>
          <dgm:chPref val="3"/>
        </dgm:presLayoutVars>
      </dgm:prSet>
      <dgm:spPr/>
    </dgm:pt>
    <dgm:pt modelId="{B4C19EC6-1B5B-4C4A-926B-F6F3B594D00B}" type="pres">
      <dgm:prSet presAssocID="{56ADBF33-CECA-4B40-AD5D-EE305D29B654}" presName="rootConnector" presStyleLbl="node4" presStyleIdx="10" presStyleCnt="15"/>
      <dgm:spPr/>
    </dgm:pt>
    <dgm:pt modelId="{D57DF59A-B0DD-4558-A54C-44FA2A2280C3}" type="pres">
      <dgm:prSet presAssocID="{56ADBF33-CECA-4B40-AD5D-EE305D29B654}" presName="hierChild4" presStyleCnt="0"/>
      <dgm:spPr/>
    </dgm:pt>
    <dgm:pt modelId="{DF751659-9922-44FE-A032-C1D930C7FF42}" type="pres">
      <dgm:prSet presAssocID="{56ADBF33-CECA-4B40-AD5D-EE305D29B654}" presName="hierChild5" presStyleCnt="0"/>
      <dgm:spPr/>
    </dgm:pt>
    <dgm:pt modelId="{A0304107-DA13-46A2-BB79-D0F41260E7B0}" type="pres">
      <dgm:prSet presAssocID="{AE414368-092D-46AB-91D5-6A26D823F569}" presName="Name37" presStyleLbl="parChTrans1D4" presStyleIdx="11" presStyleCnt="15"/>
      <dgm:spPr/>
    </dgm:pt>
    <dgm:pt modelId="{E83D185C-D507-437C-9755-CB93A16118A4}" type="pres">
      <dgm:prSet presAssocID="{EAF08E8D-5E62-4B2B-96A2-DC3057558B3C}" presName="hierRoot2" presStyleCnt="0">
        <dgm:presLayoutVars>
          <dgm:hierBranch val="init"/>
        </dgm:presLayoutVars>
      </dgm:prSet>
      <dgm:spPr/>
    </dgm:pt>
    <dgm:pt modelId="{3F998288-2A70-4803-A925-4745257DBE69}" type="pres">
      <dgm:prSet presAssocID="{EAF08E8D-5E62-4B2B-96A2-DC3057558B3C}" presName="rootComposite" presStyleCnt="0"/>
      <dgm:spPr/>
    </dgm:pt>
    <dgm:pt modelId="{F93AA7B2-64B7-49D9-B6A0-6B120D2529FB}" type="pres">
      <dgm:prSet presAssocID="{EAF08E8D-5E62-4B2B-96A2-DC3057558B3C}" presName="rootText" presStyleLbl="node4" presStyleIdx="11" presStyleCnt="15">
        <dgm:presLayoutVars>
          <dgm:chPref val="3"/>
        </dgm:presLayoutVars>
      </dgm:prSet>
      <dgm:spPr/>
    </dgm:pt>
    <dgm:pt modelId="{7EBBC5CC-D40B-4F5D-A3B8-B58B060D3935}" type="pres">
      <dgm:prSet presAssocID="{EAF08E8D-5E62-4B2B-96A2-DC3057558B3C}" presName="rootConnector" presStyleLbl="node4" presStyleIdx="11" presStyleCnt="15"/>
      <dgm:spPr/>
    </dgm:pt>
    <dgm:pt modelId="{6616BC4E-56A1-4B28-BBC0-47759C703779}" type="pres">
      <dgm:prSet presAssocID="{EAF08E8D-5E62-4B2B-96A2-DC3057558B3C}" presName="hierChild4" presStyleCnt="0"/>
      <dgm:spPr/>
    </dgm:pt>
    <dgm:pt modelId="{E1923E69-0AD3-4266-A6F2-97CCB5CA3B60}" type="pres">
      <dgm:prSet presAssocID="{EAF08E8D-5E62-4B2B-96A2-DC3057558B3C}" presName="hierChild5" presStyleCnt="0"/>
      <dgm:spPr/>
    </dgm:pt>
    <dgm:pt modelId="{670AA6A2-FCF8-41CF-BFD2-8AE13212AD63}" type="pres">
      <dgm:prSet presAssocID="{0755519C-A261-4550-935E-8E3ACD3D9855}" presName="Name37" presStyleLbl="parChTrans1D4" presStyleIdx="12" presStyleCnt="15"/>
      <dgm:spPr/>
    </dgm:pt>
    <dgm:pt modelId="{2B685902-030C-491B-A011-D504DB2645AF}" type="pres">
      <dgm:prSet presAssocID="{16933E40-65BA-4F66-B20B-CB2A5DB0ED27}" presName="hierRoot2" presStyleCnt="0">
        <dgm:presLayoutVars>
          <dgm:hierBranch val="init"/>
        </dgm:presLayoutVars>
      </dgm:prSet>
      <dgm:spPr/>
    </dgm:pt>
    <dgm:pt modelId="{210DBE1D-BCC0-4E9D-AF97-AD143B50FBAE}" type="pres">
      <dgm:prSet presAssocID="{16933E40-65BA-4F66-B20B-CB2A5DB0ED27}" presName="rootComposite" presStyleCnt="0"/>
      <dgm:spPr/>
    </dgm:pt>
    <dgm:pt modelId="{484F8C75-D54E-4E8D-A46E-16EBA50AB175}" type="pres">
      <dgm:prSet presAssocID="{16933E40-65BA-4F66-B20B-CB2A5DB0ED27}" presName="rootText" presStyleLbl="node4" presStyleIdx="12" presStyleCnt="15">
        <dgm:presLayoutVars>
          <dgm:chPref val="3"/>
        </dgm:presLayoutVars>
      </dgm:prSet>
      <dgm:spPr/>
    </dgm:pt>
    <dgm:pt modelId="{DE97FCDA-F53D-440B-AF2E-9B4DFB5E968C}" type="pres">
      <dgm:prSet presAssocID="{16933E40-65BA-4F66-B20B-CB2A5DB0ED27}" presName="rootConnector" presStyleLbl="node4" presStyleIdx="12" presStyleCnt="15"/>
      <dgm:spPr/>
    </dgm:pt>
    <dgm:pt modelId="{7CBD75B9-79AC-4BB7-A5D9-7D76096D602B}" type="pres">
      <dgm:prSet presAssocID="{16933E40-65BA-4F66-B20B-CB2A5DB0ED27}" presName="hierChild4" presStyleCnt="0"/>
      <dgm:spPr/>
    </dgm:pt>
    <dgm:pt modelId="{22B52B03-044D-416D-8798-EB08BD74FA48}" type="pres">
      <dgm:prSet presAssocID="{16933E40-65BA-4F66-B20B-CB2A5DB0ED27}" presName="hierChild5" presStyleCnt="0"/>
      <dgm:spPr/>
    </dgm:pt>
    <dgm:pt modelId="{594CADAF-141A-45E9-88D2-67352A4CFC2A}" type="pres">
      <dgm:prSet presAssocID="{DEACBD56-21F3-4A0E-9B9C-6F7D239EFBED}" presName="Name37" presStyleLbl="parChTrans1D4" presStyleIdx="13" presStyleCnt="15"/>
      <dgm:spPr/>
    </dgm:pt>
    <dgm:pt modelId="{46C4FF75-775D-4E51-8FA5-366125A67D21}" type="pres">
      <dgm:prSet presAssocID="{2B948441-F675-44FF-9895-1C77B5C5B89A}" presName="hierRoot2" presStyleCnt="0">
        <dgm:presLayoutVars>
          <dgm:hierBranch val="init"/>
        </dgm:presLayoutVars>
      </dgm:prSet>
      <dgm:spPr/>
    </dgm:pt>
    <dgm:pt modelId="{D6165A33-12E8-427A-BB57-2D47468F5634}" type="pres">
      <dgm:prSet presAssocID="{2B948441-F675-44FF-9895-1C77B5C5B89A}" presName="rootComposite" presStyleCnt="0"/>
      <dgm:spPr/>
    </dgm:pt>
    <dgm:pt modelId="{D84A4899-D387-470A-AB91-B1671CF1F7F9}" type="pres">
      <dgm:prSet presAssocID="{2B948441-F675-44FF-9895-1C77B5C5B89A}" presName="rootText" presStyleLbl="node4" presStyleIdx="13" presStyleCnt="15">
        <dgm:presLayoutVars>
          <dgm:chPref val="3"/>
        </dgm:presLayoutVars>
      </dgm:prSet>
      <dgm:spPr/>
    </dgm:pt>
    <dgm:pt modelId="{7407411F-D8CA-4C63-9321-3202C5E53EFB}" type="pres">
      <dgm:prSet presAssocID="{2B948441-F675-44FF-9895-1C77B5C5B89A}" presName="rootConnector" presStyleLbl="node4" presStyleIdx="13" presStyleCnt="15"/>
      <dgm:spPr/>
    </dgm:pt>
    <dgm:pt modelId="{43F6D864-BE77-4608-9780-170D74095F4A}" type="pres">
      <dgm:prSet presAssocID="{2B948441-F675-44FF-9895-1C77B5C5B89A}" presName="hierChild4" presStyleCnt="0"/>
      <dgm:spPr/>
    </dgm:pt>
    <dgm:pt modelId="{398E8DCE-C6FD-4F59-8C9B-BE1898FFD1DC}" type="pres">
      <dgm:prSet presAssocID="{2B948441-F675-44FF-9895-1C77B5C5B89A}" presName="hierChild5" presStyleCnt="0"/>
      <dgm:spPr/>
    </dgm:pt>
    <dgm:pt modelId="{50FDC9EF-CE00-4932-A1D6-6CC56584FE2D}" type="pres">
      <dgm:prSet presAssocID="{6E9BF77A-D6D6-4A49-9267-1CDA6C06AB0A}" presName="Name37" presStyleLbl="parChTrans1D4" presStyleIdx="14" presStyleCnt="15"/>
      <dgm:spPr/>
    </dgm:pt>
    <dgm:pt modelId="{D3BD6A62-B519-4D16-A351-B3B7720C6369}" type="pres">
      <dgm:prSet presAssocID="{39090ABB-0F97-4E83-9119-F5F2A34B518E}" presName="hierRoot2" presStyleCnt="0">
        <dgm:presLayoutVars>
          <dgm:hierBranch val="init"/>
        </dgm:presLayoutVars>
      </dgm:prSet>
      <dgm:spPr/>
    </dgm:pt>
    <dgm:pt modelId="{BCC71918-1E59-460A-985D-F36E8CD94D2A}" type="pres">
      <dgm:prSet presAssocID="{39090ABB-0F97-4E83-9119-F5F2A34B518E}" presName="rootComposite" presStyleCnt="0"/>
      <dgm:spPr/>
    </dgm:pt>
    <dgm:pt modelId="{1D404B0F-316F-495B-98E4-C4F4F426B9C6}" type="pres">
      <dgm:prSet presAssocID="{39090ABB-0F97-4E83-9119-F5F2A34B518E}" presName="rootText" presStyleLbl="node4" presStyleIdx="14" presStyleCnt="15">
        <dgm:presLayoutVars>
          <dgm:chPref val="3"/>
        </dgm:presLayoutVars>
      </dgm:prSet>
      <dgm:spPr/>
    </dgm:pt>
    <dgm:pt modelId="{6559E481-3A6E-404F-8D8B-5EB05B1559CA}" type="pres">
      <dgm:prSet presAssocID="{39090ABB-0F97-4E83-9119-F5F2A34B518E}" presName="rootConnector" presStyleLbl="node4" presStyleIdx="14" presStyleCnt="15"/>
      <dgm:spPr/>
    </dgm:pt>
    <dgm:pt modelId="{934C839B-60FE-411C-8F12-2F83CCEBE307}" type="pres">
      <dgm:prSet presAssocID="{39090ABB-0F97-4E83-9119-F5F2A34B518E}" presName="hierChild4" presStyleCnt="0"/>
      <dgm:spPr/>
    </dgm:pt>
    <dgm:pt modelId="{E3349FE7-43FE-4A15-B832-4F3F95AF95F9}" type="pres">
      <dgm:prSet presAssocID="{39090ABB-0F97-4E83-9119-F5F2A34B518E}" presName="hierChild5" presStyleCnt="0"/>
      <dgm:spPr/>
    </dgm:pt>
    <dgm:pt modelId="{BF4F1F72-1038-4DF3-872B-E7BEC3A98306}" type="pres">
      <dgm:prSet presAssocID="{A7ED53D4-0834-4D93-81E9-3C3278E82910}" presName="hierChild5" presStyleCnt="0"/>
      <dgm:spPr/>
    </dgm:pt>
    <dgm:pt modelId="{999D6A55-9FEF-4368-8E15-8A99F5E347DA}" type="pres">
      <dgm:prSet presAssocID="{8EC67769-5627-4643-9AB3-8A11630E30AD}" presName="hierChild5" presStyleCnt="0"/>
      <dgm:spPr/>
    </dgm:pt>
    <dgm:pt modelId="{DEF5E62D-21CE-472F-B838-64F71325445C}" type="pres">
      <dgm:prSet presAssocID="{29359847-B847-4686-8366-C138A5C1A481}" presName="hierChild3" presStyleCnt="0"/>
      <dgm:spPr/>
    </dgm:pt>
  </dgm:ptLst>
  <dgm:cxnLst>
    <dgm:cxn modelId="{18369702-4BEF-46F1-9ABB-0E475DA1512A}" type="presOf" srcId="{20F70CA7-B72F-43A2-87BF-0E93BE38C7FE}" destId="{CCD539D1-988D-4DD0-9A96-FDCB5D5466F3}" srcOrd="0" destOrd="0" presId="urn:microsoft.com/office/officeart/2005/8/layout/orgChart1"/>
    <dgm:cxn modelId="{FC66C403-B4F2-47C7-8B00-0C18E40164ED}" srcId="{D2F654EA-45B2-4054-ACF0-0722F0C22E04}" destId="{C280DCA5-E209-4CC7-AB3A-96BB8290BA07}" srcOrd="1" destOrd="0" parTransId="{F7F02E32-E5E0-4118-8D70-071053A0C188}" sibTransId="{0C23C312-D91D-43BB-ADBA-7C2AA8C7EAFD}"/>
    <dgm:cxn modelId="{7DCB3807-D246-41A2-A47E-AB61245C5B5B}" type="presOf" srcId="{F146AEC6-FCCB-4343-A84E-D036CCEAC9E2}" destId="{603BD4ED-4336-4169-8C28-965BE0230807}" srcOrd="0" destOrd="0" presId="urn:microsoft.com/office/officeart/2005/8/layout/orgChart1"/>
    <dgm:cxn modelId="{FD186109-5B90-48C7-A311-294BAF5559A7}" type="presOf" srcId="{34F5DAC1-758D-40C5-8A23-7C7CD23ED029}" destId="{4F92D8FD-F4F0-4AB4-94A1-A64525D785F3}" srcOrd="0" destOrd="0" presId="urn:microsoft.com/office/officeart/2005/8/layout/orgChart1"/>
    <dgm:cxn modelId="{6AABE311-A8CA-44EE-A0AE-5208AE2D9DEE}" type="presOf" srcId="{A86474F0-FA8C-478D-96A5-D040267EC593}" destId="{97294A76-1777-48F8-915C-D42F616C7731}" srcOrd="0" destOrd="0" presId="urn:microsoft.com/office/officeart/2005/8/layout/orgChart1"/>
    <dgm:cxn modelId="{66A75313-52BE-486B-8F65-CB7C8DD09ABE}" type="presOf" srcId="{0755519C-A261-4550-935E-8E3ACD3D9855}" destId="{670AA6A2-FCF8-41CF-BFD2-8AE13212AD63}" srcOrd="0" destOrd="0" presId="urn:microsoft.com/office/officeart/2005/8/layout/orgChart1"/>
    <dgm:cxn modelId="{C5441C14-E3AD-4737-A2A3-00205B549CB5}" srcId="{D2F654EA-45B2-4054-ACF0-0722F0C22E04}" destId="{C3266DAD-C916-4D55-AC7C-94B57C54B0D2}" srcOrd="3" destOrd="0" parTransId="{F4F6F956-A758-4255-AF24-AA5513F3F91F}" sibTransId="{2D55B90E-9696-41CC-9C8B-9850871203E5}"/>
    <dgm:cxn modelId="{53DFB31B-4DA3-46BE-9736-BAAB12A2CC9F}" type="presOf" srcId="{A717E8C8-5CC8-42D5-8C6E-8FF7E1EC34D0}" destId="{F788CEC0-F3CB-412B-96C3-7D6B0C7F14A4}" srcOrd="1" destOrd="0" presId="urn:microsoft.com/office/officeart/2005/8/layout/orgChart1"/>
    <dgm:cxn modelId="{E438EA1C-9812-44B0-884B-02F991ADFF13}" srcId="{E6C36DDB-3C50-4A7F-919D-F2CDFDFB816C}" destId="{B6AB3D46-0243-46EB-89EC-97C9391DC0F0}" srcOrd="0" destOrd="0" parTransId="{7D4D0038-1591-437B-9890-C54BD7A79312}" sibTransId="{027D3112-57FB-406A-96CB-67C28AF571E7}"/>
    <dgm:cxn modelId="{D4C66021-08E3-4870-B88C-4BCB580D25B9}" type="presOf" srcId="{B5BEF1FF-1FEC-4B07-927F-D59CDB353CF7}" destId="{8F985645-DC76-4958-A409-702FE100313D}" srcOrd="0" destOrd="0" presId="urn:microsoft.com/office/officeart/2005/8/layout/orgChart1"/>
    <dgm:cxn modelId="{3D5B0A24-6323-4828-9F39-DE5375CD92DD}" srcId="{E6C36DDB-3C50-4A7F-919D-F2CDFDFB816C}" destId="{BFABC940-6572-4CDE-9BC0-223D6E4BB5A4}" srcOrd="2" destOrd="0" parTransId="{C1FCAACA-2D49-42E1-BB12-7920F38FD027}" sibTransId="{731BA78A-9C40-449C-A34A-7EC50212B157}"/>
    <dgm:cxn modelId="{22BAF325-BF18-4BC2-B801-15C5B19D4F9C}" srcId="{3343402E-430D-4DEB-85C3-3DE6F1FE225E}" destId="{A717E8C8-5CC8-42D5-8C6E-8FF7E1EC34D0}" srcOrd="1" destOrd="0" parTransId="{E767F81B-FDD1-4821-AAEB-9871A5906506}" sibTransId="{D2E742CC-1FB1-4CB7-A5FA-739308677B30}"/>
    <dgm:cxn modelId="{5CAD3229-86FC-432F-B32C-C6EE89D946FF}" srcId="{A7ED53D4-0834-4D93-81E9-3C3278E82910}" destId="{56ADBF33-CECA-4B40-AD5D-EE305D29B654}" srcOrd="0" destOrd="0" parTransId="{7B6F3683-5E11-45F9-BA03-4AB1566D0C32}" sibTransId="{A0823900-49F3-4711-9E5A-A0AF3409DE7A}"/>
    <dgm:cxn modelId="{E257E72A-5CC4-4515-A36D-861E3C549EB2}" type="presOf" srcId="{C8A0DBC7-691F-440A-8A53-C49523A20D25}" destId="{E41AC43A-1686-40F2-9BBC-2FD3DF41EF47}" srcOrd="0" destOrd="0" presId="urn:microsoft.com/office/officeart/2005/8/layout/orgChart1"/>
    <dgm:cxn modelId="{B2BD9830-EA0D-4C1B-82B8-01AF8892E481}" type="presOf" srcId="{3343402E-430D-4DEB-85C3-3DE6F1FE225E}" destId="{C2958521-C98E-478C-ABBD-95C16E28164E}" srcOrd="1" destOrd="0" presId="urn:microsoft.com/office/officeart/2005/8/layout/orgChart1"/>
    <dgm:cxn modelId="{B070B733-20F3-49DC-8464-F03EBE18AFD9}" type="presOf" srcId="{F4F6F956-A758-4255-AF24-AA5513F3F91F}" destId="{2AFAA449-8F6C-4A2C-82EB-A4B33CE9EA33}" srcOrd="0" destOrd="0" presId="urn:microsoft.com/office/officeart/2005/8/layout/orgChart1"/>
    <dgm:cxn modelId="{BFACE633-4577-4441-ADA6-70A222FFA2CA}" srcId="{A7ED53D4-0834-4D93-81E9-3C3278E82910}" destId="{2B948441-F675-44FF-9895-1C77B5C5B89A}" srcOrd="3" destOrd="0" parTransId="{DEACBD56-21F3-4A0E-9B9C-6F7D239EFBED}" sibTransId="{74D1D907-514C-46F2-8CDC-A687761AFAF2}"/>
    <dgm:cxn modelId="{0F7D7F34-7CB9-47E7-8FAC-BEDE9B81D62F}" type="presOf" srcId="{A7ED53D4-0834-4D93-81E9-3C3278E82910}" destId="{94B404F7-8AD2-436A-AE7D-73984BCBB521}" srcOrd="0" destOrd="0" presId="urn:microsoft.com/office/officeart/2005/8/layout/orgChart1"/>
    <dgm:cxn modelId="{E2CAF43A-445E-414E-8C49-B4130184B1A1}" type="presOf" srcId="{6FB6D890-5CAE-43DA-8235-E64C6FDD4D37}" destId="{6D809D77-A289-40D8-83B7-38F842D1A79D}" srcOrd="0" destOrd="0" presId="urn:microsoft.com/office/officeart/2005/8/layout/orgChart1"/>
    <dgm:cxn modelId="{995CDC3B-B05B-4B33-8DFE-F25F164A4005}" type="presOf" srcId="{A717E8C8-5CC8-42D5-8C6E-8FF7E1EC34D0}" destId="{F26A5183-72C0-45FA-AAA7-08C84B42D942}" srcOrd="0" destOrd="0" presId="urn:microsoft.com/office/officeart/2005/8/layout/orgChart1"/>
    <dgm:cxn modelId="{CCF0183D-5667-49C5-9074-8718D8E42A17}" srcId="{8EC67769-5627-4643-9AB3-8A11630E30AD}" destId="{A7ED53D4-0834-4D93-81E9-3C3278E82910}" srcOrd="2" destOrd="0" parTransId="{87D3892B-43DF-426B-8DF4-6C42F9E25015}" sibTransId="{EF5A242E-3E64-4807-A901-3ED482B992ED}"/>
    <dgm:cxn modelId="{2CCFAF61-F729-448C-8FDE-617EBCACD66A}" srcId="{D2F654EA-45B2-4054-ACF0-0722F0C22E04}" destId="{F146AEC6-FCCB-4343-A84E-D036CCEAC9E2}" srcOrd="0" destOrd="0" parTransId="{5DB02EC5-C2AD-4179-BDBB-D0455AB5AC00}" sibTransId="{D588B3DC-8428-4577-872F-556C10A348E3}"/>
    <dgm:cxn modelId="{237A9162-93C9-42BA-B317-436202D77D1C}" type="presOf" srcId="{2B948441-F675-44FF-9895-1C77B5C5B89A}" destId="{D84A4899-D387-470A-AB91-B1671CF1F7F9}" srcOrd="0" destOrd="0" presId="urn:microsoft.com/office/officeart/2005/8/layout/orgChart1"/>
    <dgm:cxn modelId="{2DB1C143-2962-40DB-8E06-562E979AB22E}" type="presOf" srcId="{87D3892B-43DF-426B-8DF4-6C42F9E25015}" destId="{FB78696B-22FE-4912-B1A4-378856E29BCC}" srcOrd="0" destOrd="0" presId="urn:microsoft.com/office/officeart/2005/8/layout/orgChart1"/>
    <dgm:cxn modelId="{184ADB64-049A-4649-9A9E-0F27021E7970}" srcId="{E6C36DDB-3C50-4A7F-919D-F2CDFDFB816C}" destId="{40952316-AF1A-49E2-8D46-66933A2DDAF8}" srcOrd="1" destOrd="0" parTransId="{ABC0E16D-8D5B-49FC-BA3D-D0FF4CA2A9E8}" sibTransId="{322A0C86-628D-47BC-9EBB-7337DB79642F}"/>
    <dgm:cxn modelId="{CF693466-54AA-4254-9478-D0DA3F6FDE27}" type="presOf" srcId="{40952316-AF1A-49E2-8D46-66933A2DDAF8}" destId="{2D0988FE-72BC-45E4-AD77-536B369AC4B6}" srcOrd="0" destOrd="0" presId="urn:microsoft.com/office/officeart/2005/8/layout/orgChart1"/>
    <dgm:cxn modelId="{A25FC446-5B1D-416F-BDBC-0B4DECA18629}" type="presOf" srcId="{D2F654EA-45B2-4054-ACF0-0722F0C22E04}" destId="{7D249C0E-6F1B-4B8A-932B-931B5102DD5D}" srcOrd="1" destOrd="0" presId="urn:microsoft.com/office/officeart/2005/8/layout/orgChart1"/>
    <dgm:cxn modelId="{DB023B67-DB9E-45C4-AE87-5F950499A239}" type="presOf" srcId="{B6AB3D46-0243-46EB-89EC-97C9391DC0F0}" destId="{17756BE8-6701-4C53-A4DC-C0D66A174913}" srcOrd="1" destOrd="0" presId="urn:microsoft.com/office/officeart/2005/8/layout/orgChart1"/>
    <dgm:cxn modelId="{6C652D6B-3DFF-49A0-9F0F-6C707171D9B1}" type="presOf" srcId="{16933E40-65BA-4F66-B20B-CB2A5DB0ED27}" destId="{484F8C75-D54E-4E8D-A46E-16EBA50AB175}" srcOrd="0" destOrd="0" presId="urn:microsoft.com/office/officeart/2005/8/layout/orgChart1"/>
    <dgm:cxn modelId="{F3C7384B-E5F8-4D87-B94B-80B4331E4F65}" type="presOf" srcId="{C280DCA5-E209-4CC7-AB3A-96BB8290BA07}" destId="{78A08B3F-7565-4976-9956-AF865F84970A}" srcOrd="1" destOrd="0" presId="urn:microsoft.com/office/officeart/2005/8/layout/orgChart1"/>
    <dgm:cxn modelId="{093F214C-7096-44F6-AC8E-2FAA56B845F9}" srcId="{29359847-B847-4686-8366-C138A5C1A481}" destId="{E6C36DDB-3C50-4A7F-919D-F2CDFDFB816C}" srcOrd="0" destOrd="0" parTransId="{20F70CA7-B72F-43A2-87BF-0E93BE38C7FE}" sibTransId="{FD228E79-1961-4D1F-A160-325281A31DD3}"/>
    <dgm:cxn modelId="{0A8D3F6C-E8F2-444F-9A5C-A69B7F8228DF}" type="presOf" srcId="{7B6F3683-5E11-45F9-BA03-4AB1566D0C32}" destId="{D3086D9D-F18E-4480-B08C-7B9DB5556D83}" srcOrd="0" destOrd="0" presId="urn:microsoft.com/office/officeart/2005/8/layout/orgChart1"/>
    <dgm:cxn modelId="{04BA716C-1747-42C4-B783-06AED03A0C98}" type="presOf" srcId="{AE414368-092D-46AB-91D5-6A26D823F569}" destId="{A0304107-DA13-46A2-BB79-D0F41260E7B0}" srcOrd="0" destOrd="0" presId="urn:microsoft.com/office/officeart/2005/8/layout/orgChart1"/>
    <dgm:cxn modelId="{E8B5E66C-FD76-47B7-82F7-20386BBCF34D}" type="presOf" srcId="{56ADBF33-CECA-4B40-AD5D-EE305D29B654}" destId="{B4C19EC6-1B5B-4C4A-926B-F6F3B594D00B}" srcOrd="1" destOrd="0" presId="urn:microsoft.com/office/officeart/2005/8/layout/orgChart1"/>
    <dgm:cxn modelId="{7285854E-3031-4F5B-A753-71C38E3F2B46}" type="presOf" srcId="{C1726BF2-3185-4CEE-8B9D-137EE4450C27}" destId="{70FEBB0E-F009-4C4A-A189-82258E5596D9}" srcOrd="1" destOrd="0" presId="urn:microsoft.com/office/officeart/2005/8/layout/orgChart1"/>
    <dgm:cxn modelId="{6F54B56F-1CA1-426F-9043-CC316861A52B}" type="presOf" srcId="{2AEACEC4-8EC5-4C07-A0AE-F0C5CD7F6689}" destId="{B2E9B4A1-4036-45D9-8DCE-663A30B8586E}" srcOrd="0" destOrd="0" presId="urn:microsoft.com/office/officeart/2005/8/layout/orgChart1"/>
    <dgm:cxn modelId="{9BC1E46F-E038-4E96-9235-27E4ABD9D81E}" srcId="{A7ED53D4-0834-4D93-81E9-3C3278E82910}" destId="{16933E40-65BA-4F66-B20B-CB2A5DB0ED27}" srcOrd="2" destOrd="0" parTransId="{0755519C-A261-4550-935E-8E3ACD3D9855}" sibTransId="{AB23AC62-0324-44ED-AC04-F30AF2444198}"/>
    <dgm:cxn modelId="{2DB3C670-1C20-4117-B3D3-486E890438E8}" srcId="{3343402E-430D-4DEB-85C3-3DE6F1FE225E}" destId="{D0F4FB1C-2F1A-4BB7-9DCF-F6DB7A0A7201}" srcOrd="0" destOrd="0" parTransId="{2ECF269E-F516-4453-A842-FA2313A79835}" sibTransId="{78401995-8C7A-4656-8864-DB55548B0E36}"/>
    <dgm:cxn modelId="{A5E68A52-D529-4F0B-A604-B84FD198CE04}" type="presOf" srcId="{D0F4FB1C-2F1A-4BB7-9DCF-F6DB7A0A7201}" destId="{770B31C6-64D7-4063-AAEE-1F891A702B59}" srcOrd="0" destOrd="0" presId="urn:microsoft.com/office/officeart/2005/8/layout/orgChart1"/>
    <dgm:cxn modelId="{020F4153-DDA3-435C-9539-E41A563272A1}" type="presOf" srcId="{BFABC940-6572-4CDE-9BC0-223D6E4BB5A4}" destId="{25012F90-CE37-4C7E-8759-5CB281C67302}" srcOrd="1" destOrd="0" presId="urn:microsoft.com/office/officeart/2005/8/layout/orgChart1"/>
    <dgm:cxn modelId="{2D95D873-1A08-4772-9271-C9B0C2488804}" srcId="{D2F654EA-45B2-4054-ACF0-0722F0C22E04}" destId="{A86474F0-FA8C-478D-96A5-D040267EC593}" srcOrd="4" destOrd="0" parTransId="{1AB0973C-E119-4969-9BF2-68A80AE55DF3}" sibTransId="{926CA8DB-2581-4614-ACB9-71E4EDFC2724}"/>
    <dgm:cxn modelId="{0BF2A279-8664-440E-8115-1A0AF5E448D2}" type="presOf" srcId="{5EB20EE5-626C-48BC-A36C-4675B404A565}" destId="{7CBBFF66-F6BB-4CDA-95A3-7DA7B08F7C9A}" srcOrd="1" destOrd="0" presId="urn:microsoft.com/office/officeart/2005/8/layout/orgChart1"/>
    <dgm:cxn modelId="{9726F97C-518B-4063-92BC-826FBD3D556F}" type="presOf" srcId="{39090ABB-0F97-4E83-9119-F5F2A34B518E}" destId="{6559E481-3A6E-404F-8D8B-5EB05B1559CA}" srcOrd="1" destOrd="0" presId="urn:microsoft.com/office/officeart/2005/8/layout/orgChart1"/>
    <dgm:cxn modelId="{8886D684-3959-49C7-A2FA-1FEA1F63C87C}" type="presOf" srcId="{EAF08E8D-5E62-4B2B-96A2-DC3057558B3C}" destId="{F93AA7B2-64B7-49D9-B6A0-6B120D2529FB}" srcOrd="0" destOrd="0" presId="urn:microsoft.com/office/officeart/2005/8/layout/orgChart1"/>
    <dgm:cxn modelId="{01C93085-75F1-435C-9EBE-7C6AC7462629}" type="presOf" srcId="{C3266DAD-C916-4D55-AC7C-94B57C54B0D2}" destId="{AC14DD7C-090E-43E1-84FC-5D67B2D68829}" srcOrd="1" destOrd="0" presId="urn:microsoft.com/office/officeart/2005/8/layout/orgChart1"/>
    <dgm:cxn modelId="{9F206687-4053-4818-90C7-1F35EC8338CF}" srcId="{1BAA4F28-7E84-4577-ACB1-BFE13411034F}" destId="{29359847-B847-4686-8366-C138A5C1A481}" srcOrd="0" destOrd="0" parTransId="{CC5F035C-ED7C-4633-9B8E-A60C069AFE40}" sibTransId="{78680660-615D-4B67-9319-A73B4CCB0E36}"/>
    <dgm:cxn modelId="{DB84ED89-D91B-4BA7-9314-4FC70EEEACD4}" srcId="{3343402E-430D-4DEB-85C3-3DE6F1FE225E}" destId="{C1726BF2-3185-4CEE-8B9D-137EE4450C27}" srcOrd="2" destOrd="0" parTransId="{C8A0DBC7-691F-440A-8A53-C49523A20D25}" sibTransId="{65440309-6826-4A4C-A868-8FDF203E5426}"/>
    <dgm:cxn modelId="{89CF518D-93CC-4C9F-9093-FAE4F8219793}" srcId="{3343402E-430D-4DEB-85C3-3DE6F1FE225E}" destId="{5EB20EE5-626C-48BC-A36C-4675B404A565}" srcOrd="3" destOrd="0" parTransId="{C1372150-EAD2-4FFF-889F-34F679B0018D}" sibTransId="{36EEF5EA-829C-43FB-A4DE-001D3A20C490}"/>
    <dgm:cxn modelId="{0A245C8F-8807-4ADC-9B1D-56EAA69CE92C}" srcId="{8EC67769-5627-4643-9AB3-8A11630E30AD}" destId="{D2F654EA-45B2-4054-ACF0-0722F0C22E04}" srcOrd="0" destOrd="0" parTransId="{2AEACEC4-8EC5-4C07-A0AE-F0C5CD7F6689}" sibTransId="{444CC725-57F5-4141-9F9C-40B61EDC261A}"/>
    <dgm:cxn modelId="{1C6B5D90-4BD2-40A4-972F-4A82AC6E303C}" type="presOf" srcId="{E767F81B-FDD1-4821-AAEB-9871A5906506}" destId="{BD1B2385-4B53-4137-A63A-FBE4FBDF73ED}" srcOrd="0" destOrd="0" presId="urn:microsoft.com/office/officeart/2005/8/layout/orgChart1"/>
    <dgm:cxn modelId="{4659C395-E908-4954-BB3A-0C1A6AE791FC}" srcId="{8EC67769-5627-4643-9AB3-8A11630E30AD}" destId="{3343402E-430D-4DEB-85C3-3DE6F1FE225E}" srcOrd="1" destOrd="0" parTransId="{92A95121-8136-4559-857E-BD72CB83F619}" sibTransId="{CD9CA0F7-4FC1-4B1C-A8F5-E52E8E881633}"/>
    <dgm:cxn modelId="{3A653498-8DDD-46C6-A518-D47E739669C6}" type="presOf" srcId="{C1FCAACA-2D49-42E1-BB12-7920F38FD027}" destId="{9EAADCA6-0334-4407-BC4A-179E5C9EB0F4}" srcOrd="0" destOrd="0" presId="urn:microsoft.com/office/officeart/2005/8/layout/orgChart1"/>
    <dgm:cxn modelId="{5FD62B9B-08D5-4AFC-86FC-EDA1D1D10533}" srcId="{D2F654EA-45B2-4054-ACF0-0722F0C22E04}" destId="{C993EED4-73A4-4932-B005-9F47EF42EECD}" srcOrd="2" destOrd="0" parTransId="{6FB6D890-5CAE-43DA-8235-E64C6FDD4D37}" sibTransId="{C83DF981-6062-47E4-A011-1DA4B5BF4CDE}"/>
    <dgm:cxn modelId="{9D58DF9F-5836-4E01-AC18-746ED73D5C78}" srcId="{D2F654EA-45B2-4054-ACF0-0722F0C22E04}" destId="{B5BEF1FF-1FEC-4B07-927F-D59CDB353CF7}" srcOrd="5" destOrd="0" parTransId="{34F5DAC1-758D-40C5-8A23-7C7CD23ED029}" sibTransId="{60656F31-CE7F-4946-8B89-637FA6B3E4B5}"/>
    <dgm:cxn modelId="{E1167BA0-583A-40DA-8F57-844CCCAD370F}" type="presOf" srcId="{EAF08E8D-5E62-4B2B-96A2-DC3057558B3C}" destId="{7EBBC5CC-D40B-4F5D-A3B8-B58B060D3935}" srcOrd="1" destOrd="0" presId="urn:microsoft.com/office/officeart/2005/8/layout/orgChart1"/>
    <dgm:cxn modelId="{352109A7-FE61-4F17-9003-AF6266E88711}" srcId="{A7ED53D4-0834-4D93-81E9-3C3278E82910}" destId="{39090ABB-0F97-4E83-9119-F5F2A34B518E}" srcOrd="4" destOrd="0" parTransId="{6E9BF77A-D6D6-4A49-9267-1CDA6C06AB0A}" sibTransId="{C4A7006F-4730-463F-83C7-924B33E017B5}"/>
    <dgm:cxn modelId="{9B8BA9A9-DDF0-41E0-B586-DD65D5B579CE}" type="presOf" srcId="{A7ED53D4-0834-4D93-81E9-3C3278E82910}" destId="{92CA2B02-DD46-42DF-93C4-DB57ECECA899}" srcOrd="1" destOrd="0" presId="urn:microsoft.com/office/officeart/2005/8/layout/orgChart1"/>
    <dgm:cxn modelId="{3B9467AA-7F01-40F6-8492-83C87CFF6756}" type="presOf" srcId="{1AB0973C-E119-4969-9BF2-68A80AE55DF3}" destId="{E0CD5F39-3CC9-4559-8AB8-020F2FB004CE}" srcOrd="0" destOrd="0" presId="urn:microsoft.com/office/officeart/2005/8/layout/orgChart1"/>
    <dgm:cxn modelId="{2EC4A8AA-73A5-418F-B2C9-7E936917553A}" type="presOf" srcId="{39090ABB-0F97-4E83-9119-F5F2A34B518E}" destId="{1D404B0F-316F-495B-98E4-C4F4F426B9C6}" srcOrd="0" destOrd="0" presId="urn:microsoft.com/office/officeart/2005/8/layout/orgChart1"/>
    <dgm:cxn modelId="{F19DF9AC-1425-4060-AF02-177E719B2381}" type="presOf" srcId="{C1726BF2-3185-4CEE-8B9D-137EE4450C27}" destId="{9D086DCC-2242-4383-AD2A-69FD8C76150B}" srcOrd="0" destOrd="0" presId="urn:microsoft.com/office/officeart/2005/8/layout/orgChart1"/>
    <dgm:cxn modelId="{BA149FB0-1160-4300-B6B0-D7AC18662EAB}" type="presOf" srcId="{16933E40-65BA-4F66-B20B-CB2A5DB0ED27}" destId="{DE97FCDA-F53D-440B-AF2E-9B4DFB5E968C}" srcOrd="1" destOrd="0" presId="urn:microsoft.com/office/officeart/2005/8/layout/orgChart1"/>
    <dgm:cxn modelId="{09475FB3-3257-432E-AC53-EDD8B7A8AA64}" type="presOf" srcId="{29359847-B847-4686-8366-C138A5C1A481}" destId="{B298FE6D-9DA8-4B2F-B291-DCC9D87DB433}" srcOrd="1" destOrd="0" presId="urn:microsoft.com/office/officeart/2005/8/layout/orgChart1"/>
    <dgm:cxn modelId="{EA027FB6-BC1B-4F28-A723-CBCAEE38759E}" type="presOf" srcId="{6E9BF77A-D6D6-4A49-9267-1CDA6C06AB0A}" destId="{50FDC9EF-CE00-4932-A1D6-6CC56584FE2D}" srcOrd="0" destOrd="0" presId="urn:microsoft.com/office/officeart/2005/8/layout/orgChart1"/>
    <dgm:cxn modelId="{6A06D9B9-3CDA-4770-9517-B566B18B48D2}" type="presOf" srcId="{C1372150-EAD2-4FFF-889F-34F679B0018D}" destId="{64E962AA-AB98-4220-8DEB-604EC26409A9}" srcOrd="0" destOrd="0" presId="urn:microsoft.com/office/officeart/2005/8/layout/orgChart1"/>
    <dgm:cxn modelId="{7C1C5DBA-070D-4CDD-99FE-BA7039E175FE}" type="presOf" srcId="{56ADBF33-CECA-4B40-AD5D-EE305D29B654}" destId="{00E61EFF-5C4D-4093-A6EE-678DBA1E4008}" srcOrd="0" destOrd="0" presId="urn:microsoft.com/office/officeart/2005/8/layout/orgChart1"/>
    <dgm:cxn modelId="{676DC5BB-3653-48EB-B61B-955FE6AE769A}" type="presOf" srcId="{E6C36DDB-3C50-4A7F-919D-F2CDFDFB816C}" destId="{026AFFA2-DE17-451E-9978-9BB9C21C32F1}" srcOrd="1" destOrd="0" presId="urn:microsoft.com/office/officeart/2005/8/layout/orgChart1"/>
    <dgm:cxn modelId="{A0C94BBD-1ABE-4B4D-A442-1B26154A3B35}" type="presOf" srcId="{8EC67769-5627-4643-9AB3-8A11630E30AD}" destId="{978C308A-F1E6-460D-A2FE-0DC65979FB0B}" srcOrd="1" destOrd="0" presId="urn:microsoft.com/office/officeart/2005/8/layout/orgChart1"/>
    <dgm:cxn modelId="{0646E6BF-A67D-4DC9-8D0E-D52023EFE92A}" type="presOf" srcId="{C3266DAD-C916-4D55-AC7C-94B57C54B0D2}" destId="{A31D1917-D23B-46AA-9873-64973B7DFE6B}" srcOrd="0" destOrd="0" presId="urn:microsoft.com/office/officeart/2005/8/layout/orgChart1"/>
    <dgm:cxn modelId="{2513B3C0-D763-4E02-B05B-6F9AEA8FB69A}" type="presOf" srcId="{C280DCA5-E209-4CC7-AB3A-96BB8290BA07}" destId="{CF6B01AC-7AE7-441B-A3CA-CDA561026E09}" srcOrd="0" destOrd="0" presId="urn:microsoft.com/office/officeart/2005/8/layout/orgChart1"/>
    <dgm:cxn modelId="{370CD5C1-E439-46CC-B816-3B425FCC673C}" srcId="{A7ED53D4-0834-4D93-81E9-3C3278E82910}" destId="{EAF08E8D-5E62-4B2B-96A2-DC3057558B3C}" srcOrd="1" destOrd="0" parTransId="{AE414368-092D-46AB-91D5-6A26D823F569}" sibTransId="{0843B497-8315-4A7B-A375-1DBC644AC6EE}"/>
    <dgm:cxn modelId="{B834A9C6-ABA2-494D-9DA6-59836F149B48}" type="presOf" srcId="{92A95121-8136-4559-857E-BD72CB83F619}" destId="{F07D3360-479B-4C89-8A88-EABAB75678BB}" srcOrd="0" destOrd="0" presId="urn:microsoft.com/office/officeart/2005/8/layout/orgChart1"/>
    <dgm:cxn modelId="{A258B0C7-3578-438B-8DFF-4BB39AECF99A}" type="presOf" srcId="{2B948441-F675-44FF-9895-1C77B5C5B89A}" destId="{7407411F-D8CA-4C63-9321-3202C5E53EFB}" srcOrd="1" destOrd="0" presId="urn:microsoft.com/office/officeart/2005/8/layout/orgChart1"/>
    <dgm:cxn modelId="{BBA39DC9-5E21-4E5D-A5B6-6A5B3B84EA62}" type="presOf" srcId="{2ECF269E-F516-4453-A842-FA2313A79835}" destId="{F414D51D-9FC1-41EB-B351-B7926CC0D4D7}" srcOrd="0" destOrd="0" presId="urn:microsoft.com/office/officeart/2005/8/layout/orgChart1"/>
    <dgm:cxn modelId="{AB8F6FCC-D7A0-4CBB-AE5D-8D50B490FAE2}" type="presOf" srcId="{BFABC940-6572-4CDE-9BC0-223D6E4BB5A4}" destId="{51563769-4752-4E3C-9246-8722207E1AB4}" srcOrd="0" destOrd="0" presId="urn:microsoft.com/office/officeart/2005/8/layout/orgChart1"/>
    <dgm:cxn modelId="{5BB731CF-A475-4F38-98C5-867DFCEB136A}" type="presOf" srcId="{F7F02E32-E5E0-4118-8D70-071053A0C188}" destId="{144A1406-6EB5-4677-8F64-7BE1DE6B1839}" srcOrd="0" destOrd="0" presId="urn:microsoft.com/office/officeart/2005/8/layout/orgChart1"/>
    <dgm:cxn modelId="{096A2FD0-FED9-4C61-945A-44935DBFD0D6}" type="presOf" srcId="{40952316-AF1A-49E2-8D46-66933A2DDAF8}" destId="{378B54DE-EC62-42F9-B646-342E4A439D82}" srcOrd="1" destOrd="0" presId="urn:microsoft.com/office/officeart/2005/8/layout/orgChart1"/>
    <dgm:cxn modelId="{DA109CD3-00B9-4F92-8691-24EF6C4FC747}" type="presOf" srcId="{8EC67769-5627-4643-9AB3-8A11630E30AD}" destId="{A02F07CA-3853-4A21-BA93-BB852BAC1492}" srcOrd="0" destOrd="0" presId="urn:microsoft.com/office/officeart/2005/8/layout/orgChart1"/>
    <dgm:cxn modelId="{CBB2E9D5-0172-4442-B522-8CEB6C8B865A}" type="presOf" srcId="{DEACBD56-21F3-4A0E-9B9C-6F7D239EFBED}" destId="{594CADAF-141A-45E9-88D2-67352A4CFC2A}" srcOrd="0" destOrd="0" presId="urn:microsoft.com/office/officeart/2005/8/layout/orgChart1"/>
    <dgm:cxn modelId="{BA0E8CD6-C573-4D31-B8A1-FB9461B1AA82}" type="presOf" srcId="{ABC0E16D-8D5B-49FC-BA3D-D0FF4CA2A9E8}" destId="{B468BB20-FE59-444D-90BC-295AC278252D}" srcOrd="0" destOrd="0" presId="urn:microsoft.com/office/officeart/2005/8/layout/orgChart1"/>
    <dgm:cxn modelId="{BCC9CBD7-14AC-480F-89A4-1458829D9B53}" type="presOf" srcId="{B5BEF1FF-1FEC-4B07-927F-D59CDB353CF7}" destId="{AAD9653C-5A99-4922-9F08-F9ABC7A72FDB}" srcOrd="1" destOrd="0" presId="urn:microsoft.com/office/officeart/2005/8/layout/orgChart1"/>
    <dgm:cxn modelId="{5F1752D8-55AD-4B1F-BC05-685780E96263}" type="presOf" srcId="{F146AEC6-FCCB-4343-A84E-D036CCEAC9E2}" destId="{ADFFAE84-E3FF-446A-BA9D-62B20495A980}" srcOrd="1" destOrd="0" presId="urn:microsoft.com/office/officeart/2005/8/layout/orgChart1"/>
    <dgm:cxn modelId="{8240A9D9-26EE-4A58-B083-711BE1AD58CB}" type="presOf" srcId="{C993EED4-73A4-4932-B005-9F47EF42EECD}" destId="{838532AD-CC07-4BCF-86DB-ECDDCD63F157}" srcOrd="1" destOrd="0" presId="urn:microsoft.com/office/officeart/2005/8/layout/orgChart1"/>
    <dgm:cxn modelId="{D0EC82DE-C3AA-4BBD-BFCA-E00E0B6FE434}" type="presOf" srcId="{29359847-B847-4686-8366-C138A5C1A481}" destId="{10865D12-8F5A-403A-8D64-4600B3A6A4B3}" srcOrd="0" destOrd="0" presId="urn:microsoft.com/office/officeart/2005/8/layout/orgChart1"/>
    <dgm:cxn modelId="{CF4497DE-4118-4FB8-9A2C-4DEEC2FEA108}" type="presOf" srcId="{3343402E-430D-4DEB-85C3-3DE6F1FE225E}" destId="{9FB80DEA-1085-4BE2-844F-7A2A9D4EBF43}" srcOrd="0" destOrd="0" presId="urn:microsoft.com/office/officeart/2005/8/layout/orgChart1"/>
    <dgm:cxn modelId="{FCCE44E3-5DCA-45F4-B28A-5A13340D9B2A}" type="presOf" srcId="{B6AB3D46-0243-46EB-89EC-97C9391DC0F0}" destId="{497B079D-AB33-42A6-817D-6B5D4AF76C8B}" srcOrd="0" destOrd="0" presId="urn:microsoft.com/office/officeart/2005/8/layout/orgChart1"/>
    <dgm:cxn modelId="{F206C9E3-55CB-4EA8-9159-BCE31A41395E}" type="presOf" srcId="{7D4D0038-1591-437B-9890-C54BD7A79312}" destId="{CD595F49-796F-4D1B-A7BF-6179A113A4C8}" srcOrd="0" destOrd="0" presId="urn:microsoft.com/office/officeart/2005/8/layout/orgChart1"/>
    <dgm:cxn modelId="{1E3675EE-9753-4266-A2D3-E4D937555C49}" type="presOf" srcId="{D2F654EA-45B2-4054-ACF0-0722F0C22E04}" destId="{64D43FD6-6782-418B-96B8-EEED8133FCE9}" srcOrd="0" destOrd="0" presId="urn:microsoft.com/office/officeart/2005/8/layout/orgChart1"/>
    <dgm:cxn modelId="{25CC84EF-D924-4CF3-937E-4AE5A7D23541}" type="presOf" srcId="{A86474F0-FA8C-478D-96A5-D040267EC593}" destId="{DABA14DB-724D-4A7C-B73D-A6F50DD8EA74}" srcOrd="1" destOrd="0" presId="urn:microsoft.com/office/officeart/2005/8/layout/orgChart1"/>
    <dgm:cxn modelId="{F14AACF1-7922-4C93-A379-77EFB184B80F}" type="presOf" srcId="{E6C36DDB-3C50-4A7F-919D-F2CDFDFB816C}" destId="{8B932B82-7250-446D-ACAB-5DE3B0D7878B}" srcOrd="0" destOrd="0" presId="urn:microsoft.com/office/officeart/2005/8/layout/orgChart1"/>
    <dgm:cxn modelId="{D07DA9F2-0882-4F9F-AD81-3EED1F3D2E61}" type="presOf" srcId="{0ED86817-79B8-4061-A9C7-E567DD4B5F6B}" destId="{E6EB9A47-5B06-4941-852B-92514CFC4493}" srcOrd="0" destOrd="0" presId="urn:microsoft.com/office/officeart/2005/8/layout/orgChart1"/>
    <dgm:cxn modelId="{BF50D8F3-3D7C-431D-AEFD-DBE71E63AFCB}" type="presOf" srcId="{D0F4FB1C-2F1A-4BB7-9DCF-F6DB7A0A7201}" destId="{D4BE5CD5-8FDB-448E-A406-FAC85B66005C}" srcOrd="1" destOrd="0" presId="urn:microsoft.com/office/officeart/2005/8/layout/orgChart1"/>
    <dgm:cxn modelId="{9791BEF7-15E6-401B-871D-6D63D440917F}" type="presOf" srcId="{C993EED4-73A4-4932-B005-9F47EF42EECD}" destId="{B92F8C86-EC04-45A0-8BD6-BD97C98AD552}" srcOrd="0" destOrd="0" presId="urn:microsoft.com/office/officeart/2005/8/layout/orgChart1"/>
    <dgm:cxn modelId="{49F815F9-D4B0-414C-84B6-B7D91794E4FB}" type="presOf" srcId="{1BAA4F28-7E84-4577-ACB1-BFE13411034F}" destId="{919E7895-FD0B-4A57-8146-C217ECA2A57D}" srcOrd="0" destOrd="0" presId="urn:microsoft.com/office/officeart/2005/8/layout/orgChart1"/>
    <dgm:cxn modelId="{37C993F9-C4A5-4E23-B1C4-44203E70ACE1}" srcId="{29359847-B847-4686-8366-C138A5C1A481}" destId="{8EC67769-5627-4643-9AB3-8A11630E30AD}" srcOrd="1" destOrd="0" parTransId="{0ED86817-79B8-4061-A9C7-E567DD4B5F6B}" sibTransId="{B473F198-86A5-4229-8048-532A02946F29}"/>
    <dgm:cxn modelId="{2AEAF4FB-7532-4A3C-A79C-F8CA6949D2B6}" type="presOf" srcId="{5DB02EC5-C2AD-4179-BDBB-D0455AB5AC00}" destId="{94D2A12D-4EA5-4CBB-A805-26FD2F3C5FA5}" srcOrd="0" destOrd="0" presId="urn:microsoft.com/office/officeart/2005/8/layout/orgChart1"/>
    <dgm:cxn modelId="{6F4DE4FC-5BA0-434E-91E8-6FD8D56A2044}" type="presOf" srcId="{5EB20EE5-626C-48BC-A36C-4675B404A565}" destId="{6F4C631C-4F8B-46C4-8691-904CB95CF656}" srcOrd="0" destOrd="0" presId="urn:microsoft.com/office/officeart/2005/8/layout/orgChart1"/>
    <dgm:cxn modelId="{58292F19-7863-4434-A250-C52A018D3DB3}" type="presParOf" srcId="{919E7895-FD0B-4A57-8146-C217ECA2A57D}" destId="{A7EA3E88-7C28-4DBD-8868-22BF2305795C}" srcOrd="0" destOrd="0" presId="urn:microsoft.com/office/officeart/2005/8/layout/orgChart1"/>
    <dgm:cxn modelId="{BBE5BBD3-0BD5-4EFF-9FF8-8729C7BEF804}" type="presParOf" srcId="{A7EA3E88-7C28-4DBD-8868-22BF2305795C}" destId="{C7058268-4445-4C4F-8E47-731157ED3B74}" srcOrd="0" destOrd="0" presId="urn:microsoft.com/office/officeart/2005/8/layout/orgChart1"/>
    <dgm:cxn modelId="{C8CBA8BF-700A-4E4E-8FCE-1FA3B8326FF2}" type="presParOf" srcId="{C7058268-4445-4C4F-8E47-731157ED3B74}" destId="{10865D12-8F5A-403A-8D64-4600B3A6A4B3}" srcOrd="0" destOrd="0" presId="urn:microsoft.com/office/officeart/2005/8/layout/orgChart1"/>
    <dgm:cxn modelId="{5DBC7E3F-419F-4E65-9505-14E0F11B0261}" type="presParOf" srcId="{C7058268-4445-4C4F-8E47-731157ED3B74}" destId="{B298FE6D-9DA8-4B2F-B291-DCC9D87DB433}" srcOrd="1" destOrd="0" presId="urn:microsoft.com/office/officeart/2005/8/layout/orgChart1"/>
    <dgm:cxn modelId="{92593012-7E50-4F69-915C-E877434AACBA}" type="presParOf" srcId="{A7EA3E88-7C28-4DBD-8868-22BF2305795C}" destId="{CB6AA5D2-07A8-4ABA-B0A0-EE18C44D0DFC}" srcOrd="1" destOrd="0" presId="urn:microsoft.com/office/officeart/2005/8/layout/orgChart1"/>
    <dgm:cxn modelId="{886F3B33-6DA6-49D8-B139-9A4FE1665068}" type="presParOf" srcId="{CB6AA5D2-07A8-4ABA-B0A0-EE18C44D0DFC}" destId="{CCD539D1-988D-4DD0-9A96-FDCB5D5466F3}" srcOrd="0" destOrd="0" presId="urn:microsoft.com/office/officeart/2005/8/layout/orgChart1"/>
    <dgm:cxn modelId="{4D2895FC-7C11-4D4C-B832-47C725658719}" type="presParOf" srcId="{CB6AA5D2-07A8-4ABA-B0A0-EE18C44D0DFC}" destId="{FE84BF5D-F994-496D-89AD-904D5C015536}" srcOrd="1" destOrd="0" presId="urn:microsoft.com/office/officeart/2005/8/layout/orgChart1"/>
    <dgm:cxn modelId="{0724677A-80C1-4FDD-B68F-41B9E9A3247C}" type="presParOf" srcId="{FE84BF5D-F994-496D-89AD-904D5C015536}" destId="{B7420619-E217-400C-921C-69FB77E7D1DD}" srcOrd="0" destOrd="0" presId="urn:microsoft.com/office/officeart/2005/8/layout/orgChart1"/>
    <dgm:cxn modelId="{0A9EBD7B-A75C-45F1-8DE9-346F2AFD089E}" type="presParOf" srcId="{B7420619-E217-400C-921C-69FB77E7D1DD}" destId="{8B932B82-7250-446D-ACAB-5DE3B0D7878B}" srcOrd="0" destOrd="0" presId="urn:microsoft.com/office/officeart/2005/8/layout/orgChart1"/>
    <dgm:cxn modelId="{99C8DAC2-082F-4C91-A5EE-96D4B589C70F}" type="presParOf" srcId="{B7420619-E217-400C-921C-69FB77E7D1DD}" destId="{026AFFA2-DE17-451E-9978-9BB9C21C32F1}" srcOrd="1" destOrd="0" presId="urn:microsoft.com/office/officeart/2005/8/layout/orgChart1"/>
    <dgm:cxn modelId="{77283AA6-96C5-416B-B220-FCBCEF09DAAE}" type="presParOf" srcId="{FE84BF5D-F994-496D-89AD-904D5C015536}" destId="{AFD23FFA-FF7F-4F50-89B4-71EA4D6AFFFC}" srcOrd="1" destOrd="0" presId="urn:microsoft.com/office/officeart/2005/8/layout/orgChart1"/>
    <dgm:cxn modelId="{6B9D7B11-EE01-4F72-8D8F-0738C65B49FD}" type="presParOf" srcId="{AFD23FFA-FF7F-4F50-89B4-71EA4D6AFFFC}" destId="{CD595F49-796F-4D1B-A7BF-6179A113A4C8}" srcOrd="0" destOrd="0" presId="urn:microsoft.com/office/officeart/2005/8/layout/orgChart1"/>
    <dgm:cxn modelId="{3301AECA-781C-4995-B1F2-150CA9F6B27F}" type="presParOf" srcId="{AFD23FFA-FF7F-4F50-89B4-71EA4D6AFFFC}" destId="{9DEF5365-1926-46D6-9074-ED441F5351DC}" srcOrd="1" destOrd="0" presId="urn:microsoft.com/office/officeart/2005/8/layout/orgChart1"/>
    <dgm:cxn modelId="{33E11C11-7062-41B4-ADAC-AEE00B980412}" type="presParOf" srcId="{9DEF5365-1926-46D6-9074-ED441F5351DC}" destId="{9C6DAD36-3522-4D58-91F3-56C33520C608}" srcOrd="0" destOrd="0" presId="urn:microsoft.com/office/officeart/2005/8/layout/orgChart1"/>
    <dgm:cxn modelId="{D07E81FE-3F5C-4DFC-AB6B-B885F0EACB29}" type="presParOf" srcId="{9C6DAD36-3522-4D58-91F3-56C33520C608}" destId="{497B079D-AB33-42A6-817D-6B5D4AF76C8B}" srcOrd="0" destOrd="0" presId="urn:microsoft.com/office/officeart/2005/8/layout/orgChart1"/>
    <dgm:cxn modelId="{07A3A69C-5C06-4A24-B3C3-79D4A8798CE8}" type="presParOf" srcId="{9C6DAD36-3522-4D58-91F3-56C33520C608}" destId="{17756BE8-6701-4C53-A4DC-C0D66A174913}" srcOrd="1" destOrd="0" presId="urn:microsoft.com/office/officeart/2005/8/layout/orgChart1"/>
    <dgm:cxn modelId="{E7D7071D-C4D3-41BE-9414-786A45C34A9C}" type="presParOf" srcId="{9DEF5365-1926-46D6-9074-ED441F5351DC}" destId="{2CC8A6BD-A25B-4F07-9367-C6CA2937C177}" srcOrd="1" destOrd="0" presId="urn:microsoft.com/office/officeart/2005/8/layout/orgChart1"/>
    <dgm:cxn modelId="{637557DA-7695-4392-9445-C36B1EAB44D0}" type="presParOf" srcId="{9DEF5365-1926-46D6-9074-ED441F5351DC}" destId="{BE7A8818-CE9A-43CC-AF5F-62568B7BE9DD}" srcOrd="2" destOrd="0" presId="urn:microsoft.com/office/officeart/2005/8/layout/orgChart1"/>
    <dgm:cxn modelId="{FDEE6B91-57C3-46E7-BF42-C679BACD0B79}" type="presParOf" srcId="{AFD23FFA-FF7F-4F50-89B4-71EA4D6AFFFC}" destId="{B468BB20-FE59-444D-90BC-295AC278252D}" srcOrd="2" destOrd="0" presId="urn:microsoft.com/office/officeart/2005/8/layout/orgChart1"/>
    <dgm:cxn modelId="{24390934-AD60-412A-B56C-AF9FBF34CCC6}" type="presParOf" srcId="{AFD23FFA-FF7F-4F50-89B4-71EA4D6AFFFC}" destId="{BAB8F726-7FE3-4279-8DC8-ED0137EF1006}" srcOrd="3" destOrd="0" presId="urn:microsoft.com/office/officeart/2005/8/layout/orgChart1"/>
    <dgm:cxn modelId="{5E580A0C-F461-453C-856B-AEBDF2DEA6B5}" type="presParOf" srcId="{BAB8F726-7FE3-4279-8DC8-ED0137EF1006}" destId="{78F28163-A641-4358-8EA2-0EC47385BC9B}" srcOrd="0" destOrd="0" presId="urn:microsoft.com/office/officeart/2005/8/layout/orgChart1"/>
    <dgm:cxn modelId="{E8606AE3-A084-4D93-9FFA-DA46A1153633}" type="presParOf" srcId="{78F28163-A641-4358-8EA2-0EC47385BC9B}" destId="{2D0988FE-72BC-45E4-AD77-536B369AC4B6}" srcOrd="0" destOrd="0" presId="urn:microsoft.com/office/officeart/2005/8/layout/orgChart1"/>
    <dgm:cxn modelId="{C70F3A8F-6BC2-4495-A479-F59C31FD0E82}" type="presParOf" srcId="{78F28163-A641-4358-8EA2-0EC47385BC9B}" destId="{378B54DE-EC62-42F9-B646-342E4A439D82}" srcOrd="1" destOrd="0" presId="urn:microsoft.com/office/officeart/2005/8/layout/orgChart1"/>
    <dgm:cxn modelId="{4889078E-CE5B-4BF4-A22C-17C894E99471}" type="presParOf" srcId="{BAB8F726-7FE3-4279-8DC8-ED0137EF1006}" destId="{1AF965B4-01CD-421C-9094-AAC0D7883643}" srcOrd="1" destOrd="0" presId="urn:microsoft.com/office/officeart/2005/8/layout/orgChart1"/>
    <dgm:cxn modelId="{0D5425C1-89A3-445E-AD12-DC6ACF0DC044}" type="presParOf" srcId="{BAB8F726-7FE3-4279-8DC8-ED0137EF1006}" destId="{4D5AD489-7B7C-4BA7-8660-A12782C9C730}" srcOrd="2" destOrd="0" presId="urn:microsoft.com/office/officeart/2005/8/layout/orgChart1"/>
    <dgm:cxn modelId="{CB318D7B-D1C7-458A-B76D-70CD78C6D91D}" type="presParOf" srcId="{AFD23FFA-FF7F-4F50-89B4-71EA4D6AFFFC}" destId="{9EAADCA6-0334-4407-BC4A-179E5C9EB0F4}" srcOrd="4" destOrd="0" presId="urn:microsoft.com/office/officeart/2005/8/layout/orgChart1"/>
    <dgm:cxn modelId="{CB54D4DB-6450-4E39-968E-21CAED73E8FE}" type="presParOf" srcId="{AFD23FFA-FF7F-4F50-89B4-71EA4D6AFFFC}" destId="{42AC33A6-A925-42E8-950E-E2560A4E0BC9}" srcOrd="5" destOrd="0" presId="urn:microsoft.com/office/officeart/2005/8/layout/orgChart1"/>
    <dgm:cxn modelId="{8FBD4AA1-7B76-4487-8892-A77530C3A124}" type="presParOf" srcId="{42AC33A6-A925-42E8-950E-E2560A4E0BC9}" destId="{9C771CB3-1020-4E55-B86A-5811265E7086}" srcOrd="0" destOrd="0" presId="urn:microsoft.com/office/officeart/2005/8/layout/orgChart1"/>
    <dgm:cxn modelId="{C661B3A1-CE22-49A5-954A-46292E571EB9}" type="presParOf" srcId="{9C771CB3-1020-4E55-B86A-5811265E7086}" destId="{51563769-4752-4E3C-9246-8722207E1AB4}" srcOrd="0" destOrd="0" presId="urn:microsoft.com/office/officeart/2005/8/layout/orgChart1"/>
    <dgm:cxn modelId="{1D2AB38E-E39E-4561-BABF-96C87C19F413}" type="presParOf" srcId="{9C771CB3-1020-4E55-B86A-5811265E7086}" destId="{25012F90-CE37-4C7E-8759-5CB281C67302}" srcOrd="1" destOrd="0" presId="urn:microsoft.com/office/officeart/2005/8/layout/orgChart1"/>
    <dgm:cxn modelId="{7559EEC2-6F6C-4FBC-881D-8562117E101E}" type="presParOf" srcId="{42AC33A6-A925-42E8-950E-E2560A4E0BC9}" destId="{EE821A46-BCD0-4164-9449-A49ED1C61C41}" srcOrd="1" destOrd="0" presId="urn:microsoft.com/office/officeart/2005/8/layout/orgChart1"/>
    <dgm:cxn modelId="{544E1A80-E9C9-4D9E-8DE7-48A43F14A365}" type="presParOf" srcId="{42AC33A6-A925-42E8-950E-E2560A4E0BC9}" destId="{8BB999D5-36D4-42F8-8084-8874F3616068}" srcOrd="2" destOrd="0" presId="urn:microsoft.com/office/officeart/2005/8/layout/orgChart1"/>
    <dgm:cxn modelId="{0202FA86-6CCC-491A-9DA1-59FC6E24AA62}" type="presParOf" srcId="{FE84BF5D-F994-496D-89AD-904D5C015536}" destId="{0B90370F-BD47-4B1F-9538-47355D44DEA1}" srcOrd="2" destOrd="0" presId="urn:microsoft.com/office/officeart/2005/8/layout/orgChart1"/>
    <dgm:cxn modelId="{F2A7CC70-5119-4B93-9DD0-1D10A6028DD0}" type="presParOf" srcId="{CB6AA5D2-07A8-4ABA-B0A0-EE18C44D0DFC}" destId="{E6EB9A47-5B06-4941-852B-92514CFC4493}" srcOrd="2" destOrd="0" presId="urn:microsoft.com/office/officeart/2005/8/layout/orgChart1"/>
    <dgm:cxn modelId="{D2655E6F-8C0B-4BCA-BFA1-274F2962E398}" type="presParOf" srcId="{CB6AA5D2-07A8-4ABA-B0A0-EE18C44D0DFC}" destId="{E50EC6C3-4257-4602-81DD-5E9660B6DE12}" srcOrd="3" destOrd="0" presId="urn:microsoft.com/office/officeart/2005/8/layout/orgChart1"/>
    <dgm:cxn modelId="{D1A7DEE9-6E0C-4C31-BC7A-DC8C6B07DBD0}" type="presParOf" srcId="{E50EC6C3-4257-4602-81DD-5E9660B6DE12}" destId="{E348EB67-91AD-4623-BA26-3678145A1F42}" srcOrd="0" destOrd="0" presId="urn:microsoft.com/office/officeart/2005/8/layout/orgChart1"/>
    <dgm:cxn modelId="{4F6F5243-DD5C-4CAF-91A1-A63BD83E9950}" type="presParOf" srcId="{E348EB67-91AD-4623-BA26-3678145A1F42}" destId="{A02F07CA-3853-4A21-BA93-BB852BAC1492}" srcOrd="0" destOrd="0" presId="urn:microsoft.com/office/officeart/2005/8/layout/orgChart1"/>
    <dgm:cxn modelId="{C74D41E7-3DC6-494D-84B4-8B0251D6C154}" type="presParOf" srcId="{E348EB67-91AD-4623-BA26-3678145A1F42}" destId="{978C308A-F1E6-460D-A2FE-0DC65979FB0B}" srcOrd="1" destOrd="0" presId="urn:microsoft.com/office/officeart/2005/8/layout/orgChart1"/>
    <dgm:cxn modelId="{DE11A533-294D-4A1B-B332-9A7AD5903E9A}" type="presParOf" srcId="{E50EC6C3-4257-4602-81DD-5E9660B6DE12}" destId="{B43EBD5A-D509-4214-B21B-559FB044F6F5}" srcOrd="1" destOrd="0" presId="urn:microsoft.com/office/officeart/2005/8/layout/orgChart1"/>
    <dgm:cxn modelId="{9C72661A-C004-4AA9-B90F-D351A828497C}" type="presParOf" srcId="{B43EBD5A-D509-4214-B21B-559FB044F6F5}" destId="{B2E9B4A1-4036-45D9-8DCE-663A30B8586E}" srcOrd="0" destOrd="0" presId="urn:microsoft.com/office/officeart/2005/8/layout/orgChart1"/>
    <dgm:cxn modelId="{A64AE9D6-CA12-4AB8-A0F9-33E8D9DFD02F}" type="presParOf" srcId="{B43EBD5A-D509-4214-B21B-559FB044F6F5}" destId="{EC204B3E-3223-4BC0-B2BD-58D99E748818}" srcOrd="1" destOrd="0" presId="urn:microsoft.com/office/officeart/2005/8/layout/orgChart1"/>
    <dgm:cxn modelId="{913902C5-2B02-45B7-917D-E7DD7663C558}" type="presParOf" srcId="{EC204B3E-3223-4BC0-B2BD-58D99E748818}" destId="{9D2F0E7F-5DDC-4A08-8097-E88CDFBA5B59}" srcOrd="0" destOrd="0" presId="urn:microsoft.com/office/officeart/2005/8/layout/orgChart1"/>
    <dgm:cxn modelId="{F590F7FB-66CE-4AEF-8462-AE2F8FEA9987}" type="presParOf" srcId="{9D2F0E7F-5DDC-4A08-8097-E88CDFBA5B59}" destId="{64D43FD6-6782-418B-96B8-EEED8133FCE9}" srcOrd="0" destOrd="0" presId="urn:microsoft.com/office/officeart/2005/8/layout/orgChart1"/>
    <dgm:cxn modelId="{34E41C21-6280-47BE-AF2B-69D4B94E7357}" type="presParOf" srcId="{9D2F0E7F-5DDC-4A08-8097-E88CDFBA5B59}" destId="{7D249C0E-6F1B-4B8A-932B-931B5102DD5D}" srcOrd="1" destOrd="0" presId="urn:microsoft.com/office/officeart/2005/8/layout/orgChart1"/>
    <dgm:cxn modelId="{8D26AF74-E434-43D3-BCFF-46FDF105EAE6}" type="presParOf" srcId="{EC204B3E-3223-4BC0-B2BD-58D99E748818}" destId="{DA6DCF46-A1AB-4AE3-A2E6-884B8F65F53B}" srcOrd="1" destOrd="0" presId="urn:microsoft.com/office/officeart/2005/8/layout/orgChart1"/>
    <dgm:cxn modelId="{AE972378-4024-4E31-822D-51BCB79BC569}" type="presParOf" srcId="{DA6DCF46-A1AB-4AE3-A2E6-884B8F65F53B}" destId="{94D2A12D-4EA5-4CBB-A805-26FD2F3C5FA5}" srcOrd="0" destOrd="0" presId="urn:microsoft.com/office/officeart/2005/8/layout/orgChart1"/>
    <dgm:cxn modelId="{D3F7FBB6-3B84-40E3-8835-8FBF4493A056}" type="presParOf" srcId="{DA6DCF46-A1AB-4AE3-A2E6-884B8F65F53B}" destId="{D985A073-69A7-4D15-BA3B-A3E772F02176}" srcOrd="1" destOrd="0" presId="urn:microsoft.com/office/officeart/2005/8/layout/orgChart1"/>
    <dgm:cxn modelId="{D0B376D5-4359-4E0E-8235-C827A2965C03}" type="presParOf" srcId="{D985A073-69A7-4D15-BA3B-A3E772F02176}" destId="{696EF8CF-D401-439D-8EC0-F396BCD41100}" srcOrd="0" destOrd="0" presId="urn:microsoft.com/office/officeart/2005/8/layout/orgChart1"/>
    <dgm:cxn modelId="{4761DA18-BB12-40B7-854E-BEADAE720CDD}" type="presParOf" srcId="{696EF8CF-D401-439D-8EC0-F396BCD41100}" destId="{603BD4ED-4336-4169-8C28-965BE0230807}" srcOrd="0" destOrd="0" presId="urn:microsoft.com/office/officeart/2005/8/layout/orgChart1"/>
    <dgm:cxn modelId="{A8407F96-7F09-4259-864F-7DE0E22D6C05}" type="presParOf" srcId="{696EF8CF-D401-439D-8EC0-F396BCD41100}" destId="{ADFFAE84-E3FF-446A-BA9D-62B20495A980}" srcOrd="1" destOrd="0" presId="urn:microsoft.com/office/officeart/2005/8/layout/orgChart1"/>
    <dgm:cxn modelId="{B39987EB-42B0-4B98-8EFF-4DC7513977DE}" type="presParOf" srcId="{D985A073-69A7-4D15-BA3B-A3E772F02176}" destId="{5C0CF8FD-99ED-4306-AF6C-D49202E75DF4}" srcOrd="1" destOrd="0" presId="urn:microsoft.com/office/officeart/2005/8/layout/orgChart1"/>
    <dgm:cxn modelId="{55467EC8-9950-4704-BFAD-3F7D06401303}" type="presParOf" srcId="{D985A073-69A7-4D15-BA3B-A3E772F02176}" destId="{44345902-B02D-409E-84BD-39986157B592}" srcOrd="2" destOrd="0" presId="urn:microsoft.com/office/officeart/2005/8/layout/orgChart1"/>
    <dgm:cxn modelId="{332657FF-5BCB-4178-8C08-63E7EEE36B36}" type="presParOf" srcId="{DA6DCF46-A1AB-4AE3-A2E6-884B8F65F53B}" destId="{144A1406-6EB5-4677-8F64-7BE1DE6B1839}" srcOrd="2" destOrd="0" presId="urn:microsoft.com/office/officeart/2005/8/layout/orgChart1"/>
    <dgm:cxn modelId="{99C8B2F6-8EF2-41B6-97E3-E0CC2B40F5FD}" type="presParOf" srcId="{DA6DCF46-A1AB-4AE3-A2E6-884B8F65F53B}" destId="{31A51DE4-FECC-42EF-96B5-4E778F1DC225}" srcOrd="3" destOrd="0" presId="urn:microsoft.com/office/officeart/2005/8/layout/orgChart1"/>
    <dgm:cxn modelId="{328EC3EC-E05A-4233-80D2-2809FA745FAA}" type="presParOf" srcId="{31A51DE4-FECC-42EF-96B5-4E778F1DC225}" destId="{E72880B0-AA1D-4CCA-B9F5-34D0B4461A50}" srcOrd="0" destOrd="0" presId="urn:microsoft.com/office/officeart/2005/8/layout/orgChart1"/>
    <dgm:cxn modelId="{7D96BFC8-43D8-49E7-8070-5FD8018E897C}" type="presParOf" srcId="{E72880B0-AA1D-4CCA-B9F5-34D0B4461A50}" destId="{CF6B01AC-7AE7-441B-A3CA-CDA561026E09}" srcOrd="0" destOrd="0" presId="urn:microsoft.com/office/officeart/2005/8/layout/orgChart1"/>
    <dgm:cxn modelId="{427A8394-3F03-4625-A9A7-8F0BF9408306}" type="presParOf" srcId="{E72880B0-AA1D-4CCA-B9F5-34D0B4461A50}" destId="{78A08B3F-7565-4976-9956-AF865F84970A}" srcOrd="1" destOrd="0" presId="urn:microsoft.com/office/officeart/2005/8/layout/orgChart1"/>
    <dgm:cxn modelId="{2B554817-9275-4FA4-9C06-D502E54A37E5}" type="presParOf" srcId="{31A51DE4-FECC-42EF-96B5-4E778F1DC225}" destId="{CFFAE774-A2BA-4AEA-A806-F73D23170D32}" srcOrd="1" destOrd="0" presId="urn:microsoft.com/office/officeart/2005/8/layout/orgChart1"/>
    <dgm:cxn modelId="{F9530EEB-320C-44A6-B356-3FE35F1B50E1}" type="presParOf" srcId="{31A51DE4-FECC-42EF-96B5-4E778F1DC225}" destId="{4B2AF58D-329A-423B-ADEF-61AC6ED9029C}" srcOrd="2" destOrd="0" presId="urn:microsoft.com/office/officeart/2005/8/layout/orgChart1"/>
    <dgm:cxn modelId="{CC6422D3-EACF-4E3E-89EA-A46C0BF9C6C3}" type="presParOf" srcId="{DA6DCF46-A1AB-4AE3-A2E6-884B8F65F53B}" destId="{6D809D77-A289-40D8-83B7-38F842D1A79D}" srcOrd="4" destOrd="0" presId="urn:microsoft.com/office/officeart/2005/8/layout/orgChart1"/>
    <dgm:cxn modelId="{700F6CB4-6D6E-4F3A-BCA6-D999015B1F58}" type="presParOf" srcId="{DA6DCF46-A1AB-4AE3-A2E6-884B8F65F53B}" destId="{7F120903-D3BD-4D2B-8AAD-10B7779A84C8}" srcOrd="5" destOrd="0" presId="urn:microsoft.com/office/officeart/2005/8/layout/orgChart1"/>
    <dgm:cxn modelId="{11E5BA42-99B4-4CAF-8ED0-8ECCB1B437C0}" type="presParOf" srcId="{7F120903-D3BD-4D2B-8AAD-10B7779A84C8}" destId="{E1F42C78-6130-4DBA-9627-55952A760398}" srcOrd="0" destOrd="0" presId="urn:microsoft.com/office/officeart/2005/8/layout/orgChart1"/>
    <dgm:cxn modelId="{FC2A4C84-7D12-4D8C-BFA4-513F330066FE}" type="presParOf" srcId="{E1F42C78-6130-4DBA-9627-55952A760398}" destId="{B92F8C86-EC04-45A0-8BD6-BD97C98AD552}" srcOrd="0" destOrd="0" presId="urn:microsoft.com/office/officeart/2005/8/layout/orgChart1"/>
    <dgm:cxn modelId="{D297CD3E-23C8-427D-AA5E-FA4788B54A71}" type="presParOf" srcId="{E1F42C78-6130-4DBA-9627-55952A760398}" destId="{838532AD-CC07-4BCF-86DB-ECDDCD63F157}" srcOrd="1" destOrd="0" presId="urn:microsoft.com/office/officeart/2005/8/layout/orgChart1"/>
    <dgm:cxn modelId="{EE7EB4A2-75BF-4CF8-87E6-D8661C424336}" type="presParOf" srcId="{7F120903-D3BD-4D2B-8AAD-10B7779A84C8}" destId="{E98D442D-A4B2-4D1B-BFDA-0BCA16C29386}" srcOrd="1" destOrd="0" presId="urn:microsoft.com/office/officeart/2005/8/layout/orgChart1"/>
    <dgm:cxn modelId="{4A3F5472-4DB8-4021-98CE-024576726185}" type="presParOf" srcId="{7F120903-D3BD-4D2B-8AAD-10B7779A84C8}" destId="{6C1AC54B-455E-4665-9E43-A058F0794C65}" srcOrd="2" destOrd="0" presId="urn:microsoft.com/office/officeart/2005/8/layout/orgChart1"/>
    <dgm:cxn modelId="{FDCFBE99-C10B-496C-A340-A328D89BB783}" type="presParOf" srcId="{DA6DCF46-A1AB-4AE3-A2E6-884B8F65F53B}" destId="{2AFAA449-8F6C-4A2C-82EB-A4B33CE9EA33}" srcOrd="6" destOrd="0" presId="urn:microsoft.com/office/officeart/2005/8/layout/orgChart1"/>
    <dgm:cxn modelId="{0FD0454E-BE52-4993-95FA-C5F34431979F}" type="presParOf" srcId="{DA6DCF46-A1AB-4AE3-A2E6-884B8F65F53B}" destId="{374AC6D5-DA15-4587-96C3-A1F6C2919061}" srcOrd="7" destOrd="0" presId="urn:microsoft.com/office/officeart/2005/8/layout/orgChart1"/>
    <dgm:cxn modelId="{E1CCADE8-0625-4A50-AF4D-E443662ACFE0}" type="presParOf" srcId="{374AC6D5-DA15-4587-96C3-A1F6C2919061}" destId="{81A9EF6E-391C-4A24-8781-FBBC60EDB83A}" srcOrd="0" destOrd="0" presId="urn:microsoft.com/office/officeart/2005/8/layout/orgChart1"/>
    <dgm:cxn modelId="{68B780F5-AB93-4486-B058-622DDC738338}" type="presParOf" srcId="{81A9EF6E-391C-4A24-8781-FBBC60EDB83A}" destId="{A31D1917-D23B-46AA-9873-64973B7DFE6B}" srcOrd="0" destOrd="0" presId="urn:microsoft.com/office/officeart/2005/8/layout/orgChart1"/>
    <dgm:cxn modelId="{77D00044-B941-42A5-8FAF-C89625C2E921}" type="presParOf" srcId="{81A9EF6E-391C-4A24-8781-FBBC60EDB83A}" destId="{AC14DD7C-090E-43E1-84FC-5D67B2D68829}" srcOrd="1" destOrd="0" presId="urn:microsoft.com/office/officeart/2005/8/layout/orgChart1"/>
    <dgm:cxn modelId="{A8ECE110-7C90-450E-AAE0-E3DDB0EC5B9D}" type="presParOf" srcId="{374AC6D5-DA15-4587-96C3-A1F6C2919061}" destId="{7A09B252-DEB2-408F-8161-DED6364397A3}" srcOrd="1" destOrd="0" presId="urn:microsoft.com/office/officeart/2005/8/layout/orgChart1"/>
    <dgm:cxn modelId="{C26DFDC7-0784-48B8-947F-F647A6760148}" type="presParOf" srcId="{374AC6D5-DA15-4587-96C3-A1F6C2919061}" destId="{230C6628-AA1E-4A7C-BB18-1DDB153D9319}" srcOrd="2" destOrd="0" presId="urn:microsoft.com/office/officeart/2005/8/layout/orgChart1"/>
    <dgm:cxn modelId="{920E93A9-7079-4EE8-8F16-9F8DC95AE71C}" type="presParOf" srcId="{DA6DCF46-A1AB-4AE3-A2E6-884B8F65F53B}" destId="{E0CD5F39-3CC9-4559-8AB8-020F2FB004CE}" srcOrd="8" destOrd="0" presId="urn:microsoft.com/office/officeart/2005/8/layout/orgChart1"/>
    <dgm:cxn modelId="{33CC7136-ADA2-447B-BB20-29AA59926042}" type="presParOf" srcId="{DA6DCF46-A1AB-4AE3-A2E6-884B8F65F53B}" destId="{1C1FA508-4162-49AD-B9E8-4732DC72BE70}" srcOrd="9" destOrd="0" presId="urn:microsoft.com/office/officeart/2005/8/layout/orgChart1"/>
    <dgm:cxn modelId="{4835631E-81B4-4FD1-8A53-4907A7EBFB84}" type="presParOf" srcId="{1C1FA508-4162-49AD-B9E8-4732DC72BE70}" destId="{978AF67A-E700-434E-AC7A-C2E5811A7526}" srcOrd="0" destOrd="0" presId="urn:microsoft.com/office/officeart/2005/8/layout/orgChart1"/>
    <dgm:cxn modelId="{BB00A62E-88D5-4D4D-9760-BF63E22DD31B}" type="presParOf" srcId="{978AF67A-E700-434E-AC7A-C2E5811A7526}" destId="{97294A76-1777-48F8-915C-D42F616C7731}" srcOrd="0" destOrd="0" presId="urn:microsoft.com/office/officeart/2005/8/layout/orgChart1"/>
    <dgm:cxn modelId="{A50D9799-E8D5-4B03-B254-F3C83DEED595}" type="presParOf" srcId="{978AF67A-E700-434E-AC7A-C2E5811A7526}" destId="{DABA14DB-724D-4A7C-B73D-A6F50DD8EA74}" srcOrd="1" destOrd="0" presId="urn:microsoft.com/office/officeart/2005/8/layout/orgChart1"/>
    <dgm:cxn modelId="{75F5FB88-0EBC-47EE-9662-9D4B7DCF45C4}" type="presParOf" srcId="{1C1FA508-4162-49AD-B9E8-4732DC72BE70}" destId="{C3574704-A691-4072-A8C9-00D7D1E7FADB}" srcOrd="1" destOrd="0" presId="urn:microsoft.com/office/officeart/2005/8/layout/orgChart1"/>
    <dgm:cxn modelId="{0BF70209-085F-4DEC-A984-D23D63360F48}" type="presParOf" srcId="{1C1FA508-4162-49AD-B9E8-4732DC72BE70}" destId="{4F046C64-CB23-4858-AA35-5AF654BB8B9A}" srcOrd="2" destOrd="0" presId="urn:microsoft.com/office/officeart/2005/8/layout/orgChart1"/>
    <dgm:cxn modelId="{A7A485EA-EE43-4200-904D-1FD19A9962B9}" type="presParOf" srcId="{DA6DCF46-A1AB-4AE3-A2E6-884B8F65F53B}" destId="{4F92D8FD-F4F0-4AB4-94A1-A64525D785F3}" srcOrd="10" destOrd="0" presId="urn:microsoft.com/office/officeart/2005/8/layout/orgChart1"/>
    <dgm:cxn modelId="{9FFD69AE-AF3D-463E-AC52-52C7A80724FF}" type="presParOf" srcId="{DA6DCF46-A1AB-4AE3-A2E6-884B8F65F53B}" destId="{CC03431D-DEFE-47BB-A11A-6B4278CE7E70}" srcOrd="11" destOrd="0" presId="urn:microsoft.com/office/officeart/2005/8/layout/orgChart1"/>
    <dgm:cxn modelId="{46A7D5E7-2F8C-481B-82E0-EBCCDC6686B0}" type="presParOf" srcId="{CC03431D-DEFE-47BB-A11A-6B4278CE7E70}" destId="{96083F77-C451-428D-82B0-F9E4B3BF5B1E}" srcOrd="0" destOrd="0" presId="urn:microsoft.com/office/officeart/2005/8/layout/orgChart1"/>
    <dgm:cxn modelId="{DE8847BD-2EF9-4705-A96D-5054B4CEEFC3}" type="presParOf" srcId="{96083F77-C451-428D-82B0-F9E4B3BF5B1E}" destId="{8F985645-DC76-4958-A409-702FE100313D}" srcOrd="0" destOrd="0" presId="urn:microsoft.com/office/officeart/2005/8/layout/orgChart1"/>
    <dgm:cxn modelId="{48B7FC15-C603-47E2-8B67-5B4F1A50FF6B}" type="presParOf" srcId="{96083F77-C451-428D-82B0-F9E4B3BF5B1E}" destId="{AAD9653C-5A99-4922-9F08-F9ABC7A72FDB}" srcOrd="1" destOrd="0" presId="urn:microsoft.com/office/officeart/2005/8/layout/orgChart1"/>
    <dgm:cxn modelId="{5A3F2EBC-E642-4247-BF6E-E2F24F2402E8}" type="presParOf" srcId="{CC03431D-DEFE-47BB-A11A-6B4278CE7E70}" destId="{B2226CBF-8426-4137-9FA0-89D8577B036A}" srcOrd="1" destOrd="0" presId="urn:microsoft.com/office/officeart/2005/8/layout/orgChart1"/>
    <dgm:cxn modelId="{8CF3C2D9-DC03-448C-9F2F-9DA74F3787DE}" type="presParOf" srcId="{CC03431D-DEFE-47BB-A11A-6B4278CE7E70}" destId="{35B84E78-FC02-409D-8C31-F2ECFE8DE6EA}" srcOrd="2" destOrd="0" presId="urn:microsoft.com/office/officeart/2005/8/layout/orgChart1"/>
    <dgm:cxn modelId="{68D5AF3C-733A-40F8-90FA-EDFD87F71A56}" type="presParOf" srcId="{EC204B3E-3223-4BC0-B2BD-58D99E748818}" destId="{98490BF6-726A-42F5-A846-18DBDA574DE5}" srcOrd="2" destOrd="0" presId="urn:microsoft.com/office/officeart/2005/8/layout/orgChart1"/>
    <dgm:cxn modelId="{A8A87D56-36D6-4D53-AE95-F79EB1721B32}" type="presParOf" srcId="{B43EBD5A-D509-4214-B21B-559FB044F6F5}" destId="{F07D3360-479B-4C89-8A88-EABAB75678BB}" srcOrd="2" destOrd="0" presId="urn:microsoft.com/office/officeart/2005/8/layout/orgChart1"/>
    <dgm:cxn modelId="{E79E00D1-29B7-4A32-B50A-9D61E8629CB0}" type="presParOf" srcId="{B43EBD5A-D509-4214-B21B-559FB044F6F5}" destId="{930B9F72-1E46-4959-A6F3-27B190B6CA52}" srcOrd="3" destOrd="0" presId="urn:microsoft.com/office/officeart/2005/8/layout/orgChart1"/>
    <dgm:cxn modelId="{811939D7-5C59-4437-A478-2B4ED879908A}" type="presParOf" srcId="{930B9F72-1E46-4959-A6F3-27B190B6CA52}" destId="{E18312D1-F98B-4082-8D56-CE11CD75BDDB}" srcOrd="0" destOrd="0" presId="urn:microsoft.com/office/officeart/2005/8/layout/orgChart1"/>
    <dgm:cxn modelId="{E7BF1659-EBA0-4B3B-A247-4BBE5332F022}" type="presParOf" srcId="{E18312D1-F98B-4082-8D56-CE11CD75BDDB}" destId="{9FB80DEA-1085-4BE2-844F-7A2A9D4EBF43}" srcOrd="0" destOrd="0" presId="urn:microsoft.com/office/officeart/2005/8/layout/orgChart1"/>
    <dgm:cxn modelId="{91ABDCE7-01CE-4948-99BC-9869C84A5E67}" type="presParOf" srcId="{E18312D1-F98B-4082-8D56-CE11CD75BDDB}" destId="{C2958521-C98E-478C-ABBD-95C16E28164E}" srcOrd="1" destOrd="0" presId="urn:microsoft.com/office/officeart/2005/8/layout/orgChart1"/>
    <dgm:cxn modelId="{690130B6-DA80-4026-8977-F30370A6B1AC}" type="presParOf" srcId="{930B9F72-1E46-4959-A6F3-27B190B6CA52}" destId="{67C670D8-49B0-4E58-B6EE-C6EAA6458815}" srcOrd="1" destOrd="0" presId="urn:microsoft.com/office/officeart/2005/8/layout/orgChart1"/>
    <dgm:cxn modelId="{7B8C5AA4-E474-4858-A4A8-AEAA3D5B9EA8}" type="presParOf" srcId="{67C670D8-49B0-4E58-B6EE-C6EAA6458815}" destId="{F414D51D-9FC1-41EB-B351-B7926CC0D4D7}" srcOrd="0" destOrd="0" presId="urn:microsoft.com/office/officeart/2005/8/layout/orgChart1"/>
    <dgm:cxn modelId="{F0D09D85-2702-4B87-9F9A-82A03DACDB5A}" type="presParOf" srcId="{67C670D8-49B0-4E58-B6EE-C6EAA6458815}" destId="{C8ECE6F8-CFA9-4874-94DC-E041BBA56BB4}" srcOrd="1" destOrd="0" presId="urn:microsoft.com/office/officeart/2005/8/layout/orgChart1"/>
    <dgm:cxn modelId="{B9E4F985-5B06-4A49-97A8-30BD38E64CDA}" type="presParOf" srcId="{C8ECE6F8-CFA9-4874-94DC-E041BBA56BB4}" destId="{3EE9D730-1729-4902-84E0-4F4050EA5507}" srcOrd="0" destOrd="0" presId="urn:microsoft.com/office/officeart/2005/8/layout/orgChart1"/>
    <dgm:cxn modelId="{59D70EC0-B41D-43C8-AEFB-271F544831AC}" type="presParOf" srcId="{3EE9D730-1729-4902-84E0-4F4050EA5507}" destId="{770B31C6-64D7-4063-AAEE-1F891A702B59}" srcOrd="0" destOrd="0" presId="urn:microsoft.com/office/officeart/2005/8/layout/orgChart1"/>
    <dgm:cxn modelId="{817C6704-F3E3-4586-963C-5F559116F16B}" type="presParOf" srcId="{3EE9D730-1729-4902-84E0-4F4050EA5507}" destId="{D4BE5CD5-8FDB-448E-A406-FAC85B66005C}" srcOrd="1" destOrd="0" presId="urn:microsoft.com/office/officeart/2005/8/layout/orgChart1"/>
    <dgm:cxn modelId="{322177AC-B6A8-43F1-9096-3868EF737D15}" type="presParOf" srcId="{C8ECE6F8-CFA9-4874-94DC-E041BBA56BB4}" destId="{28AB7313-E5CF-45BC-956F-82AF375FD3E5}" srcOrd="1" destOrd="0" presId="urn:microsoft.com/office/officeart/2005/8/layout/orgChart1"/>
    <dgm:cxn modelId="{944DF90E-A92A-4093-8DD2-A6CB77346936}" type="presParOf" srcId="{C8ECE6F8-CFA9-4874-94DC-E041BBA56BB4}" destId="{912A2ED0-A519-4C89-9FEA-2709E4E39A89}" srcOrd="2" destOrd="0" presId="urn:microsoft.com/office/officeart/2005/8/layout/orgChart1"/>
    <dgm:cxn modelId="{99A646EC-76CC-4205-BE91-B6E56657F4DE}" type="presParOf" srcId="{67C670D8-49B0-4E58-B6EE-C6EAA6458815}" destId="{BD1B2385-4B53-4137-A63A-FBE4FBDF73ED}" srcOrd="2" destOrd="0" presId="urn:microsoft.com/office/officeart/2005/8/layout/orgChart1"/>
    <dgm:cxn modelId="{777513CC-56A2-4AA1-83C2-CB05FC553817}" type="presParOf" srcId="{67C670D8-49B0-4E58-B6EE-C6EAA6458815}" destId="{81EC99E6-EFB6-40C5-8BD5-39EE28B8DDDC}" srcOrd="3" destOrd="0" presId="urn:microsoft.com/office/officeart/2005/8/layout/orgChart1"/>
    <dgm:cxn modelId="{4E272E7C-BF99-41AE-B156-8998F0A48BA3}" type="presParOf" srcId="{81EC99E6-EFB6-40C5-8BD5-39EE28B8DDDC}" destId="{D7D83FC2-EE23-44DD-8278-DB34805DC4E8}" srcOrd="0" destOrd="0" presId="urn:microsoft.com/office/officeart/2005/8/layout/orgChart1"/>
    <dgm:cxn modelId="{0BBF38B4-ADA9-42AC-84EF-FB825043E1CC}" type="presParOf" srcId="{D7D83FC2-EE23-44DD-8278-DB34805DC4E8}" destId="{F26A5183-72C0-45FA-AAA7-08C84B42D942}" srcOrd="0" destOrd="0" presId="urn:microsoft.com/office/officeart/2005/8/layout/orgChart1"/>
    <dgm:cxn modelId="{DDFDDF5D-4AB6-4B33-B3CF-B10C354D8A96}" type="presParOf" srcId="{D7D83FC2-EE23-44DD-8278-DB34805DC4E8}" destId="{F788CEC0-F3CB-412B-96C3-7D6B0C7F14A4}" srcOrd="1" destOrd="0" presId="urn:microsoft.com/office/officeart/2005/8/layout/orgChart1"/>
    <dgm:cxn modelId="{C80B9D95-EF49-4646-B3A9-5FAED50251D3}" type="presParOf" srcId="{81EC99E6-EFB6-40C5-8BD5-39EE28B8DDDC}" destId="{E39EDC8B-C2AB-460C-939A-048C57CCC14E}" srcOrd="1" destOrd="0" presId="urn:microsoft.com/office/officeart/2005/8/layout/orgChart1"/>
    <dgm:cxn modelId="{5C871613-4D79-429F-9D07-521574138D4F}" type="presParOf" srcId="{81EC99E6-EFB6-40C5-8BD5-39EE28B8DDDC}" destId="{EE690929-F303-4CB8-A285-3B428FFB96A5}" srcOrd="2" destOrd="0" presId="urn:microsoft.com/office/officeart/2005/8/layout/orgChart1"/>
    <dgm:cxn modelId="{49E8C85F-8472-4A01-94AD-5FE7DC4589D7}" type="presParOf" srcId="{67C670D8-49B0-4E58-B6EE-C6EAA6458815}" destId="{E41AC43A-1686-40F2-9BBC-2FD3DF41EF47}" srcOrd="4" destOrd="0" presId="urn:microsoft.com/office/officeart/2005/8/layout/orgChart1"/>
    <dgm:cxn modelId="{4489F623-6F79-4F5F-A1DA-90AED2382870}" type="presParOf" srcId="{67C670D8-49B0-4E58-B6EE-C6EAA6458815}" destId="{71C454C0-86A3-4A66-99B9-07EBA32F6925}" srcOrd="5" destOrd="0" presId="urn:microsoft.com/office/officeart/2005/8/layout/orgChart1"/>
    <dgm:cxn modelId="{7AD6723D-FAE9-4D88-B1F7-5EA828E01F9B}" type="presParOf" srcId="{71C454C0-86A3-4A66-99B9-07EBA32F6925}" destId="{9BA1F643-60CE-4B70-BDF5-30FF8B2C3B2C}" srcOrd="0" destOrd="0" presId="urn:microsoft.com/office/officeart/2005/8/layout/orgChart1"/>
    <dgm:cxn modelId="{FD2C23C7-2EC8-4576-9045-56E86AE1E228}" type="presParOf" srcId="{9BA1F643-60CE-4B70-BDF5-30FF8B2C3B2C}" destId="{9D086DCC-2242-4383-AD2A-69FD8C76150B}" srcOrd="0" destOrd="0" presId="urn:microsoft.com/office/officeart/2005/8/layout/orgChart1"/>
    <dgm:cxn modelId="{0CE31F5F-D574-413A-828D-AE38352E1487}" type="presParOf" srcId="{9BA1F643-60CE-4B70-BDF5-30FF8B2C3B2C}" destId="{70FEBB0E-F009-4C4A-A189-82258E5596D9}" srcOrd="1" destOrd="0" presId="urn:microsoft.com/office/officeart/2005/8/layout/orgChart1"/>
    <dgm:cxn modelId="{1C4461AC-B01F-4FEE-94B4-E2AC98992874}" type="presParOf" srcId="{71C454C0-86A3-4A66-99B9-07EBA32F6925}" destId="{CC5161E4-6CF7-4E87-BD5B-DEBCA4EE7E79}" srcOrd="1" destOrd="0" presId="urn:microsoft.com/office/officeart/2005/8/layout/orgChart1"/>
    <dgm:cxn modelId="{5EB11B9F-4579-4980-848E-6D72F1984B7D}" type="presParOf" srcId="{71C454C0-86A3-4A66-99B9-07EBA32F6925}" destId="{22F17D58-6489-4242-A0DD-4A3333D7AB67}" srcOrd="2" destOrd="0" presId="urn:microsoft.com/office/officeart/2005/8/layout/orgChart1"/>
    <dgm:cxn modelId="{A0661EB3-42C4-4F95-A2BB-46C63DBFF825}" type="presParOf" srcId="{67C670D8-49B0-4E58-B6EE-C6EAA6458815}" destId="{64E962AA-AB98-4220-8DEB-604EC26409A9}" srcOrd="6" destOrd="0" presId="urn:microsoft.com/office/officeart/2005/8/layout/orgChart1"/>
    <dgm:cxn modelId="{36FE83FE-4E90-4D27-A200-A24872B670FC}" type="presParOf" srcId="{67C670D8-49B0-4E58-B6EE-C6EAA6458815}" destId="{70F8EE13-C2C8-47AC-A6F0-8D4AFE9F43A5}" srcOrd="7" destOrd="0" presId="urn:microsoft.com/office/officeart/2005/8/layout/orgChart1"/>
    <dgm:cxn modelId="{DA131E35-51E8-482A-ADCE-7A2368DABDD7}" type="presParOf" srcId="{70F8EE13-C2C8-47AC-A6F0-8D4AFE9F43A5}" destId="{6E854589-8949-4A8E-B414-2071313C9078}" srcOrd="0" destOrd="0" presId="urn:microsoft.com/office/officeart/2005/8/layout/orgChart1"/>
    <dgm:cxn modelId="{2B48B34C-831F-4873-A9A4-E300DA20BB37}" type="presParOf" srcId="{6E854589-8949-4A8E-B414-2071313C9078}" destId="{6F4C631C-4F8B-46C4-8691-904CB95CF656}" srcOrd="0" destOrd="0" presId="urn:microsoft.com/office/officeart/2005/8/layout/orgChart1"/>
    <dgm:cxn modelId="{52F490DE-9748-4188-8F52-8D65B6706113}" type="presParOf" srcId="{6E854589-8949-4A8E-B414-2071313C9078}" destId="{7CBBFF66-F6BB-4CDA-95A3-7DA7B08F7C9A}" srcOrd="1" destOrd="0" presId="urn:microsoft.com/office/officeart/2005/8/layout/orgChart1"/>
    <dgm:cxn modelId="{1B08C512-B499-4AA6-935F-DE8E15A5B894}" type="presParOf" srcId="{70F8EE13-C2C8-47AC-A6F0-8D4AFE9F43A5}" destId="{1DE0349E-F55A-4AA1-B4B1-C01FF3413086}" srcOrd="1" destOrd="0" presId="urn:microsoft.com/office/officeart/2005/8/layout/orgChart1"/>
    <dgm:cxn modelId="{99007581-27BB-487B-8B55-8B09A0C4B3EC}" type="presParOf" srcId="{70F8EE13-C2C8-47AC-A6F0-8D4AFE9F43A5}" destId="{94A58BF4-0532-4C7F-85D2-B6CB1D7F6E37}" srcOrd="2" destOrd="0" presId="urn:microsoft.com/office/officeart/2005/8/layout/orgChart1"/>
    <dgm:cxn modelId="{8C97C85E-A123-4338-9139-AF5F2D1382C1}" type="presParOf" srcId="{930B9F72-1E46-4959-A6F3-27B190B6CA52}" destId="{B37BB03A-F55C-4F91-B0A3-A4354B3BDE11}" srcOrd="2" destOrd="0" presId="urn:microsoft.com/office/officeart/2005/8/layout/orgChart1"/>
    <dgm:cxn modelId="{3792B27A-75C6-40AE-B0D9-797F054D753A}" type="presParOf" srcId="{B43EBD5A-D509-4214-B21B-559FB044F6F5}" destId="{FB78696B-22FE-4912-B1A4-378856E29BCC}" srcOrd="4" destOrd="0" presId="urn:microsoft.com/office/officeart/2005/8/layout/orgChart1"/>
    <dgm:cxn modelId="{120BADFD-6F0F-418F-A806-0B3014608EA7}" type="presParOf" srcId="{B43EBD5A-D509-4214-B21B-559FB044F6F5}" destId="{1E339680-14EA-4985-8D15-157E7AB543D3}" srcOrd="5" destOrd="0" presId="urn:microsoft.com/office/officeart/2005/8/layout/orgChart1"/>
    <dgm:cxn modelId="{CF0DAD23-AD91-4602-BD67-1B738727C489}" type="presParOf" srcId="{1E339680-14EA-4985-8D15-157E7AB543D3}" destId="{C0B20972-A87B-4948-B429-B8556E16D51B}" srcOrd="0" destOrd="0" presId="urn:microsoft.com/office/officeart/2005/8/layout/orgChart1"/>
    <dgm:cxn modelId="{E8604326-5A40-4571-8F08-913CCBE97FC1}" type="presParOf" srcId="{C0B20972-A87B-4948-B429-B8556E16D51B}" destId="{94B404F7-8AD2-436A-AE7D-73984BCBB521}" srcOrd="0" destOrd="0" presId="urn:microsoft.com/office/officeart/2005/8/layout/orgChart1"/>
    <dgm:cxn modelId="{094AB6F0-71F6-4E6C-A26A-2EFC8FC8E5B6}" type="presParOf" srcId="{C0B20972-A87B-4948-B429-B8556E16D51B}" destId="{92CA2B02-DD46-42DF-93C4-DB57ECECA899}" srcOrd="1" destOrd="0" presId="urn:microsoft.com/office/officeart/2005/8/layout/orgChart1"/>
    <dgm:cxn modelId="{3170F947-98D5-4481-9ACC-6351FF315671}" type="presParOf" srcId="{1E339680-14EA-4985-8D15-157E7AB543D3}" destId="{8C17B57B-3B2A-4780-84AB-5BB089D82924}" srcOrd="1" destOrd="0" presId="urn:microsoft.com/office/officeart/2005/8/layout/orgChart1"/>
    <dgm:cxn modelId="{34F728B4-2D27-4B16-B2B3-81F8EA0D4F07}" type="presParOf" srcId="{8C17B57B-3B2A-4780-84AB-5BB089D82924}" destId="{D3086D9D-F18E-4480-B08C-7B9DB5556D83}" srcOrd="0" destOrd="0" presId="urn:microsoft.com/office/officeart/2005/8/layout/orgChart1"/>
    <dgm:cxn modelId="{D7A3BFCA-1294-432E-8614-51DEEABABD76}" type="presParOf" srcId="{8C17B57B-3B2A-4780-84AB-5BB089D82924}" destId="{AC2145AA-8542-4B65-A10D-6F8F4CAA6826}" srcOrd="1" destOrd="0" presId="urn:microsoft.com/office/officeart/2005/8/layout/orgChart1"/>
    <dgm:cxn modelId="{23A7AEC1-6447-4A64-AFBC-1D54B3D9DC79}" type="presParOf" srcId="{AC2145AA-8542-4B65-A10D-6F8F4CAA6826}" destId="{35C7F6DB-91B2-4AF1-95B1-F150297145F3}" srcOrd="0" destOrd="0" presId="urn:microsoft.com/office/officeart/2005/8/layout/orgChart1"/>
    <dgm:cxn modelId="{E0C4C506-4BF2-4D05-ADBE-B2ED381CD331}" type="presParOf" srcId="{35C7F6DB-91B2-4AF1-95B1-F150297145F3}" destId="{00E61EFF-5C4D-4093-A6EE-678DBA1E4008}" srcOrd="0" destOrd="0" presId="urn:microsoft.com/office/officeart/2005/8/layout/orgChart1"/>
    <dgm:cxn modelId="{C3FBE545-1B83-46CD-9211-A7C320AA64D9}" type="presParOf" srcId="{35C7F6DB-91B2-4AF1-95B1-F150297145F3}" destId="{B4C19EC6-1B5B-4C4A-926B-F6F3B594D00B}" srcOrd="1" destOrd="0" presId="urn:microsoft.com/office/officeart/2005/8/layout/orgChart1"/>
    <dgm:cxn modelId="{C8FD13FB-AD16-4BC5-A798-CCC9537F9E97}" type="presParOf" srcId="{AC2145AA-8542-4B65-A10D-6F8F4CAA6826}" destId="{D57DF59A-B0DD-4558-A54C-44FA2A2280C3}" srcOrd="1" destOrd="0" presId="urn:microsoft.com/office/officeart/2005/8/layout/orgChart1"/>
    <dgm:cxn modelId="{D48C3474-D3C4-4C00-977D-0C1956B3EB78}" type="presParOf" srcId="{AC2145AA-8542-4B65-A10D-6F8F4CAA6826}" destId="{DF751659-9922-44FE-A032-C1D930C7FF42}" srcOrd="2" destOrd="0" presId="urn:microsoft.com/office/officeart/2005/8/layout/orgChart1"/>
    <dgm:cxn modelId="{C3E499EF-84E8-4E0D-AA53-B14DFF75E37C}" type="presParOf" srcId="{8C17B57B-3B2A-4780-84AB-5BB089D82924}" destId="{A0304107-DA13-46A2-BB79-D0F41260E7B0}" srcOrd="2" destOrd="0" presId="urn:microsoft.com/office/officeart/2005/8/layout/orgChart1"/>
    <dgm:cxn modelId="{B30BCBE1-4D26-448F-8624-3C034A9D0E25}" type="presParOf" srcId="{8C17B57B-3B2A-4780-84AB-5BB089D82924}" destId="{E83D185C-D507-437C-9755-CB93A16118A4}" srcOrd="3" destOrd="0" presId="urn:microsoft.com/office/officeart/2005/8/layout/orgChart1"/>
    <dgm:cxn modelId="{7BBEA86D-A970-4EDD-902C-A631A0262BB3}" type="presParOf" srcId="{E83D185C-D507-437C-9755-CB93A16118A4}" destId="{3F998288-2A70-4803-A925-4745257DBE69}" srcOrd="0" destOrd="0" presId="urn:microsoft.com/office/officeart/2005/8/layout/orgChart1"/>
    <dgm:cxn modelId="{6116256F-29DB-461A-8D0B-3696B4A96E5A}" type="presParOf" srcId="{3F998288-2A70-4803-A925-4745257DBE69}" destId="{F93AA7B2-64B7-49D9-B6A0-6B120D2529FB}" srcOrd="0" destOrd="0" presId="urn:microsoft.com/office/officeart/2005/8/layout/orgChart1"/>
    <dgm:cxn modelId="{1678739D-B68D-400D-9860-224DD6699F05}" type="presParOf" srcId="{3F998288-2A70-4803-A925-4745257DBE69}" destId="{7EBBC5CC-D40B-4F5D-A3B8-B58B060D3935}" srcOrd="1" destOrd="0" presId="urn:microsoft.com/office/officeart/2005/8/layout/orgChart1"/>
    <dgm:cxn modelId="{56E570F8-FEE8-4798-8916-B49F14105C63}" type="presParOf" srcId="{E83D185C-D507-437C-9755-CB93A16118A4}" destId="{6616BC4E-56A1-4B28-BBC0-47759C703779}" srcOrd="1" destOrd="0" presId="urn:microsoft.com/office/officeart/2005/8/layout/orgChart1"/>
    <dgm:cxn modelId="{36D37DF1-18CB-4087-B3B1-03594BD25CA5}" type="presParOf" srcId="{E83D185C-D507-437C-9755-CB93A16118A4}" destId="{E1923E69-0AD3-4266-A6F2-97CCB5CA3B60}" srcOrd="2" destOrd="0" presId="urn:microsoft.com/office/officeart/2005/8/layout/orgChart1"/>
    <dgm:cxn modelId="{B628E147-486E-4619-9EC5-763E61645653}" type="presParOf" srcId="{8C17B57B-3B2A-4780-84AB-5BB089D82924}" destId="{670AA6A2-FCF8-41CF-BFD2-8AE13212AD63}" srcOrd="4" destOrd="0" presId="urn:microsoft.com/office/officeart/2005/8/layout/orgChart1"/>
    <dgm:cxn modelId="{FF4ECBF9-E86E-47B8-AD9C-7D3CBF701D9E}" type="presParOf" srcId="{8C17B57B-3B2A-4780-84AB-5BB089D82924}" destId="{2B685902-030C-491B-A011-D504DB2645AF}" srcOrd="5" destOrd="0" presId="urn:microsoft.com/office/officeart/2005/8/layout/orgChart1"/>
    <dgm:cxn modelId="{7B34C8B7-88E7-4AA2-9741-291F8F6992A5}" type="presParOf" srcId="{2B685902-030C-491B-A011-D504DB2645AF}" destId="{210DBE1D-BCC0-4E9D-AF97-AD143B50FBAE}" srcOrd="0" destOrd="0" presId="urn:microsoft.com/office/officeart/2005/8/layout/orgChart1"/>
    <dgm:cxn modelId="{59951325-9784-4016-AE99-DF65CB05E1AB}" type="presParOf" srcId="{210DBE1D-BCC0-4E9D-AF97-AD143B50FBAE}" destId="{484F8C75-D54E-4E8D-A46E-16EBA50AB175}" srcOrd="0" destOrd="0" presId="urn:microsoft.com/office/officeart/2005/8/layout/orgChart1"/>
    <dgm:cxn modelId="{20126D07-6888-41EB-BEF5-D25386CD3F06}" type="presParOf" srcId="{210DBE1D-BCC0-4E9D-AF97-AD143B50FBAE}" destId="{DE97FCDA-F53D-440B-AF2E-9B4DFB5E968C}" srcOrd="1" destOrd="0" presId="urn:microsoft.com/office/officeart/2005/8/layout/orgChart1"/>
    <dgm:cxn modelId="{34027D77-7B19-4745-976B-21DC1F99B63D}" type="presParOf" srcId="{2B685902-030C-491B-A011-D504DB2645AF}" destId="{7CBD75B9-79AC-4BB7-A5D9-7D76096D602B}" srcOrd="1" destOrd="0" presId="urn:microsoft.com/office/officeart/2005/8/layout/orgChart1"/>
    <dgm:cxn modelId="{C9EAE156-3340-4D7F-9C25-3FAA5D087B86}" type="presParOf" srcId="{2B685902-030C-491B-A011-D504DB2645AF}" destId="{22B52B03-044D-416D-8798-EB08BD74FA48}" srcOrd="2" destOrd="0" presId="urn:microsoft.com/office/officeart/2005/8/layout/orgChart1"/>
    <dgm:cxn modelId="{D5B07CA0-4F97-4D1E-A87E-2EEEDA5B43E2}" type="presParOf" srcId="{8C17B57B-3B2A-4780-84AB-5BB089D82924}" destId="{594CADAF-141A-45E9-88D2-67352A4CFC2A}" srcOrd="6" destOrd="0" presId="urn:microsoft.com/office/officeart/2005/8/layout/orgChart1"/>
    <dgm:cxn modelId="{327CFDBC-5194-4A56-A203-763A32E93C7B}" type="presParOf" srcId="{8C17B57B-3B2A-4780-84AB-5BB089D82924}" destId="{46C4FF75-775D-4E51-8FA5-366125A67D21}" srcOrd="7" destOrd="0" presId="urn:microsoft.com/office/officeart/2005/8/layout/orgChart1"/>
    <dgm:cxn modelId="{AB244571-75CD-4C08-82F7-70E8ABC74D9A}" type="presParOf" srcId="{46C4FF75-775D-4E51-8FA5-366125A67D21}" destId="{D6165A33-12E8-427A-BB57-2D47468F5634}" srcOrd="0" destOrd="0" presId="urn:microsoft.com/office/officeart/2005/8/layout/orgChart1"/>
    <dgm:cxn modelId="{F0594EF1-F676-4A53-8DEE-A78FA371B6FB}" type="presParOf" srcId="{D6165A33-12E8-427A-BB57-2D47468F5634}" destId="{D84A4899-D387-470A-AB91-B1671CF1F7F9}" srcOrd="0" destOrd="0" presId="urn:microsoft.com/office/officeart/2005/8/layout/orgChart1"/>
    <dgm:cxn modelId="{032FE0FE-4C82-48CC-92DB-F67789AA6F05}" type="presParOf" srcId="{D6165A33-12E8-427A-BB57-2D47468F5634}" destId="{7407411F-D8CA-4C63-9321-3202C5E53EFB}" srcOrd="1" destOrd="0" presId="urn:microsoft.com/office/officeart/2005/8/layout/orgChart1"/>
    <dgm:cxn modelId="{B8F8888C-68EC-46C9-A076-870A7E4C390A}" type="presParOf" srcId="{46C4FF75-775D-4E51-8FA5-366125A67D21}" destId="{43F6D864-BE77-4608-9780-170D74095F4A}" srcOrd="1" destOrd="0" presId="urn:microsoft.com/office/officeart/2005/8/layout/orgChart1"/>
    <dgm:cxn modelId="{3323E9FE-0AF1-41F5-A3D5-C10CCAB017C0}" type="presParOf" srcId="{46C4FF75-775D-4E51-8FA5-366125A67D21}" destId="{398E8DCE-C6FD-4F59-8C9B-BE1898FFD1DC}" srcOrd="2" destOrd="0" presId="urn:microsoft.com/office/officeart/2005/8/layout/orgChart1"/>
    <dgm:cxn modelId="{C89685EC-85E6-4AAE-9DA3-E3A83D80D490}" type="presParOf" srcId="{8C17B57B-3B2A-4780-84AB-5BB089D82924}" destId="{50FDC9EF-CE00-4932-A1D6-6CC56584FE2D}" srcOrd="8" destOrd="0" presId="urn:microsoft.com/office/officeart/2005/8/layout/orgChart1"/>
    <dgm:cxn modelId="{0932E6BB-EDEA-4773-A9B5-55472E7CFC75}" type="presParOf" srcId="{8C17B57B-3B2A-4780-84AB-5BB089D82924}" destId="{D3BD6A62-B519-4D16-A351-B3B7720C6369}" srcOrd="9" destOrd="0" presId="urn:microsoft.com/office/officeart/2005/8/layout/orgChart1"/>
    <dgm:cxn modelId="{0832ADC0-759A-4A04-A863-453D21865F39}" type="presParOf" srcId="{D3BD6A62-B519-4D16-A351-B3B7720C6369}" destId="{BCC71918-1E59-460A-985D-F36E8CD94D2A}" srcOrd="0" destOrd="0" presId="urn:microsoft.com/office/officeart/2005/8/layout/orgChart1"/>
    <dgm:cxn modelId="{5DA48DBF-F099-42C9-A8CD-FAD1F507F5B3}" type="presParOf" srcId="{BCC71918-1E59-460A-985D-F36E8CD94D2A}" destId="{1D404B0F-316F-495B-98E4-C4F4F426B9C6}" srcOrd="0" destOrd="0" presId="urn:microsoft.com/office/officeart/2005/8/layout/orgChart1"/>
    <dgm:cxn modelId="{771080D0-EA9E-4B9A-AAC1-5E6298202B4A}" type="presParOf" srcId="{BCC71918-1E59-460A-985D-F36E8CD94D2A}" destId="{6559E481-3A6E-404F-8D8B-5EB05B1559CA}" srcOrd="1" destOrd="0" presId="urn:microsoft.com/office/officeart/2005/8/layout/orgChart1"/>
    <dgm:cxn modelId="{20087E97-2E31-40D9-BB23-906491AFF333}" type="presParOf" srcId="{D3BD6A62-B519-4D16-A351-B3B7720C6369}" destId="{934C839B-60FE-411C-8F12-2F83CCEBE307}" srcOrd="1" destOrd="0" presId="urn:microsoft.com/office/officeart/2005/8/layout/orgChart1"/>
    <dgm:cxn modelId="{A4E8BC15-6EFE-4A6D-BD8F-D31DAFFDB818}" type="presParOf" srcId="{D3BD6A62-B519-4D16-A351-B3B7720C6369}" destId="{E3349FE7-43FE-4A15-B832-4F3F95AF95F9}" srcOrd="2" destOrd="0" presId="urn:microsoft.com/office/officeart/2005/8/layout/orgChart1"/>
    <dgm:cxn modelId="{AF9C10BA-86EB-439D-A70E-BE87E8A385DF}" type="presParOf" srcId="{1E339680-14EA-4985-8D15-157E7AB543D3}" destId="{BF4F1F72-1038-4DF3-872B-E7BEC3A98306}" srcOrd="2" destOrd="0" presId="urn:microsoft.com/office/officeart/2005/8/layout/orgChart1"/>
    <dgm:cxn modelId="{FB30E44D-09E4-4203-879A-6C43E9071230}" type="presParOf" srcId="{E50EC6C3-4257-4602-81DD-5E9660B6DE12}" destId="{999D6A55-9FEF-4368-8E15-8A99F5E347DA}" srcOrd="2" destOrd="0" presId="urn:microsoft.com/office/officeart/2005/8/layout/orgChart1"/>
    <dgm:cxn modelId="{6A199B94-DBA1-4DE5-8DF2-7CF0BA6F5664}" type="presParOf" srcId="{A7EA3E88-7C28-4DBD-8868-22BF2305795C}" destId="{DEF5E62D-21CE-472F-B838-64F7132544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DC9EF-CE00-4932-A1D6-6CC56584FE2D}">
      <dsp:nvSpPr>
        <dsp:cNvPr id="0" name=""/>
        <dsp:cNvSpPr/>
      </dsp:nvSpPr>
      <dsp:spPr>
        <a:xfrm>
          <a:off x="7362197" y="2045919"/>
          <a:ext cx="159747" cy="35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436"/>
              </a:lnTo>
              <a:lnTo>
                <a:pt x="159747" y="351443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CADAF-141A-45E9-88D2-67352A4CFC2A}">
      <dsp:nvSpPr>
        <dsp:cNvPr id="0" name=""/>
        <dsp:cNvSpPr/>
      </dsp:nvSpPr>
      <dsp:spPr>
        <a:xfrm>
          <a:off x="7362197" y="2045919"/>
          <a:ext cx="159747" cy="2758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299"/>
              </a:lnTo>
              <a:lnTo>
                <a:pt x="159747" y="2758299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AA6A2-FCF8-41CF-BFD2-8AE13212AD63}">
      <dsp:nvSpPr>
        <dsp:cNvPr id="0" name=""/>
        <dsp:cNvSpPr/>
      </dsp:nvSpPr>
      <dsp:spPr>
        <a:xfrm>
          <a:off x="7362197" y="2045919"/>
          <a:ext cx="159747" cy="200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163"/>
              </a:lnTo>
              <a:lnTo>
                <a:pt x="159747" y="200216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4107-DA13-46A2-BB79-D0F41260E7B0}">
      <dsp:nvSpPr>
        <dsp:cNvPr id="0" name=""/>
        <dsp:cNvSpPr/>
      </dsp:nvSpPr>
      <dsp:spPr>
        <a:xfrm>
          <a:off x="7362197" y="2045919"/>
          <a:ext cx="159747" cy="124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027"/>
              </a:lnTo>
              <a:lnTo>
                <a:pt x="159747" y="124602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86D9D-F18E-4480-B08C-7B9DB5556D83}">
      <dsp:nvSpPr>
        <dsp:cNvPr id="0" name=""/>
        <dsp:cNvSpPr/>
      </dsp:nvSpPr>
      <dsp:spPr>
        <a:xfrm>
          <a:off x="7362197" y="2045919"/>
          <a:ext cx="159747" cy="489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91"/>
              </a:lnTo>
              <a:lnTo>
                <a:pt x="159747" y="48989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8696B-22FE-4912-B1A4-378856E29BCC}">
      <dsp:nvSpPr>
        <dsp:cNvPr id="0" name=""/>
        <dsp:cNvSpPr/>
      </dsp:nvSpPr>
      <dsp:spPr>
        <a:xfrm>
          <a:off x="6499562" y="1289782"/>
          <a:ext cx="1288626" cy="223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22"/>
              </a:lnTo>
              <a:lnTo>
                <a:pt x="1288626" y="111822"/>
              </a:lnTo>
              <a:lnTo>
                <a:pt x="1288626" y="223645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962AA-AB98-4220-8DEB-604EC26409A9}">
      <dsp:nvSpPr>
        <dsp:cNvPr id="0" name=""/>
        <dsp:cNvSpPr/>
      </dsp:nvSpPr>
      <dsp:spPr>
        <a:xfrm>
          <a:off x="6073570" y="2045919"/>
          <a:ext cx="159747" cy="2758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299"/>
              </a:lnTo>
              <a:lnTo>
                <a:pt x="159747" y="2758299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AC43A-1686-40F2-9BBC-2FD3DF41EF47}">
      <dsp:nvSpPr>
        <dsp:cNvPr id="0" name=""/>
        <dsp:cNvSpPr/>
      </dsp:nvSpPr>
      <dsp:spPr>
        <a:xfrm>
          <a:off x="6073570" y="2045919"/>
          <a:ext cx="159747" cy="200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163"/>
              </a:lnTo>
              <a:lnTo>
                <a:pt x="159747" y="200216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B2385-4B53-4137-A63A-FBE4FBDF73ED}">
      <dsp:nvSpPr>
        <dsp:cNvPr id="0" name=""/>
        <dsp:cNvSpPr/>
      </dsp:nvSpPr>
      <dsp:spPr>
        <a:xfrm>
          <a:off x="6073570" y="2045919"/>
          <a:ext cx="159747" cy="124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027"/>
              </a:lnTo>
              <a:lnTo>
                <a:pt x="159747" y="124602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4D51D-9FC1-41EB-B351-B7926CC0D4D7}">
      <dsp:nvSpPr>
        <dsp:cNvPr id="0" name=""/>
        <dsp:cNvSpPr/>
      </dsp:nvSpPr>
      <dsp:spPr>
        <a:xfrm>
          <a:off x="6073570" y="2045919"/>
          <a:ext cx="159747" cy="489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91"/>
              </a:lnTo>
              <a:lnTo>
                <a:pt x="159747" y="48989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D3360-479B-4C89-8A88-EABAB75678BB}">
      <dsp:nvSpPr>
        <dsp:cNvPr id="0" name=""/>
        <dsp:cNvSpPr/>
      </dsp:nvSpPr>
      <dsp:spPr>
        <a:xfrm>
          <a:off x="6453842" y="1289782"/>
          <a:ext cx="91440" cy="223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645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2D8FD-F4F0-4AB4-94A1-A64525D785F3}">
      <dsp:nvSpPr>
        <dsp:cNvPr id="0" name=""/>
        <dsp:cNvSpPr/>
      </dsp:nvSpPr>
      <dsp:spPr>
        <a:xfrm>
          <a:off x="4784943" y="2045919"/>
          <a:ext cx="159747" cy="4270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572"/>
              </a:lnTo>
              <a:lnTo>
                <a:pt x="159747" y="427057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D5F39-3CC9-4559-8AB8-020F2FB004CE}">
      <dsp:nvSpPr>
        <dsp:cNvPr id="0" name=""/>
        <dsp:cNvSpPr/>
      </dsp:nvSpPr>
      <dsp:spPr>
        <a:xfrm>
          <a:off x="4784943" y="2045919"/>
          <a:ext cx="159747" cy="35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436"/>
              </a:lnTo>
              <a:lnTo>
                <a:pt x="159747" y="351443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AA449-8F6C-4A2C-82EB-A4B33CE9EA33}">
      <dsp:nvSpPr>
        <dsp:cNvPr id="0" name=""/>
        <dsp:cNvSpPr/>
      </dsp:nvSpPr>
      <dsp:spPr>
        <a:xfrm>
          <a:off x="4784943" y="2045919"/>
          <a:ext cx="159747" cy="2758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299"/>
              </a:lnTo>
              <a:lnTo>
                <a:pt x="159747" y="2758299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09D77-A289-40D8-83B7-38F842D1A79D}">
      <dsp:nvSpPr>
        <dsp:cNvPr id="0" name=""/>
        <dsp:cNvSpPr/>
      </dsp:nvSpPr>
      <dsp:spPr>
        <a:xfrm>
          <a:off x="4784943" y="2045919"/>
          <a:ext cx="159747" cy="200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163"/>
              </a:lnTo>
              <a:lnTo>
                <a:pt x="159747" y="200216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A1406-6EB5-4677-8F64-7BE1DE6B1839}">
      <dsp:nvSpPr>
        <dsp:cNvPr id="0" name=""/>
        <dsp:cNvSpPr/>
      </dsp:nvSpPr>
      <dsp:spPr>
        <a:xfrm>
          <a:off x="4784943" y="2045919"/>
          <a:ext cx="159747" cy="124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027"/>
              </a:lnTo>
              <a:lnTo>
                <a:pt x="159747" y="124602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2A12D-4EA5-4CBB-A805-26FD2F3C5FA5}">
      <dsp:nvSpPr>
        <dsp:cNvPr id="0" name=""/>
        <dsp:cNvSpPr/>
      </dsp:nvSpPr>
      <dsp:spPr>
        <a:xfrm>
          <a:off x="4784943" y="2045919"/>
          <a:ext cx="159747" cy="489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91"/>
              </a:lnTo>
              <a:lnTo>
                <a:pt x="159747" y="48989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9B4A1-4036-45D9-8DCE-663A30B8586E}">
      <dsp:nvSpPr>
        <dsp:cNvPr id="0" name=""/>
        <dsp:cNvSpPr/>
      </dsp:nvSpPr>
      <dsp:spPr>
        <a:xfrm>
          <a:off x="5210936" y="1289782"/>
          <a:ext cx="1288626" cy="223645"/>
        </a:xfrm>
        <a:custGeom>
          <a:avLst/>
          <a:gdLst/>
          <a:ahLst/>
          <a:cxnLst/>
          <a:rect l="0" t="0" r="0" b="0"/>
          <a:pathLst>
            <a:path>
              <a:moveTo>
                <a:pt x="1288626" y="0"/>
              </a:moveTo>
              <a:lnTo>
                <a:pt x="1288626" y="111822"/>
              </a:lnTo>
              <a:lnTo>
                <a:pt x="0" y="111822"/>
              </a:lnTo>
              <a:lnTo>
                <a:pt x="0" y="223645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B9A47-5B06-4941-852B-92514CFC4493}">
      <dsp:nvSpPr>
        <dsp:cNvPr id="0" name=""/>
        <dsp:cNvSpPr/>
      </dsp:nvSpPr>
      <dsp:spPr>
        <a:xfrm>
          <a:off x="5077813" y="533646"/>
          <a:ext cx="1421749" cy="223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22"/>
              </a:lnTo>
              <a:lnTo>
                <a:pt x="1421749" y="111822"/>
              </a:lnTo>
              <a:lnTo>
                <a:pt x="1421749" y="22364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ADCA6-0334-4407-BC4A-179E5C9EB0F4}">
      <dsp:nvSpPr>
        <dsp:cNvPr id="0" name=""/>
        <dsp:cNvSpPr/>
      </dsp:nvSpPr>
      <dsp:spPr>
        <a:xfrm>
          <a:off x="3230072" y="1289782"/>
          <a:ext cx="159747" cy="200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163"/>
              </a:lnTo>
              <a:lnTo>
                <a:pt x="159747" y="200216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BB20-FE59-444D-90BC-295AC278252D}">
      <dsp:nvSpPr>
        <dsp:cNvPr id="0" name=""/>
        <dsp:cNvSpPr/>
      </dsp:nvSpPr>
      <dsp:spPr>
        <a:xfrm>
          <a:off x="3230072" y="1289782"/>
          <a:ext cx="159747" cy="124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027"/>
              </a:lnTo>
              <a:lnTo>
                <a:pt x="159747" y="124602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95F49-796F-4D1B-A7BF-6179A113A4C8}">
      <dsp:nvSpPr>
        <dsp:cNvPr id="0" name=""/>
        <dsp:cNvSpPr/>
      </dsp:nvSpPr>
      <dsp:spPr>
        <a:xfrm>
          <a:off x="3230072" y="1289782"/>
          <a:ext cx="159747" cy="489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91"/>
              </a:lnTo>
              <a:lnTo>
                <a:pt x="159747" y="4898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539D1-988D-4DD0-9A96-FDCB5D5466F3}">
      <dsp:nvSpPr>
        <dsp:cNvPr id="0" name=""/>
        <dsp:cNvSpPr/>
      </dsp:nvSpPr>
      <dsp:spPr>
        <a:xfrm>
          <a:off x="3656064" y="533646"/>
          <a:ext cx="1421749" cy="223645"/>
        </a:xfrm>
        <a:custGeom>
          <a:avLst/>
          <a:gdLst/>
          <a:ahLst/>
          <a:cxnLst/>
          <a:rect l="0" t="0" r="0" b="0"/>
          <a:pathLst>
            <a:path>
              <a:moveTo>
                <a:pt x="1421749" y="0"/>
              </a:moveTo>
              <a:lnTo>
                <a:pt x="1421749" y="111822"/>
              </a:lnTo>
              <a:lnTo>
                <a:pt x="0" y="111822"/>
              </a:lnTo>
              <a:lnTo>
                <a:pt x="0" y="22364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65D12-8F5A-403A-8D64-4600B3A6A4B3}">
      <dsp:nvSpPr>
        <dsp:cNvPr id="0" name=""/>
        <dsp:cNvSpPr/>
      </dsp:nvSpPr>
      <dsp:spPr>
        <a:xfrm>
          <a:off x="4545323" y="1156"/>
          <a:ext cx="1064980" cy="5324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Violación de derechos del trabajo</a:t>
          </a:r>
          <a:endParaRPr lang="es-CO" sz="800" kern="1200"/>
        </a:p>
      </dsp:txBody>
      <dsp:txXfrm>
        <a:off x="4545323" y="1156"/>
        <a:ext cx="1064980" cy="532490"/>
      </dsp:txXfrm>
    </dsp:sp>
    <dsp:sp modelId="{8B932B82-7250-446D-ACAB-5DE3B0D7878B}">
      <dsp:nvSpPr>
        <dsp:cNvPr id="0" name=""/>
        <dsp:cNvSpPr/>
      </dsp:nvSpPr>
      <dsp:spPr>
        <a:xfrm>
          <a:off x="3123574" y="757292"/>
          <a:ext cx="1064980" cy="5324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Ramas principales:</a:t>
          </a:r>
          <a:endParaRPr lang="es-CO" sz="800" kern="1200"/>
        </a:p>
      </dsp:txBody>
      <dsp:txXfrm>
        <a:off x="3123574" y="757292"/>
        <a:ext cx="1064980" cy="532490"/>
      </dsp:txXfrm>
    </dsp:sp>
    <dsp:sp modelId="{497B079D-AB33-42A6-817D-6B5D4AF76C8B}">
      <dsp:nvSpPr>
        <dsp:cNvPr id="0" name=""/>
        <dsp:cNvSpPr/>
      </dsp:nvSpPr>
      <dsp:spPr>
        <a:xfrm>
          <a:off x="3389819" y="1513428"/>
          <a:ext cx="1064980" cy="532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Tipos de violaciones de derechos laborales</a:t>
          </a:r>
          <a:endParaRPr lang="es-CO" sz="800" kern="1200"/>
        </a:p>
      </dsp:txBody>
      <dsp:txXfrm>
        <a:off x="3389819" y="1513428"/>
        <a:ext cx="1064980" cy="532490"/>
      </dsp:txXfrm>
    </dsp:sp>
    <dsp:sp modelId="{2D0988FE-72BC-45E4-AD77-536B369AC4B6}">
      <dsp:nvSpPr>
        <dsp:cNvPr id="0" name=""/>
        <dsp:cNvSpPr/>
      </dsp:nvSpPr>
      <dsp:spPr>
        <a:xfrm>
          <a:off x="3389819" y="2269565"/>
          <a:ext cx="1064980" cy="532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Consecuencias de la violación de derechos laborales</a:t>
          </a:r>
          <a:endParaRPr lang="es-CO" sz="800" kern="1200"/>
        </a:p>
      </dsp:txBody>
      <dsp:txXfrm>
        <a:off x="3389819" y="2269565"/>
        <a:ext cx="1064980" cy="532490"/>
      </dsp:txXfrm>
    </dsp:sp>
    <dsp:sp modelId="{51563769-4752-4E3C-9246-8722207E1AB4}">
      <dsp:nvSpPr>
        <dsp:cNvPr id="0" name=""/>
        <dsp:cNvSpPr/>
      </dsp:nvSpPr>
      <dsp:spPr>
        <a:xfrm>
          <a:off x="3389819" y="3025701"/>
          <a:ext cx="1064980" cy="532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Acciones para prevenir y solucionar la violación de derechos laborales</a:t>
          </a:r>
          <a:endParaRPr lang="es-CO" sz="800" kern="1200"/>
        </a:p>
      </dsp:txBody>
      <dsp:txXfrm>
        <a:off x="3389819" y="3025701"/>
        <a:ext cx="1064980" cy="532490"/>
      </dsp:txXfrm>
    </dsp:sp>
    <dsp:sp modelId="{A02F07CA-3853-4A21-BA93-BB852BAC1492}">
      <dsp:nvSpPr>
        <dsp:cNvPr id="0" name=""/>
        <dsp:cNvSpPr/>
      </dsp:nvSpPr>
      <dsp:spPr>
        <a:xfrm>
          <a:off x="5967072" y="757292"/>
          <a:ext cx="1064980" cy="5324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Ramas secundarias:</a:t>
          </a:r>
          <a:endParaRPr lang="es-CO" sz="800" kern="1200"/>
        </a:p>
      </dsp:txBody>
      <dsp:txXfrm>
        <a:off x="5967072" y="757292"/>
        <a:ext cx="1064980" cy="532490"/>
      </dsp:txXfrm>
    </dsp:sp>
    <dsp:sp modelId="{64D43FD6-6782-418B-96B8-EEED8133FCE9}">
      <dsp:nvSpPr>
        <dsp:cNvPr id="0" name=""/>
        <dsp:cNvSpPr/>
      </dsp:nvSpPr>
      <dsp:spPr>
        <a:xfrm>
          <a:off x="4678445" y="1513428"/>
          <a:ext cx="1064980" cy="532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Tipos de violaciones de derechos laborales:</a:t>
          </a:r>
          <a:endParaRPr lang="es-CO" sz="800" kern="1200"/>
        </a:p>
      </dsp:txBody>
      <dsp:txXfrm>
        <a:off x="4678445" y="1513428"/>
        <a:ext cx="1064980" cy="532490"/>
      </dsp:txXfrm>
    </dsp:sp>
    <dsp:sp modelId="{603BD4ED-4336-4169-8C28-965BE0230807}">
      <dsp:nvSpPr>
        <dsp:cNvPr id="0" name=""/>
        <dsp:cNvSpPr/>
      </dsp:nvSpPr>
      <dsp:spPr>
        <a:xfrm>
          <a:off x="4944691" y="2269565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Discriminación en el empleo</a:t>
          </a:r>
          <a:endParaRPr lang="es-CO" sz="800" kern="1200"/>
        </a:p>
      </dsp:txBody>
      <dsp:txXfrm>
        <a:off x="4944691" y="2269565"/>
        <a:ext cx="1064980" cy="532490"/>
      </dsp:txXfrm>
    </dsp:sp>
    <dsp:sp modelId="{CF6B01AC-7AE7-441B-A3CA-CDA561026E09}">
      <dsp:nvSpPr>
        <dsp:cNvPr id="0" name=""/>
        <dsp:cNvSpPr/>
      </dsp:nvSpPr>
      <dsp:spPr>
        <a:xfrm>
          <a:off x="4944691" y="3025701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Salarios injustos o impagos</a:t>
          </a:r>
          <a:endParaRPr lang="es-CO" sz="800" kern="1200"/>
        </a:p>
      </dsp:txBody>
      <dsp:txXfrm>
        <a:off x="4944691" y="3025701"/>
        <a:ext cx="1064980" cy="532490"/>
      </dsp:txXfrm>
    </dsp:sp>
    <dsp:sp modelId="{B92F8C86-EC04-45A0-8BD6-BD97C98AD552}">
      <dsp:nvSpPr>
        <dsp:cNvPr id="0" name=""/>
        <dsp:cNvSpPr/>
      </dsp:nvSpPr>
      <dsp:spPr>
        <a:xfrm>
          <a:off x="4944691" y="3781837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Horas extras no pagadas</a:t>
          </a:r>
          <a:endParaRPr lang="es-CO" sz="800" kern="1200"/>
        </a:p>
      </dsp:txBody>
      <dsp:txXfrm>
        <a:off x="4944691" y="3781837"/>
        <a:ext cx="1064980" cy="532490"/>
      </dsp:txXfrm>
    </dsp:sp>
    <dsp:sp modelId="{A31D1917-D23B-46AA-9873-64973B7DFE6B}">
      <dsp:nvSpPr>
        <dsp:cNvPr id="0" name=""/>
        <dsp:cNvSpPr/>
      </dsp:nvSpPr>
      <dsp:spPr>
        <a:xfrm>
          <a:off x="4944691" y="4537973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Falta de seguridad y salud en el trabajo</a:t>
          </a:r>
          <a:endParaRPr lang="es-CO" sz="800" kern="1200"/>
        </a:p>
      </dsp:txBody>
      <dsp:txXfrm>
        <a:off x="4944691" y="4537973"/>
        <a:ext cx="1064980" cy="532490"/>
      </dsp:txXfrm>
    </dsp:sp>
    <dsp:sp modelId="{97294A76-1777-48F8-915C-D42F616C7731}">
      <dsp:nvSpPr>
        <dsp:cNvPr id="0" name=""/>
        <dsp:cNvSpPr/>
      </dsp:nvSpPr>
      <dsp:spPr>
        <a:xfrm>
          <a:off x="4944691" y="5294110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Acoso laboral</a:t>
          </a:r>
          <a:endParaRPr lang="es-CO" sz="800" kern="1200"/>
        </a:p>
      </dsp:txBody>
      <dsp:txXfrm>
        <a:off x="4944691" y="5294110"/>
        <a:ext cx="1064980" cy="532490"/>
      </dsp:txXfrm>
    </dsp:sp>
    <dsp:sp modelId="{8F985645-DC76-4958-A409-702FE100313D}">
      <dsp:nvSpPr>
        <dsp:cNvPr id="0" name=""/>
        <dsp:cNvSpPr/>
      </dsp:nvSpPr>
      <dsp:spPr>
        <a:xfrm>
          <a:off x="4944691" y="6050246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Despidos injustificados</a:t>
          </a:r>
          <a:endParaRPr lang="es-CO" sz="800" kern="1200"/>
        </a:p>
      </dsp:txBody>
      <dsp:txXfrm>
        <a:off x="4944691" y="6050246"/>
        <a:ext cx="1064980" cy="532490"/>
      </dsp:txXfrm>
    </dsp:sp>
    <dsp:sp modelId="{9FB80DEA-1085-4BE2-844F-7A2A9D4EBF43}">
      <dsp:nvSpPr>
        <dsp:cNvPr id="0" name=""/>
        <dsp:cNvSpPr/>
      </dsp:nvSpPr>
      <dsp:spPr>
        <a:xfrm>
          <a:off x="5967072" y="1513428"/>
          <a:ext cx="1064980" cy="532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Consecuencias de la violación de derechos laborales:</a:t>
          </a:r>
          <a:endParaRPr lang="es-CO" sz="800" kern="1200"/>
        </a:p>
      </dsp:txBody>
      <dsp:txXfrm>
        <a:off x="5967072" y="1513428"/>
        <a:ext cx="1064980" cy="532490"/>
      </dsp:txXfrm>
    </dsp:sp>
    <dsp:sp modelId="{770B31C6-64D7-4063-AAEE-1F891A702B59}">
      <dsp:nvSpPr>
        <dsp:cNvPr id="0" name=""/>
        <dsp:cNvSpPr/>
      </dsp:nvSpPr>
      <dsp:spPr>
        <a:xfrm>
          <a:off x="6233317" y="2269565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Pérdida de empleo</a:t>
          </a:r>
          <a:endParaRPr lang="es-CO" sz="800" kern="1200"/>
        </a:p>
      </dsp:txBody>
      <dsp:txXfrm>
        <a:off x="6233317" y="2269565"/>
        <a:ext cx="1064980" cy="532490"/>
      </dsp:txXfrm>
    </dsp:sp>
    <dsp:sp modelId="{F26A5183-72C0-45FA-AAA7-08C84B42D942}">
      <dsp:nvSpPr>
        <dsp:cNvPr id="0" name=""/>
        <dsp:cNvSpPr/>
      </dsp:nvSpPr>
      <dsp:spPr>
        <a:xfrm>
          <a:off x="6233317" y="3025701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Problemas económicos</a:t>
          </a:r>
          <a:endParaRPr lang="es-CO" sz="800" kern="1200"/>
        </a:p>
      </dsp:txBody>
      <dsp:txXfrm>
        <a:off x="6233317" y="3025701"/>
        <a:ext cx="1064980" cy="532490"/>
      </dsp:txXfrm>
    </dsp:sp>
    <dsp:sp modelId="{9D086DCC-2242-4383-AD2A-69FD8C76150B}">
      <dsp:nvSpPr>
        <dsp:cNvPr id="0" name=""/>
        <dsp:cNvSpPr/>
      </dsp:nvSpPr>
      <dsp:spPr>
        <a:xfrm>
          <a:off x="6233317" y="3781837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Problemas de salud mental y física</a:t>
          </a:r>
          <a:endParaRPr lang="es-CO" sz="800" kern="1200"/>
        </a:p>
      </dsp:txBody>
      <dsp:txXfrm>
        <a:off x="6233317" y="3781837"/>
        <a:ext cx="1064980" cy="532490"/>
      </dsp:txXfrm>
    </dsp:sp>
    <dsp:sp modelId="{6F4C631C-4F8B-46C4-8691-904CB95CF656}">
      <dsp:nvSpPr>
        <dsp:cNvPr id="0" name=""/>
        <dsp:cNvSpPr/>
      </dsp:nvSpPr>
      <dsp:spPr>
        <a:xfrm>
          <a:off x="6233317" y="4537973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Pérdida de confianza en el empleador y en el sistema</a:t>
          </a:r>
          <a:endParaRPr lang="es-CO" sz="800" kern="1200"/>
        </a:p>
      </dsp:txBody>
      <dsp:txXfrm>
        <a:off x="6233317" y="4537973"/>
        <a:ext cx="1064980" cy="532490"/>
      </dsp:txXfrm>
    </dsp:sp>
    <dsp:sp modelId="{94B404F7-8AD2-436A-AE7D-73984BCBB521}">
      <dsp:nvSpPr>
        <dsp:cNvPr id="0" name=""/>
        <dsp:cNvSpPr/>
      </dsp:nvSpPr>
      <dsp:spPr>
        <a:xfrm>
          <a:off x="7255699" y="1513428"/>
          <a:ext cx="1064980" cy="532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Acciones para prevenir y solucionar la violación de derechos laborales:</a:t>
          </a:r>
          <a:endParaRPr lang="es-CO" sz="800" kern="1200"/>
        </a:p>
      </dsp:txBody>
      <dsp:txXfrm>
        <a:off x="7255699" y="1513428"/>
        <a:ext cx="1064980" cy="532490"/>
      </dsp:txXfrm>
    </dsp:sp>
    <dsp:sp modelId="{00E61EFF-5C4D-4093-A6EE-678DBA1E4008}">
      <dsp:nvSpPr>
        <dsp:cNvPr id="0" name=""/>
        <dsp:cNvSpPr/>
      </dsp:nvSpPr>
      <dsp:spPr>
        <a:xfrm>
          <a:off x="7521944" y="2269565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Conocimiento y defensa de los derechos laborales</a:t>
          </a:r>
          <a:endParaRPr lang="es-CO" sz="800" kern="1200"/>
        </a:p>
      </dsp:txBody>
      <dsp:txXfrm>
        <a:off x="7521944" y="2269565"/>
        <a:ext cx="1064980" cy="532490"/>
      </dsp:txXfrm>
    </dsp:sp>
    <dsp:sp modelId="{F93AA7B2-64B7-49D9-B6A0-6B120D2529FB}">
      <dsp:nvSpPr>
        <dsp:cNvPr id="0" name=""/>
        <dsp:cNvSpPr/>
      </dsp:nvSpPr>
      <dsp:spPr>
        <a:xfrm>
          <a:off x="7521944" y="3025701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Acceso a la justicia y a la protección legal</a:t>
          </a:r>
          <a:endParaRPr lang="es-CO" sz="800" kern="1200"/>
        </a:p>
      </dsp:txBody>
      <dsp:txXfrm>
        <a:off x="7521944" y="3025701"/>
        <a:ext cx="1064980" cy="532490"/>
      </dsp:txXfrm>
    </dsp:sp>
    <dsp:sp modelId="{484F8C75-D54E-4E8D-A46E-16EBA50AB175}">
      <dsp:nvSpPr>
        <dsp:cNvPr id="0" name=""/>
        <dsp:cNvSpPr/>
      </dsp:nvSpPr>
      <dsp:spPr>
        <a:xfrm>
          <a:off x="7521944" y="3781837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Campañas de concienciación y educación en el lugar de trabajo</a:t>
          </a:r>
          <a:endParaRPr lang="es-CO" sz="800" kern="1200"/>
        </a:p>
      </dsp:txBody>
      <dsp:txXfrm>
        <a:off x="7521944" y="3781837"/>
        <a:ext cx="1064980" cy="532490"/>
      </dsp:txXfrm>
    </dsp:sp>
    <dsp:sp modelId="{D84A4899-D387-470A-AB91-B1671CF1F7F9}">
      <dsp:nvSpPr>
        <dsp:cNvPr id="0" name=""/>
        <dsp:cNvSpPr/>
      </dsp:nvSpPr>
      <dsp:spPr>
        <a:xfrm>
          <a:off x="7521944" y="4537973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Fortalecimiento de la legislación laboral y su cumplimiento</a:t>
          </a:r>
          <a:endParaRPr lang="es-CO" sz="800" kern="1200"/>
        </a:p>
      </dsp:txBody>
      <dsp:txXfrm>
        <a:off x="7521944" y="4537973"/>
        <a:ext cx="1064980" cy="532490"/>
      </dsp:txXfrm>
    </dsp:sp>
    <dsp:sp modelId="{1D404B0F-316F-495B-98E4-C4F4F426B9C6}">
      <dsp:nvSpPr>
        <dsp:cNvPr id="0" name=""/>
        <dsp:cNvSpPr/>
      </dsp:nvSpPr>
      <dsp:spPr>
        <a:xfrm>
          <a:off x="7521944" y="5294110"/>
          <a:ext cx="1064980" cy="532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Fortalecimiento de la inspección laboral y de la sindicalización</a:t>
          </a:r>
          <a:endParaRPr lang="es-CO" sz="800" kern="1200"/>
        </a:p>
      </dsp:txBody>
      <dsp:txXfrm>
        <a:off x="7521944" y="5294110"/>
        <a:ext cx="1064980" cy="53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23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97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23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05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804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897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22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54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75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4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31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96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332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11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6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303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66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9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5CCE-A5EC-C4E3-FDDA-B669E957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81"/>
            <a:ext cx="10515600" cy="647007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Actividad: </a:t>
            </a:r>
            <a:r>
              <a:rPr lang="es-CO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</a:p>
          <a:p>
            <a:pPr marL="0" indent="0" algn="ctr">
              <a:buNone/>
            </a:pP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Mapa mental violación de derechos del trabajo.</a:t>
            </a:r>
          </a:p>
          <a:p>
            <a:pPr marL="0" indent="0" algn="ctr">
              <a:buNone/>
            </a:pPr>
            <a:r>
              <a:rPr lang="es-CO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GA11-210201501-AA3-EV01</a:t>
            </a:r>
            <a:endParaRPr lang="es-CO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Aprendiz: 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Wilmer Jair Espinosa Silva</a:t>
            </a:r>
            <a:endParaRPr lang="es-CO" sz="72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CC: 1.095.910.391 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endParaRPr lang="es-CO" sz="72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endParaRPr lang="es-CO" sz="72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ISRAEL ARBONA GUERRERO</a:t>
            </a:r>
            <a:endParaRPr lang="es-CO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</a:t>
            </a:r>
            <a:r>
              <a:rPr lang="es-CO" sz="7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Nacional</a:t>
            </a:r>
            <a:r>
              <a:rPr lang="es-CO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aprendizaje-SENA</a:t>
            </a:r>
            <a:endParaRPr lang="es-CO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TECNOLOGÍA EN ANÁLISIS Y DESARROLLO DE SOFTWARE</a:t>
            </a:r>
            <a:endParaRPr lang="es-CO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Ficha: 2455285</a:t>
            </a:r>
            <a:endParaRPr lang="es-CO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FCFF671-14F6-BD00-D22B-75CA50A0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591513"/>
              </p:ext>
            </p:extLst>
          </p:nvPr>
        </p:nvGraphicFramePr>
        <p:xfrm>
          <a:off x="315245" y="107851"/>
          <a:ext cx="11710499" cy="6583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208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192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Sala de reuniones 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2023-03-04T15:06:47Z</dcterms:created>
  <dcterms:modified xsi:type="dcterms:W3CDTF">2023-03-04T16:50:25Z</dcterms:modified>
</cp:coreProperties>
</file>