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mer jair Espinosa silva" userId="4235b24b-0820-471e-89cd-28e87e413800" providerId="ADAL" clId="{4AE6443F-8F15-41C2-B163-F7F8F3542365}"/>
    <pc:docChg chg="modSld">
      <pc:chgData name="Wilmer jair Espinosa silva" userId="4235b24b-0820-471e-89cd-28e87e413800" providerId="ADAL" clId="{4AE6443F-8F15-41C2-B163-F7F8F3542365}" dt="2023-02-16T02:04:04.001" v="21" actId="14100"/>
      <pc:docMkLst>
        <pc:docMk/>
      </pc:docMkLst>
      <pc:sldChg chg="modSp mod">
        <pc:chgData name="Wilmer jair Espinosa silva" userId="4235b24b-0820-471e-89cd-28e87e413800" providerId="ADAL" clId="{4AE6443F-8F15-41C2-B163-F7F8F3542365}" dt="2023-02-16T02:04:04.001" v="21" actId="14100"/>
        <pc:sldMkLst>
          <pc:docMk/>
          <pc:sldMk cId="3533253363" sldId="256"/>
        </pc:sldMkLst>
        <pc:picChg chg="mod">
          <ac:chgData name="Wilmer jair Espinosa silva" userId="4235b24b-0820-471e-89cd-28e87e413800" providerId="ADAL" clId="{4AE6443F-8F15-41C2-B163-F7F8F3542365}" dt="2023-02-16T02:04:04.001" v="21" actId="14100"/>
          <ac:picMkLst>
            <pc:docMk/>
            <pc:sldMk cId="3533253363" sldId="256"/>
            <ac:picMk id="5" creationId="{619ED03F-219B-D270-198A-E8599370AEAA}"/>
          </ac:picMkLst>
        </pc:picChg>
      </pc:sldChg>
      <pc:sldChg chg="modSp mod">
        <pc:chgData name="Wilmer jair Espinosa silva" userId="4235b24b-0820-471e-89cd-28e87e413800" providerId="ADAL" clId="{4AE6443F-8F15-41C2-B163-F7F8F3542365}" dt="2023-02-16T02:02:54.184" v="7" actId="14100"/>
        <pc:sldMkLst>
          <pc:docMk/>
          <pc:sldMk cId="1321625562" sldId="257"/>
        </pc:sldMkLst>
        <pc:picChg chg="mod">
          <ac:chgData name="Wilmer jair Espinosa silva" userId="4235b24b-0820-471e-89cd-28e87e413800" providerId="ADAL" clId="{4AE6443F-8F15-41C2-B163-F7F8F3542365}" dt="2023-02-16T02:02:54.184" v="7" actId="14100"/>
          <ac:picMkLst>
            <pc:docMk/>
            <pc:sldMk cId="1321625562" sldId="257"/>
            <ac:picMk id="5" creationId="{D49EFE8C-85EB-B7F3-5F18-7E58C2BF5EE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F0B66F-4B7B-AF8E-9513-9B3C9887D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19D6C2-FEB0-4814-636C-D8B376214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5AEBBB-695A-1527-20B7-E91803049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B6CD-5C1C-4EBC-B8B3-9E888D7B8A05}" type="datetimeFigureOut">
              <a:rPr lang="es-CO" smtClean="0"/>
              <a:t>15/02/2023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C6F60C-78AC-D00C-EE12-E23430986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06238D-8671-1C9E-5E19-FB85F98F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E5794-A80D-4CD6-B883-DD91051C6C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1214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1D4C5A-6A41-21ED-5E3E-8A5BCDCB0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0FCF1F0-4329-3043-384A-7424317B9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E31FB3-D6AB-76AC-C973-5C11AC480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B6CD-5C1C-4EBC-B8B3-9E888D7B8A05}" type="datetimeFigureOut">
              <a:rPr lang="es-CO" smtClean="0"/>
              <a:t>15/02/2023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45A4D9-394A-7844-BD0C-2FA13A3F5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8C9599-DC34-3F94-C80B-0F7087CA0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E5794-A80D-4CD6-B883-DD91051C6C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0745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8B58C19-3D2B-6351-9F85-8601B88154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B36F111-B0B6-FCF6-E225-136CD0B5EE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CBC835-3CF3-1E6D-0083-1410DA90E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B6CD-5C1C-4EBC-B8B3-9E888D7B8A05}" type="datetimeFigureOut">
              <a:rPr lang="es-CO" smtClean="0"/>
              <a:t>15/02/2023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1427A8-4341-49DB-1492-6A309E3DB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6A4FED-78DE-57E6-197D-1A3794C4F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E5794-A80D-4CD6-B883-DD91051C6C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137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B04D3-74F6-E84F-18E0-B5B630660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5DBA4A-AEEC-AB55-7F11-22FBBBC7F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752152-A1D6-A043-DBF7-E7A433DC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B6CD-5C1C-4EBC-B8B3-9E888D7B8A05}" type="datetimeFigureOut">
              <a:rPr lang="es-CO" smtClean="0"/>
              <a:t>15/02/2023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FAFF4B-7DA7-63C5-6352-F427738BC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0D6B9B-E9EB-2512-DF5E-D36063551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E5794-A80D-4CD6-B883-DD91051C6C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70727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C1FD27-BA7E-9D79-40DF-2500F5D2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B95C62-129F-8753-7CAA-863F5D0EF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5A26A1-6E2F-AD80-1486-A50D636E5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B6CD-5C1C-4EBC-B8B3-9E888D7B8A05}" type="datetimeFigureOut">
              <a:rPr lang="es-CO" smtClean="0"/>
              <a:t>15/02/2023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041032-B52A-936D-87BF-BFAFE19D3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C5F226-5F7F-17A4-793A-984DE3971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E5794-A80D-4CD6-B883-DD91051C6C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454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74386A-85BC-EEB2-7343-E2F43066D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92AC41-EA8E-82E3-66EE-3FAC487A4B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A6328AE-C93B-7933-1EA5-9AF16A4AA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CA6630D-02B6-5AEC-13F2-6B786553A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B6CD-5C1C-4EBC-B8B3-9E888D7B8A05}" type="datetimeFigureOut">
              <a:rPr lang="es-CO" smtClean="0"/>
              <a:t>15/02/2023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925332-A9B1-C514-58A4-592B4AC14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6AF3BC-60B6-E865-A96C-A14FDB804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E5794-A80D-4CD6-B883-DD91051C6C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074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8213E3-91D9-0185-015F-62D018FB9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3757BD-7629-71DC-EF02-37BAF0192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15A934A-C680-75DC-F042-4C95F9D30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331A458-F1A1-37C4-8951-21FCFB8778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E3A1D77-047D-51C2-D8CF-7A609E62B8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D02C416-6B29-A446-4D50-FFB388800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B6CD-5C1C-4EBC-B8B3-9E888D7B8A05}" type="datetimeFigureOut">
              <a:rPr lang="es-CO" smtClean="0"/>
              <a:t>15/02/2023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F52545E-8DE4-43A7-2EAB-C28CC2B10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9A91CC9-52DB-19BD-3FCC-6713334FD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E5794-A80D-4CD6-B883-DD91051C6C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6608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F235B9-BB94-E672-35D2-12A696CB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6484E72-452D-3525-E744-FB425606F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B6CD-5C1C-4EBC-B8B3-9E888D7B8A05}" type="datetimeFigureOut">
              <a:rPr lang="es-CO" smtClean="0"/>
              <a:t>15/02/2023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A35ADEF-F6D0-8804-2DEC-96B52403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A0860CC-9F96-81E7-A967-C65342629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E5794-A80D-4CD6-B883-DD91051C6C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158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52F9517-3273-1CA3-1BA0-38E48942F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B6CD-5C1C-4EBC-B8B3-9E888D7B8A05}" type="datetimeFigureOut">
              <a:rPr lang="es-CO" smtClean="0"/>
              <a:t>15/02/2023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005298-2BA9-7689-9DE6-7CDD441AD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7AF363C-7B66-9EFE-E4CE-E6E6CC641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E5794-A80D-4CD6-B883-DD91051C6C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8501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E8467-DF43-2A32-4BE2-58BD70B2E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5B5BE8-1B66-4CFF-8A7D-C14B1AD34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7A08A0A-2F61-EDDF-2072-64A3F7459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6AE3FC-07D8-6E04-0B26-1B7C9FF09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B6CD-5C1C-4EBC-B8B3-9E888D7B8A05}" type="datetimeFigureOut">
              <a:rPr lang="es-CO" smtClean="0"/>
              <a:t>15/02/2023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1AF1A9-3CB2-DBD8-1C19-A7DF51F04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E5E5A6-8C44-E0D3-9CD1-8D3A5AFED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E5794-A80D-4CD6-B883-DD91051C6C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7098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660FA2-756D-079F-3C05-DFCB84BEE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5B4E611-5806-88D4-0FC3-4931ECA6CE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8132D4D-C9B7-8AF8-EDD7-2E0A50373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9F1302-488D-042D-87AE-E61ABBBB7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B6CD-5C1C-4EBC-B8B3-9E888D7B8A05}" type="datetimeFigureOut">
              <a:rPr lang="es-CO" smtClean="0"/>
              <a:t>15/02/2023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DF881A-1E58-045B-895F-B94B40EE9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66D8D9-D15F-CCFA-2E85-FED771E79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E5794-A80D-4CD6-B883-DD91051C6C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2664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96DB0E6-7373-C6F3-0045-A8DA31877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140432-E168-5CD2-5225-81C497C96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AE6DA6-5706-D895-C075-6EB166727C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9B6CD-5C1C-4EBC-B8B3-9E888D7B8A05}" type="datetimeFigureOut">
              <a:rPr lang="es-CO" smtClean="0"/>
              <a:t>15/02/2023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495358-B1DE-E31B-9672-3ADACC58B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4373D5-E336-FE24-5BA4-8897F3E3D7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E5794-A80D-4CD6-B883-DD91051C6C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488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ena.territorio.la/perfil.php?id=1715217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19ED03F-219B-D270-198A-E8599370A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48"/>
            <a:ext cx="12191999" cy="684415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C92214F-2AC9-51FA-119E-9042F8AB26DA}"/>
              </a:ext>
            </a:extLst>
          </p:cNvPr>
          <p:cNvSpPr txBox="1"/>
          <p:nvPr/>
        </p:nvSpPr>
        <p:spPr>
          <a:xfrm>
            <a:off x="2341417" y="4656990"/>
            <a:ext cx="75091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dirty="0">
                <a:solidFill>
                  <a:schemeClr val="bg1"/>
                </a:solidFill>
              </a:rPr>
              <a:t>WILMER JAIR ESPINOSA SILVA</a:t>
            </a:r>
            <a:br>
              <a:rPr lang="es-MX" sz="4800" dirty="0">
                <a:solidFill>
                  <a:schemeClr val="bg1"/>
                </a:solidFill>
              </a:rPr>
            </a:br>
            <a:r>
              <a:rPr lang="es-MX" sz="4800" b="1" i="0" u="none" strike="noStrike" dirty="0">
                <a:solidFill>
                  <a:schemeClr val="bg1"/>
                </a:solidFill>
                <a:effectLst/>
                <a:latin typeface="inheri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FICHA : 2455285</a:t>
            </a:r>
          </a:p>
          <a:p>
            <a:endParaRPr lang="es-CO" sz="4800" dirty="0">
              <a:solidFill>
                <a:schemeClr val="bg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FA8BC20-4C5B-1E46-E846-CD312D840D2C}"/>
              </a:ext>
            </a:extLst>
          </p:cNvPr>
          <p:cNvSpPr txBox="1"/>
          <p:nvPr/>
        </p:nvSpPr>
        <p:spPr>
          <a:xfrm>
            <a:off x="2105890" y="845632"/>
            <a:ext cx="75091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b="1" dirty="0">
                <a:solidFill>
                  <a:schemeClr val="bg1"/>
                </a:solidFill>
                <a:latin typeface="inherit"/>
              </a:rPr>
              <a:t>ANALISIS Y DESARROLLO DE SOFTWARE</a:t>
            </a:r>
            <a:endParaRPr lang="es-CO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253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49EFE8C-85EB-B7F3-5F18-7E58C2BF5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62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7D17E19-FCF4-BF1A-66FD-8F20B8DA3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608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FDD15C4-3719-6889-026E-0A7695646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596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F88C1BF-8DFE-D980-6D4E-E7D646FDE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068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FCD57CA-D2E1-ADB5-D74F-0BF009B94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417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C2589B4-E5E7-BBA9-F7D8-AB51186C5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068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F8C164A-82B0-E961-EFD6-E9F04ED09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5901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13</Words>
  <Application>Microsoft Office PowerPoint</Application>
  <PresentationFormat>Panorámica</PresentationFormat>
  <Paragraphs>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inherit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Wilmer jair Espinosa silva</dc:creator>
  <cp:lastModifiedBy>Wilmer jair Espinosa silva</cp:lastModifiedBy>
  <cp:revision>1</cp:revision>
  <dcterms:created xsi:type="dcterms:W3CDTF">2023-02-16T01:48:39Z</dcterms:created>
  <dcterms:modified xsi:type="dcterms:W3CDTF">2023-02-16T02:04:05Z</dcterms:modified>
</cp:coreProperties>
</file>