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9979-C2BE-B4CF-0D5E-467EE8E6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4C5A30-58F4-0172-74B3-3CAEFBB8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37E2A-2CE1-95A8-6FC7-31E3BFC4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568F8-3D85-449B-5D46-C8D1367E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E5195-FB50-06F6-9B3C-6553436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5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83341-C249-1B0E-B493-C22386EC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E90673-04C0-7106-7B3F-73D6F180B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EE0B9-2873-8210-653B-F363D975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BA1F9-4D00-C30F-2508-B206E65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77B3-7617-72C1-295D-B0CCDC3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2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210EB9-DA1D-A348-F972-54ACC5F0D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49DA9-014A-2BC0-17E9-DE9034A38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9FFF4-88A0-B538-168D-22711B01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A54FB-313F-A6F9-558E-F49CFF15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91A0E-4441-6BAB-23AA-AAB57F71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2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6130E-CF21-AD38-3435-2FC921F6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AB35A-F5FC-BB6E-BC2D-90F6CF67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A3F9B-D53A-4DC4-C335-CA8F8CD2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A45D5-A272-FFA7-18EF-03CF56AF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0188B-7900-2B1E-87DF-620396DD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8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52EDF-DCC4-C860-DDAB-5E358E72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47F8A-1E7C-CB6C-1001-222182AB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5504E-B1E0-C7E7-2CE4-1ED5BF9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84A33-45E9-2CD0-3A62-11AFFA3B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6086A-6A5F-3631-0E8E-80457BAB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8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76D0-36FF-58EF-A89C-939DF2F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C8536-A770-5D75-86DA-7B9AF87F6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4B852-E3A6-30B7-5844-098D67FE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4F2C36-6632-1021-D1BF-986B3C4E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2D992-B5A9-1E95-B980-DEB6CD1F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F7208-0EDA-0C31-CE19-63D7032E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7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A821-8B93-9B43-3208-A189802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E2F78-0BD9-715B-6E40-F0DC913A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7C3193-40C8-8872-4DBC-4BFF6D56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6F24C-D6E7-213E-A5F8-F3CB457D7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AE4DC-DD9C-2E00-7F46-9B78024CD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47E258-FFF4-7809-DA23-B58E22C2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44040D-74FF-E16E-7501-DC4D4EFA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560D87-597D-E396-E9AA-9974A3AD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99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61397-BC17-C635-54A3-60A97819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2FAF57-18C4-5C98-1A4A-9A430F8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DE529E-B74D-8583-5DDA-8D0C7518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88869C-6506-590A-8DE6-95B404F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9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1D0B42-5522-5978-B087-D2FBD89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BF4A1-F070-2B7F-08B0-6686D749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D85D96-81E8-D452-34E8-68D63B8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05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DAC2-1F97-114A-AC12-2FC284AF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58A15-5ACF-BF44-2769-A90016D0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AF5D5-F006-1F25-43D2-B165E32F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96AD0-89CB-BF09-4574-664CF6E5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61784-F46A-F46C-8039-54FA1A7E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FA3EBC-E9E0-3364-5648-D98C953E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31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8ACBD-F2A2-CE75-87BF-12C75A20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0964B5-AE79-1C49-8BA7-4BC37A43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B6CBE8-B937-1120-CD9E-8DB7C5BE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56E31-B9D1-8B7B-0BEB-71B2FEF6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63272-6AC7-459A-7218-6269E1CA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D83116-5385-58C1-C593-7DCD53FB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CD40D9-50FA-83BC-DEDD-7038E12A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54B83-8C2A-0896-9A79-428F6D83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32DF0-EAD5-B075-7D2F-FB6EAB43C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9269-54FB-42A6-92BC-8AD5413E8123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EEF5D-A5C3-E59A-85EC-46B51E050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8014F-E935-7DB1-5453-AA0AE92D1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DC4F-0AAE-461E-A1FA-C77D79F75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6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75E833-F1CD-B4F0-C1A3-1B5FF53B8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" r="78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ED0137-C50B-E647-817A-DA55F5A8C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9641BFF-63D8-DA39-8DD8-4D5C4A228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CB86EC-B928-2BB8-62D1-3DD33542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14FB1B-1C71-B526-D2F1-BBC9314D8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A89D1C-FC28-5445-62CE-307200DF7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b="66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7F1A59-BF5F-FEF8-E5F5-C00CF433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4E6C51-400F-0A88-FBB5-0877B126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6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2023-04-18T01:11:50Z</dcterms:created>
  <dcterms:modified xsi:type="dcterms:W3CDTF">2023-04-18T01:20:14Z</dcterms:modified>
</cp:coreProperties>
</file>