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CEA83-357D-30CB-CEEA-4DA989342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D43D77-1BC4-21EC-F6FD-81C2191B3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B8292-F3CC-F619-E538-A1049C8F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54B-A930-4598-A51F-873C2710E70E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60A02A-A72F-6140-178A-AF3EB6B6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588A5-D7EC-C77E-BBA6-EBE991DF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B0B-3964-4975-9D70-B5379435E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756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8E7E-4A42-9C5D-1DEB-AACEF3E9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A3B4F0-9F1B-1F13-6DFA-96C8FC4A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B26E8-161F-02F0-4382-B01193EC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54B-A930-4598-A51F-873C2710E70E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9DD721-516A-0375-9A38-1C12C042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C6F848-F5A3-E608-F49C-9F6BA45F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B0B-3964-4975-9D70-B5379435E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42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8986B3-3C38-7A6B-CD55-4504A5EB0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DFE641-95C1-C97D-8D39-C063B1552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D9A508-4AA8-7568-8048-687EB325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54B-A930-4598-A51F-873C2710E70E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60C63-FE24-558D-D674-F809D4D0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BB605-64D4-50F5-0536-BD9D6780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B0B-3964-4975-9D70-B5379435E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43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7E5F7-EBA5-8EB0-95F2-8D9AB7FE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C7325-902B-BD34-AF0C-BA795ADB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F8BE15-A0DA-67C9-3E3E-E1B9C77F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54B-A930-4598-A51F-873C2710E70E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A8A1B-347F-00E6-E81B-71851B4B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F171E-4B5D-BB4C-AD20-A9EA8B0E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B0B-3964-4975-9D70-B5379435E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239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A72A-18D2-B945-6710-60AC7799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B7A583-DB31-A6F0-17EC-1B2EC7A67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710857-E9B7-6443-F7BD-7C8240A0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54B-A930-4598-A51F-873C2710E70E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452F98-0B57-9C63-99E9-A17A3D68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441BD1-EB3D-90E6-6365-728705A5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B0B-3964-4975-9D70-B5379435E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81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51BB3-7AB2-8E7C-1021-83D02C5C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6D7FA-7227-7C33-8B69-E98ADB20E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FF64E0-2566-36B7-88F0-ED0AB35B9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3D37AE-E0C4-7F41-C5AC-B546FFFC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54B-A930-4598-A51F-873C2710E70E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FBF11F-4CAB-CECB-10A9-40EEEDA3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75AB2A-5C04-F021-6828-5AB82CCD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B0B-3964-4975-9D70-B5379435E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053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DB575-DD71-3203-EAE1-87216C0F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E415FA-D20D-8852-A1CF-4FE952C48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BA0FE9-F588-0B61-35E9-890AE0F64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238129-FF1E-A085-CA30-702C6F86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173B57-23F0-DC5E-418A-7E771CDCF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2F636E-B2EA-68CE-26B1-3A69DEBC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54B-A930-4598-A51F-873C2710E70E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D023A6-2C10-6A99-6633-3A94BC20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1529E2-C8E3-E98C-6E29-97A25D55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B0B-3964-4975-9D70-B5379435E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9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BDEC6-617E-6F06-295E-8BFAE106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888F53-F26B-DD8B-D15B-C4553E2C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54B-A930-4598-A51F-873C2710E70E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22C5DC-373E-82E5-4FD7-985C2D61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9F2468-55A6-5474-9389-B23D852A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B0B-3964-4975-9D70-B5379435E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99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CEC52D-FED3-242E-E2A8-2254C989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54B-A930-4598-A51F-873C2710E70E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BB3D34-BFFA-A9D6-FE2B-250E63EE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2D5C37-D3C7-515A-45C2-754A9348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B0B-3964-4975-9D70-B5379435E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26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3523A-C00F-BFC5-E209-EC82C460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CAECA-C119-2C6B-73D4-415288C43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FD8C88-B9C8-163A-8B49-ABC14DBCE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07A9F-A9D1-63A3-DFF8-B8026BDA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54B-A930-4598-A51F-873C2710E70E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7DD3D5-8519-7E54-2689-4480F4BC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F05F5E-4F9B-8B9F-B62E-0650E71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B0B-3964-4975-9D70-B5379435E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505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7EE1D-7A42-E7E4-5300-7F76C55E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B5A85E-B48B-BD53-B88F-934F18264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201EC0-774A-C693-E8E8-58889DBBD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7D2129-394B-34D8-40AE-B31C4E1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54B-A930-4598-A51F-873C2710E70E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92BFA9-F5D9-4F0F-1A1A-ABFEE614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021AE0-0677-128D-A524-A5E89DA3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B0B-3964-4975-9D70-B5379435E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45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D2E2FE-B910-65CC-9310-2998F3B2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795C64-67DE-63E2-0B3C-B161D8F0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A619AB-6B2C-094F-FEB3-062784EB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554B-A930-4598-A51F-873C2710E70E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E6086-682B-3AED-3299-3024AB440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B7EEC3-9C4C-BB10-F6C5-718A6571B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1B0B-3964-4975-9D70-B5379435E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519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na.territorio.la/perfil.php?id=1715217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0EAF17-63AB-6A3E-2B0A-220138BB2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9" r="7077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61A565F-BEBF-79AC-5D68-F4FBDF2364F0}"/>
              </a:ext>
            </a:extLst>
          </p:cNvPr>
          <p:cNvSpPr txBox="1"/>
          <p:nvPr/>
        </p:nvSpPr>
        <p:spPr>
          <a:xfrm>
            <a:off x="1898252" y="4573754"/>
            <a:ext cx="8823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>
                <a:solidFill>
                  <a:schemeClr val="bg1"/>
                </a:solidFill>
              </a:rPr>
              <a:t>WILMER JAIR ESPINOSA SILVA</a:t>
            </a:r>
          </a:p>
          <a:p>
            <a:pPr algn="ctr"/>
            <a:r>
              <a:rPr lang="es-MX" sz="5400" b="1" i="0" u="none" strike="noStrike" dirty="0">
                <a:solidFill>
                  <a:schemeClr val="bg1"/>
                </a:solidFill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FICHA (2455285)</a:t>
            </a:r>
          </a:p>
          <a:p>
            <a:endParaRPr lang="es-CO" sz="54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06CBB6F-5549-D85D-61D9-1C494E3ABEDD}"/>
              </a:ext>
            </a:extLst>
          </p:cNvPr>
          <p:cNvSpPr txBox="1"/>
          <p:nvPr/>
        </p:nvSpPr>
        <p:spPr>
          <a:xfrm>
            <a:off x="1898252" y="302359"/>
            <a:ext cx="8823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i="0" u="none" strike="noStrike" dirty="0">
                <a:solidFill>
                  <a:schemeClr val="bg1"/>
                </a:solidFill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ANALISIS Y DESARROLLO DE SOFTWARE</a:t>
            </a:r>
          </a:p>
          <a:p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1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BC6B38-B02B-6208-5384-CE6A6F9C7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1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AAFCAA-5039-F7FE-977C-51623831E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7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262702-8196-DD67-A70B-1147F284F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7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4D8FE8-6046-B3AA-213C-3F7443458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8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8D6F44-3C55-7FA0-1331-C6429B239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1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D01ECD-9D3D-0E21-0F36-26AA7EE05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9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4A3D22-4387-1EF9-EEAD-9F795996E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6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Office PowerPoint</Application>
  <PresentationFormat>Panorámica</PresentationFormat>
  <Paragraphs>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Wilmer jair Espinosa silva</dc:creator>
  <cp:lastModifiedBy>Wilmer jair Espinosa silva</cp:lastModifiedBy>
  <cp:revision>2</cp:revision>
  <dcterms:created xsi:type="dcterms:W3CDTF">2023-04-18T01:20:21Z</dcterms:created>
  <dcterms:modified xsi:type="dcterms:W3CDTF">2023-04-18T01:33:40Z</dcterms:modified>
</cp:coreProperties>
</file>