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2E9EC-A446-586A-5F51-0740FDC47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4B260B-F12F-611C-F194-5DFA1F819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FF9E0-823E-AA4E-25D3-CF85C8C1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26769-2FE9-7698-CA01-E11EDB1F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1721F-823B-AD5E-B3BF-6935C13A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78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1D68-7FFA-372B-59E7-E9EE363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AE9C4A-B824-088A-4804-BD01B58FA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B334DC-CFFF-3151-8D57-2B1A4F3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F0298-9EA7-9B98-C660-8756F4B7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06B5B-CD71-6814-9469-192CF6B0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0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B4B22E-0057-0353-E1A3-1971B3851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5D47D-0801-AB6D-3FDC-EE9788C8F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7BAE3-EB9F-2991-5E42-57EA20DD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0205A-5B09-D965-19FB-BFA2A385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9C8A6-A0FE-9185-06F5-223D53C1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86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39FCE-8C9E-BECE-C339-73ECDCFF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D85B1-4ED3-16BD-36AD-DCF497F2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90223-9E74-E801-AB24-7DE05855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DF7D7-274B-9FAD-B195-C3E757A9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46196-4A8A-6664-376B-7F2B7C71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67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B38BF-828A-FCC6-38DD-DCE3496E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AF4F70-324C-8424-DCEB-9AF2BA512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37CFD-7381-5866-89AD-ACD5DF0D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091D1-4648-FB30-3809-FF2EC963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915A6-E720-4D62-9EE8-F4BEFC49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837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CDBF-A5DA-226E-08D1-1BC3568E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695E0-D098-BDFB-AFF2-39B5D36F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2F4190-CCEA-16DC-9DC9-899A386C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C73C94-50ED-9A69-5034-BF9C0CFB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18/02/2023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FC414F-14EA-C47F-A490-F7EA40C5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DA634-D33B-EF11-8A27-9E911DF3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05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29116-6073-4A9E-94D2-714EC87F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60A01-34DA-28B1-D9E0-12785D1C6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25B29-B18B-9DFE-FF2F-F369229C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E4D01-6EA3-032E-F436-E44708CA8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35D595-E8DC-7C53-513D-BD950177C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19074D-D3F8-3B68-B1E1-D40CAD73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18/02/2023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C1989F-0632-3D87-C286-E77F41FE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9E2F3A-8F88-F4ED-CB56-A3C48655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6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33BB7-B750-1AF8-73F5-3538F830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E3D1E4-A506-F64C-4F70-2DCB8FA9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18/02/2023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8B4890-8B28-F3A4-8C38-3FA70268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F3F101-F9B5-6141-2474-D05568C9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24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53F56D-6BDE-64E1-2228-F35F09E3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18/02/2023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282504-9A22-5BC0-C684-9237C3DE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BCCF03-8AB6-358C-4687-E98EA37F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5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5B6C3-F14C-D008-92E4-FFC00413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97C4B-7364-9A7A-28B1-DFA65A18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A230EC-32BC-7563-D7F4-35C48145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137D73-C288-F05F-585E-D8A4EC8F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18/02/2023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726385-3F26-E142-0907-8F803EF3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8898CC-5D0C-94FC-DAF2-958D0EF4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3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3DCF7-3AA2-3531-59AA-98AB5D9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F17DD3-E977-141C-2AA7-4362EFA0A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B39B6D-39C0-431C-2FDC-6583C1FD5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3CE264-1030-5911-8568-40CF5F5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18/02/2023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C9DCBE-D451-A9F3-4CC0-B37AD8D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34F38-492C-EF1A-61B9-B6A12DE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26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381E15-EC68-C0FE-50A6-12CBA520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F4D25-A594-D225-2B32-919AE3F7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5E12E-A681-5103-B799-8DB443C0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628D-F35B-4C19-89E3-819AE2172604}" type="datetimeFigureOut">
              <a:rPr lang="es-CO" smtClean="0"/>
              <a:t>18/02/2023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65A97-FEF7-E261-4B24-F17662D7E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DB8B4-AFCC-7816-6424-E24377B9B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12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5E6690-1DAA-4970-DD89-1C9D5B0B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" y="0"/>
            <a:ext cx="12167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D7D7A1-6BDC-458A-5731-73020BFF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5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7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4C071CC-68B4-03A9-3526-C22744722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93014E-7119-07F3-1706-796D50D9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0F2168-79B7-D06B-8F87-562E6749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97" y="0"/>
            <a:ext cx="12223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7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B78578-A73B-D0CF-4CD1-E4E16C73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96"/>
            <a:ext cx="12192000" cy="68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4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FA6B3B-FECA-7C8B-DC26-4495D7F2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05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jair Espinosa silva</dc:creator>
  <cp:lastModifiedBy>Wilmer jair Espinosa silva</cp:lastModifiedBy>
  <cp:revision>1</cp:revision>
  <dcterms:created xsi:type="dcterms:W3CDTF">2023-02-18T20:14:02Z</dcterms:created>
  <dcterms:modified xsi:type="dcterms:W3CDTF">2023-02-18T20:28:09Z</dcterms:modified>
</cp:coreProperties>
</file>