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C21-0212-D701-3029-3BA76CCFE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EBA50-33B6-4638-BC41-02672B804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AA4AA-9240-A7EB-4AFC-2A3C65D9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418F-896B-8716-B176-4DB2C534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71957-C91A-44D6-AFED-6FA69672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4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C0F7-D55E-0C43-68B0-A20D2C3F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4078A-494D-CEFB-4FCD-AB4AC7B58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639A3-6DBA-D8FA-08A4-5A790E32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12BD-C7A7-A083-12DA-C5AA6E3B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828D3-7CFF-FD86-E5B5-96CBE7EF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C7032-4220-DD6E-03EB-C086016FC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1722A-E992-94E7-061F-F064BFFC0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4321-A0C3-F13A-F99D-F92D7FCA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42D02-1297-4B8C-8176-DD9B15B0D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062E-9D47-75DC-8F64-05EC2A5E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6A414-9C93-ED3C-71BD-872E058E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47CA5-2C15-A158-7C75-3526FA53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9B10-D707-0876-D405-6752EF03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1B91E-1C14-C1BC-ADF1-9A462D0E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EC2A-F439-D91F-5F66-9FE74A77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8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87F8-F88E-B069-3AD0-A12CFD87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47B0-1FCB-9F48-D09C-8807350A2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832C0-A9D5-E692-F5FA-0FE23567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9C06-B399-0A17-24A1-A6864788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5AD4A-222D-2E8F-80C7-2DC3647F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9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E49A-FCB2-39ED-C10E-FAED2A69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151B8-1B82-D624-C200-EB23FD491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9136-B61A-DC9D-3F80-65F958220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D3BD-0238-33D8-796A-ACE30C9D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C8271-AF28-96DE-675A-150CA40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6B4C0-554E-6CE2-077A-E82BC537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F43D-0067-3685-C641-CBD3B2FF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15042-B298-A94D-18F2-DDDB561EB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6F5A-FBE4-292F-0BAC-972F14127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B7611-54C6-B8A7-809F-F9696F49C3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41FA0-9FD8-076C-7711-4E280D764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3B0F2E-E8F3-5144-3FF2-D0898182A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A609C-9B9F-F970-6CA7-4A0A456C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B9127-3CDA-8732-A6A1-0CBD3546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9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1AB2-C092-18C2-10B3-11175FE9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DF64BA-1B11-248F-B735-933921F1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27ECA5-5F62-A059-7F0B-C48480B2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37CC-E833-238C-990F-E5ABFFC2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CFA14-C5C9-46A0-71C6-6BF22EB8F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4FB59-D670-CA17-55B8-3B38C624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284A0-7617-B633-1CC6-14C44F46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1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1DCF-0B38-0399-0144-CFE95B2D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49D5E-39E8-816A-C895-578947D2A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DB45F-D512-F95C-2736-CAE2F664A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0F6F1-7704-88FD-5384-AA5CEB2F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708DB-8301-EED8-A96F-B8F2FDF1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7ACDE-9DD6-10CA-1F7C-026BF65B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6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4840-CC16-DCEE-C477-3A0F8D51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7DE2D-3A8D-6E67-4CD5-4308CABEC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86FDA-F653-05AB-F825-74F620D98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202C5-1BAE-B4F3-DDA0-C786E45F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5EF9-9D7E-56E5-1932-D37F9F75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41A3F-F5E6-06F9-9493-322B32B0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DB3CE-9BF2-035D-5C3B-9836DC7D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55DFB-BB34-EA0A-0DB2-D041005D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30C1A-91A7-E41A-CE01-D0C240EF4B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ECBDD-33DF-4C32-8989-F090B00DE3BF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BCF3-5981-1FCD-5000-A7E085385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92D0B-7EF2-02CE-3689-30E6A87EB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B83A-C8E3-4EF0-9F62-B1CF6C872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EE90E4-F46E-2572-4E41-5324FA64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32" y="0"/>
            <a:ext cx="6965428" cy="660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3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FC2C3D-6649-AE59-A945-0F050FACE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232" y="0"/>
            <a:ext cx="6965428" cy="66030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893A76-38E9-D38A-C6CE-5DC5FCF4228A}"/>
              </a:ext>
            </a:extLst>
          </p:cNvPr>
          <p:cNvSpPr/>
          <p:nvPr/>
        </p:nvSpPr>
        <p:spPr>
          <a:xfrm>
            <a:off x="3844886" y="3988106"/>
            <a:ext cx="1655161" cy="50200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Tingting Yao</dc:creator>
  <cp:lastModifiedBy>Tingting Yao</cp:lastModifiedBy>
  <cp:revision>2</cp:revision>
  <dcterms:created xsi:type="dcterms:W3CDTF">2024-11-04T05:05:51Z</dcterms:created>
  <dcterms:modified xsi:type="dcterms:W3CDTF">2025-01-03T11:42:30Z</dcterms:modified>
</cp:coreProperties>
</file>