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D5213-968D-B061-7294-6F1A3CC0DE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6DA2DD-5B7D-8F5E-E1B1-03E03EB1F9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6CA6C-0A3C-EF1B-3176-DB6A67AAF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5616A-B045-49CC-ABD4-AA9E546E504F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ED0201-0551-D7C4-61C5-86DAB3987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1BE46-6D0E-8AA4-04E1-75607A2BC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8E2B1-EA3A-4537-9915-1150352E4B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2001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71C94-BB8F-DA8B-5157-4F4059189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A2DF24-A496-2C48-AF98-F03C532812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977AD4-693D-DBED-7FCA-6CB2AC710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5616A-B045-49CC-ABD4-AA9E546E504F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4D8A05-1100-5131-835E-4E126521A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CBA3AA-3A6C-E870-4FA2-5F80AE6FB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8E2B1-EA3A-4537-9915-1150352E4B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6041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5DD028-856E-2AFE-93D0-7445A019C7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9FD951-C555-893B-58FD-9D26C22FB1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FB9676-C76E-9260-8888-8FDD4C578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5616A-B045-49CC-ABD4-AA9E546E504F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8E9BBF-7636-EE92-268A-F2449EF75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7998C1-EDD7-ADCD-3775-57711698D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8E2B1-EA3A-4537-9915-1150352E4B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2763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AEC2B-AB19-54DE-36E1-71D87676F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3796CB-83DB-B730-193E-27CF86EDFE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2FD714-F274-F3A9-5302-FCB7C1B4F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5616A-B045-49CC-ABD4-AA9E546E504F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E2BE49-BCCB-3140-7FD2-A20135C2E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6A8680-6915-7171-1A93-B50F0DB53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8E2B1-EA3A-4537-9915-1150352E4B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1982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EBEDD-3DA9-BCE5-7155-361986B74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1BCB7F-4B73-84CE-26D9-9E6437A95B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D622E2-91F3-1A45-2EFA-FAF76F154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5616A-B045-49CC-ABD4-AA9E546E504F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C09202-07DD-8DE3-0555-FF9F67114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CBE1F6-5A6A-5F17-F371-9DB662707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8E2B1-EA3A-4537-9915-1150352E4B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0588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BF6BF-CAE2-976F-0DCA-ADB20055A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033BCE-6CD7-32B2-A2F4-C5FDE631BB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253535-043B-6613-F438-4BC34786F7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CA8A6D-A177-9B0D-D982-5D8C77935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5616A-B045-49CC-ABD4-AA9E546E504F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524A45-309D-CF7A-DEA9-6325D8071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ED248E-CAD0-0A88-4267-9080C7128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8E2B1-EA3A-4537-9915-1150352E4B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2301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C6359-429E-EC23-9B1E-61B147418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E31775-AF5F-8A05-717E-FCFB24F0E1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172136-A9AB-A627-662D-B3814CDE09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6FA0AE-B16D-45E2-C66B-34014E6931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B29591-D87D-A2A4-5993-133E00BF84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6900C2-95A7-E407-A073-7C99584A6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5616A-B045-49CC-ABD4-AA9E546E504F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23C93E-6143-2209-556A-ACADEDFBF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FEEEE8-9357-0D81-2452-9D450B052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8E2B1-EA3A-4537-9915-1150352E4B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7503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F4F7E-F033-999F-0E21-6B5FE5074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9F6937-4FFB-67E4-3780-2ED5D4EB0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5616A-B045-49CC-ABD4-AA9E546E504F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4140B7-1073-5A31-E181-A794D8C8F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39F36D-AB58-801F-FAE3-431C72E8C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8E2B1-EA3A-4537-9915-1150352E4B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0978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03C418-67FD-9BFA-1398-EA2B418BD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5616A-B045-49CC-ABD4-AA9E546E504F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B6255A-EBFF-A4EB-E637-35F483762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F8F605-FDA9-908F-5CD2-8EAAAA92C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8E2B1-EA3A-4537-9915-1150352E4B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6683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39432-DD09-E169-94F7-5DC65947A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9A2894-C7E4-65DE-B1C7-5C5672B73B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8B2DB5-EB30-F731-F896-DAC3F71E7E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EE0AD2-00D2-A2F1-A1A1-44B8CC9F4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5616A-B045-49CC-ABD4-AA9E546E504F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7A7A9C-AD32-C4CC-9F91-D20DCB66C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100C57-91D9-C102-A1C3-893617C02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8E2B1-EA3A-4537-9915-1150352E4B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2909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BC3A2-E363-5EF1-74C8-77F7E6451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5ADAC6-4EC5-2B85-82DB-710EBAD9CC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80804B-4B95-9A53-48CD-D12D6867C4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A80EBB-202A-9545-2574-B41C86302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5616A-B045-49CC-ABD4-AA9E546E504F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6FFB3F-553A-7898-7F6D-7D2C8CF23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A8C190-97A4-CC4A-1E8C-A350B3E17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8E2B1-EA3A-4537-9915-1150352E4B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3010004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BEFA6C-AA86-C645-108C-0BFDBD863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FB5EF7-9ABD-F79D-7EFD-02BA3219F5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DACE18-7C7A-ECCB-305C-98AF695126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D5616A-B045-49CC-ABD4-AA9E546E504F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FB3D5-4BB1-6339-A12C-F840273B34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22548A-B214-CE0D-4AD5-4FB67EEFE0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D8E2B1-EA3A-4537-9915-1150352E4B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7878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9132980-F818-30D7-198F-3B0C9BE5A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FFFFFF"/>
                </a:solidFill>
              </a:defRPr>
            </a:pPr>
            <a:r>
              <a:t>1: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11DD4E2-FC3E-9C6A-F354-7EF7BAEA70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spcAft>
                <a:spcPts val="1400"/>
              </a:spcAft>
              <a:defRPr>
                <a:solidFill>
                  <a:srgbClr val="FFFFFF"/>
                </a:solidFill>
              </a:defRPr>
            </a:pPr>
            <a:r>
              <a:t>Title: The Power of Survival</a:t>
            </a:r>
          </a:p>
          <a:p>
            <a:pPr>
              <a:spcAft>
                <a:spcPts val="1400"/>
              </a:spcAft>
              <a:defRPr>
                <a:solidFill>
                  <a:srgbClr val="FFFFFF"/>
                </a:solidFill>
              </a:defRPr>
            </a:pPr>
            <a:r>
              <a:t>Content:</a:t>
            </a:r>
          </a:p>
          <a:p>
            <a:pPr>
              <a:spcAft>
                <a:spcPts val="1400"/>
              </a:spcAft>
              <a:defRPr>
                <a:solidFill>
                  <a:srgbClr val="FFFFFF"/>
                </a:solidFill>
              </a:defRPr>
            </a:pPr>
            <a:r>
              <a:t>- Humans are remarkable creatures who possess a strong will to survive in challenging circumstances.</a:t>
            </a:r>
          </a:p>
          <a:p>
            <a:pPr>
              <a:spcAft>
                <a:spcPts val="1400"/>
              </a:spcAft>
              <a:defRPr>
                <a:solidFill>
                  <a:srgbClr val="FFFFFF"/>
                </a:solidFill>
              </a:defRPr>
            </a:pPr>
            <a:r>
              <a:t>- Our ability to adapt, innovate, and persevere in the face of adversity is a testament to our resilience as a species.</a:t>
            </a:r>
          </a:p>
        </p:txBody>
      </p:sp>
    </p:spTree>
    <p:extLst>
      <p:ext uri="{BB962C8B-B14F-4D97-AF65-F5344CB8AC3E}">
        <p14:creationId xmlns:p14="http://schemas.microsoft.com/office/powerpoint/2010/main" val="3633467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9132980-F818-30D7-198F-3B0C9BE5A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FFFFFF"/>
                </a:solidFill>
              </a:defRPr>
            </a:pPr>
            <a:r>
              <a:t>2: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11DD4E2-FC3E-9C6A-F354-7EF7BAEA70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spcAft>
                <a:spcPts val="1400"/>
              </a:spcAft>
              <a:defRPr>
                <a:solidFill>
                  <a:srgbClr val="FFFFFF"/>
                </a:solidFill>
              </a:defRPr>
            </a:pPr>
            <a:r>
              <a:t>Title: Survival Instincts</a:t>
            </a:r>
          </a:p>
          <a:p>
            <a:pPr>
              <a:spcAft>
                <a:spcPts val="1400"/>
              </a:spcAft>
              <a:defRPr>
                <a:solidFill>
                  <a:srgbClr val="FFFFFF"/>
                </a:solidFill>
              </a:defRPr>
            </a:pPr>
            <a:r>
              <a:t>Content:</a:t>
            </a:r>
          </a:p>
          <a:p>
            <a:pPr>
              <a:spcAft>
                <a:spcPts val="1400"/>
              </a:spcAft>
              <a:defRPr>
                <a:solidFill>
                  <a:srgbClr val="FFFFFF"/>
                </a:solidFill>
              </a:defRPr>
            </a:pPr>
            <a:r>
              <a:t>- From the earliest days of our evolution, humans have developed survival instincts that drive us to seek food, shelter, and safety.</a:t>
            </a:r>
          </a:p>
          <a:p>
            <a:pPr>
              <a:spcAft>
                <a:spcPts val="1400"/>
              </a:spcAft>
              <a:defRPr>
                <a:solidFill>
                  <a:srgbClr val="FFFFFF"/>
                </a:solidFill>
              </a:defRPr>
            </a:pPr>
            <a:r>
              <a:t>- Our fight-or-flight response, critical thinking skills, and social cooperation have all played a role in our ability to overcome obstacles and thrive.</a:t>
            </a:r>
          </a:p>
        </p:txBody>
      </p:sp>
    </p:spTree>
    <p:extLst>
      <p:ext uri="{BB962C8B-B14F-4D97-AF65-F5344CB8AC3E}">
        <p14:creationId xmlns:p14="http://schemas.microsoft.com/office/powerpoint/2010/main" val="693464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9132980-F818-30D7-198F-3B0C9BE5A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FFFFFF"/>
                </a:solidFill>
              </a:defRPr>
            </a:pPr>
            <a:r>
              <a:t>3: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11DD4E2-FC3E-9C6A-F354-7EF7BAEA70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spcAft>
                <a:spcPts val="1400"/>
              </a:spcAft>
              <a:defRPr>
                <a:solidFill>
                  <a:srgbClr val="FFFFFF"/>
                </a:solidFill>
              </a:defRPr>
            </a:pPr>
            <a:r>
              <a:t>Title: Lessons from the Past</a:t>
            </a:r>
          </a:p>
          <a:p>
            <a:pPr>
              <a:spcAft>
                <a:spcPts val="1400"/>
              </a:spcAft>
              <a:defRPr>
                <a:solidFill>
                  <a:srgbClr val="FFFFFF"/>
                </a:solidFill>
              </a:defRPr>
            </a:pPr>
            <a:r>
              <a:t>Content:</a:t>
            </a:r>
          </a:p>
          <a:p>
            <a:pPr>
              <a:spcAft>
                <a:spcPts val="1400"/>
              </a:spcAft>
              <a:defRPr>
                <a:solidFill>
                  <a:srgbClr val="FFFFFF"/>
                </a:solidFill>
              </a:defRPr>
            </a:pPr>
            <a:r>
              <a:t>- Throughout history, humans have faced and survived countless hardships, from natural disasters to wars and pandemics.</a:t>
            </a:r>
          </a:p>
          <a:p>
            <a:pPr>
              <a:spcAft>
                <a:spcPts val="1400"/>
              </a:spcAft>
              <a:defRPr>
                <a:solidFill>
                  <a:srgbClr val="FFFFFF"/>
                </a:solidFill>
              </a:defRPr>
            </a:pPr>
            <a:r>
              <a:t>- By learning from our past experiences and drawing inspiration from our ancestors, we can continue to navigate challenges and build a better future for generations to come.</a:t>
            </a:r>
          </a:p>
        </p:txBody>
      </p:sp>
    </p:spTree>
    <p:extLst>
      <p:ext uri="{BB962C8B-B14F-4D97-AF65-F5344CB8AC3E}">
        <p14:creationId xmlns:p14="http://schemas.microsoft.com/office/powerpoint/2010/main" val="11846861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Parth Bidari</dc:creator>
  <cp:lastModifiedBy>Parth Bidari</cp:lastModifiedBy>
  <cp:revision>1</cp:revision>
  <dcterms:created xsi:type="dcterms:W3CDTF">2024-05-11T16:54:25Z</dcterms:created>
  <dcterms:modified xsi:type="dcterms:W3CDTF">2024-05-11T16:54:59Z</dcterms:modified>
</cp:coreProperties>
</file>