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5213-968D-B061-7294-6F1A3CC0D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DA2DD-5B7D-8F5E-E1B1-03E03EB1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CA6C-0A3C-EF1B-3176-DB6A67AA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0201-0551-D7C4-61C5-86DAB39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BE46-6D0E-8AA4-04E1-75607A2B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C94-BB8F-DA8B-5157-4F405918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DF24-A496-2C48-AF98-F03C5328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7AD4-693D-DBED-7FCA-6CB2AC71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8A05-1100-5131-835E-4E126521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A3AA-3A6C-E870-4FA2-5F80AE6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4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DD028-856E-2AFE-93D0-7445A019C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FD951-C555-893B-58FD-9D26C22F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9676-C76E-9260-8888-8FDD4C57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9BBF-7636-EE92-268A-F2449EF7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98C1-EDD7-ADCD-3775-57711698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6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EC2B-AB19-54DE-36E1-71D87676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96CB-83DB-B730-193E-27CF86ED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714-F274-F3A9-5302-FCB7C1B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BE49-BCCB-3140-7FD2-A20135C2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8680-6915-7171-1A93-B50F0DB5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8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BEDD-3DA9-BCE5-7155-361986B7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BCB7F-4B73-84CE-26D9-9E6437A9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22E2-91F3-1A45-2EFA-FAF76F15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9202-07DD-8DE3-0555-FF9F671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E1F6-5A6A-5F17-F371-9DB66270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F6BF-CAE2-976F-0DCA-ADB20055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3BCE-6CD7-32B2-A2F4-C5FDE631B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53535-043B-6613-F438-4BC34786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8A6D-A177-9B0D-D982-5D8C7793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4A45-309D-CF7A-DEA9-6325D807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D248E-CAD0-0A88-4267-9080C712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6359-429E-EC23-9B1E-61B14741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1775-AF5F-8A05-717E-FCFB24F0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2136-A9AB-A627-662D-B3814CDE0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A0AE-B16D-45E2-C66B-34014E693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29591-D87D-A2A4-5993-133E00BF8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900C2-95A7-E407-A073-7C99584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3C93E-6143-2209-556A-ACADEDF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EEE8-9357-0D81-2452-9D450B05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4F7E-F033-999F-0E21-6B5FE507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F6937-4FFB-67E4-3780-2ED5D4E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40B7-1073-5A31-E181-A794D8C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9F36D-AB58-801F-FAE3-431C72E8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3C418-67FD-9BFA-1398-EA2B418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6255A-EBFF-A4EB-E637-35F48376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F605-FDA9-908F-5CD2-8EAAAA92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8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432-DD09-E169-94F7-5DC65947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2894-C7E4-65DE-B1C7-5C5672B7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2DB5-EB30-F731-F896-DAC3F71E7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0AD2-00D2-A2F1-A1A1-44B8CC9F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7A9C-AD32-C4CC-9F91-D20DCB66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0C57-91D9-C102-A1C3-893617C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C3A2-E363-5EF1-74C8-77F7E645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ADAC6-4EC5-2B85-82DB-710EBAD9C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0804B-4B95-9A53-48CD-D12D6867C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0EBB-202A-9545-2574-B41C8630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FFB3F-553A-7898-7F6D-7D2C8CF2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190-97A4-CC4A-1E8C-A350B3E1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FA6C-AA86-C645-108C-0BFDBD86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5EF7-9ABD-F79D-7EFD-02BA3219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CE18-7C7A-ECCB-305C-98AF6951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B3D5-4BB1-6339-A12C-F840273B3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548A-B214-CE0D-4AD5-4FB67EEF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32980-F818-30D7-198F-3B0C9BE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DD4E2-FC3E-9C6A-F354-7EF7BAE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32980-F818-30D7-198F-3B0C9BE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DD4E2-FC3E-9C6A-F354-7EF7BAE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32980-F818-30D7-198F-3B0C9BE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DD4E2-FC3E-9C6A-F354-7EF7BAE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Bidari</dc:creator>
  <cp:lastModifiedBy>Parth Bidari</cp:lastModifiedBy>
  <cp:revision>1</cp:revision>
  <dcterms:created xsi:type="dcterms:W3CDTF">2024-05-11T16:54:25Z</dcterms:created>
  <dcterms:modified xsi:type="dcterms:W3CDTF">2024-05-11T16:54:59Z</dcterms:modified>
</cp:coreProperties>
</file>