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76" r:id="rId11"/>
    <p:sldId id="271" r:id="rId12"/>
    <p:sldId id="269" r:id="rId13"/>
    <p:sldId id="275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1694D-CC28-4AA3-9DCA-00EA61110421}" v="7" dt="2022-01-10T13:51:06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s Barboza Ordóñez" userId="b12ea269-bb14-4fab-aba9-c3326111896d" providerId="ADAL" clId="{98B1694D-CC28-4AA3-9DCA-00EA61110421}"/>
    <pc:docChg chg="undo custSel modSld">
      <pc:chgData name="Brais Barboza Ordóñez" userId="b12ea269-bb14-4fab-aba9-c3326111896d" providerId="ADAL" clId="{98B1694D-CC28-4AA3-9DCA-00EA61110421}" dt="2022-01-10T13:51:06.445" v="13"/>
      <pc:docMkLst>
        <pc:docMk/>
      </pc:docMkLst>
      <pc:sldChg chg="modSp mod">
        <pc:chgData name="Brais Barboza Ordóñez" userId="b12ea269-bb14-4fab-aba9-c3326111896d" providerId="ADAL" clId="{98B1694D-CC28-4AA3-9DCA-00EA61110421}" dt="2022-01-10T13:49:29.449" v="5" actId="790"/>
        <pc:sldMkLst>
          <pc:docMk/>
          <pc:sldMk cId="2259308896" sldId="256"/>
        </pc:sldMkLst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325608595" sldId="257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325608595" sldId="257"/>
            <ac:spMk id="3" creationId="{22788C46-D0BC-4307-AE55-7601A139E7CB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4212917468" sldId="260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4212917468" sldId="260"/>
            <ac:spMk id="2" creationId="{F96F75DE-8A44-4EC5-83C6-95BDDF10DFD9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527386939" sldId="261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527386939" sldId="261"/>
            <ac:spMk id="12" creationId="{8B16CFE3-28A8-425C-B0B9-1E88BF66D8E6}"/>
          </ac:spMkLst>
        </pc:spChg>
      </pc:sldChg>
      <pc:sldChg chg="modSp mod">
        <pc:chgData name="Brais Barboza Ordóñez" userId="b12ea269-bb14-4fab-aba9-c3326111896d" providerId="ADAL" clId="{98B1694D-CC28-4AA3-9DCA-00EA61110421}" dt="2022-01-10T13:51:02.581" v="12" actId="790"/>
        <pc:sldMkLst>
          <pc:docMk/>
          <pc:sldMk cId="3396266754" sldId="269"/>
        </pc:sldMkLst>
        <pc:spChg chg="mod">
          <ac:chgData name="Brais Barboza Ordóñez" userId="b12ea269-bb14-4fab-aba9-c3326111896d" providerId="ADAL" clId="{98B1694D-CC28-4AA3-9DCA-00EA61110421}" dt="2022-01-10T13:46:36.972" v="0" actId="6549"/>
          <ac:spMkLst>
            <pc:docMk/>
            <pc:sldMk cId="3396266754" sldId="269"/>
            <ac:spMk id="3" creationId="{DF3B501F-5E7A-5D46-8856-A27912A21D96}"/>
          </ac:spMkLst>
        </pc:spChg>
        <pc:spChg chg="mod">
          <ac:chgData name="Brais Barboza Ordóñez" userId="b12ea269-bb14-4fab-aba9-c3326111896d" providerId="ADAL" clId="{98B1694D-CC28-4AA3-9DCA-00EA61110421}" dt="2022-01-10T13:51:02.581" v="12" actId="790"/>
          <ac:spMkLst>
            <pc:docMk/>
            <pc:sldMk cId="3396266754" sldId="269"/>
            <ac:spMk id="78" creationId="{5D77C6A1-4B45-43C2-8F65-7F27B0F2F586}"/>
          </ac:spMkLst>
        </pc:spChg>
      </pc:sldChg>
      <pc:sldChg chg="modSp">
        <pc:chgData name="Brais Barboza Ordóñez" userId="b12ea269-bb14-4fab-aba9-c3326111896d" providerId="ADAL" clId="{98B1694D-CC28-4AA3-9DCA-00EA61110421}" dt="2022-01-10T13:51:06.445" v="13"/>
        <pc:sldMkLst>
          <pc:docMk/>
          <pc:sldMk cId="926184573" sldId="275"/>
        </pc:sldMkLst>
        <pc:spChg chg="mod">
          <ac:chgData name="Brais Barboza Ordóñez" userId="b12ea269-bb14-4fab-aba9-c3326111896d" providerId="ADAL" clId="{98B1694D-CC28-4AA3-9DCA-00EA61110421}" dt="2022-01-10T13:51:06.445" v="13"/>
          <ac:spMkLst>
            <pc:docMk/>
            <pc:sldMk cId="926184573" sldId="275"/>
            <ac:spMk id="3" creationId="{BABC2CE0-8806-4B2A-A10A-32984D3174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8C64D-66BC-4563-89FD-54DD4A2A4C9D}" type="datetime1">
              <a:rPr lang="es-ES" smtClean="0"/>
              <a:t>10/01/2022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EAA-907C-4EDC-A00E-1E4C041D46F2}" type="datetime1">
              <a:rPr lang="es-ES" smtClean="0"/>
              <a:pPr/>
              <a:t>10/01/2022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0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22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39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933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81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75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22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2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1" name="Marcador de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" name="Marcador de posición de imagen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2" name="Marcador de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8" name="Marcador de posición de imagen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4" name="Marcador de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5" name="Marcador de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9" name="Marcador de posición de imagen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o el 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3" name="Marcador de posición de imagen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4" name="Marcador de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posición de imagen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7" name="Marcador de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8" name="Marcador de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9" name="Marcador de posición de imagen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0" name="Marcador de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1" name="Marcador de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2" name="Marcador de posición de imagen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3" name="Marcador de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posición de imagen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6" name="Marcador de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8" name="Marcador de posición de imagen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9" name="Marcador de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1" name="Marcador de posición de imagen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52" name="Marcador de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3" name="Marcador de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xico.fernancez@udc.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s-ES" dirty="0"/>
              <a:t>Presentación del trabajo tutelado.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627" y="5340889"/>
            <a:ext cx="9500507" cy="1082105"/>
          </a:xfrm>
        </p:spPr>
        <p:txBody>
          <a:bodyPr rtlCol="0"/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5" y="4093744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  <a:p>
            <a:pPr lvl="1"/>
            <a:r>
              <a:rPr lang="es-ES" dirty="0">
                <a:hlinkClick r:id="rId3"/>
              </a:rPr>
              <a:t>xico.fernancez@udc.es</a:t>
            </a:r>
            <a:endParaRPr lang="es-ES" dirty="0"/>
          </a:p>
          <a:p>
            <a:pPr lvl="1"/>
            <a:r>
              <a:rPr lang="es-ES" dirty="0"/>
              <a:t>brais.barboza@udc.es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Introducción</a:t>
            </a:r>
          </a:p>
          <a:p>
            <a:pPr rtl="0"/>
            <a:r>
              <a:rPr lang="es-ES" dirty="0"/>
              <a:t>Componentes principales</a:t>
            </a:r>
          </a:p>
          <a:p>
            <a:pPr rtl="0"/>
            <a:r>
              <a:rPr lang="es-ES" dirty="0"/>
              <a:t>Acelerómetro</a:t>
            </a:r>
          </a:p>
          <a:p>
            <a:pPr rtl="0"/>
            <a:r>
              <a:rPr lang="es-ES" dirty="0"/>
              <a:t>Pantalla de segmentos</a:t>
            </a:r>
          </a:p>
          <a:p>
            <a:pPr rtl="0"/>
            <a:r>
              <a:rPr lang="es-ES" dirty="0"/>
              <a:t>Interrupciones</a:t>
            </a:r>
          </a:p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El trabajo consiste en realizar una representación de la orientación del microchip mediante la pantalla de segmentos.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73" y="1982427"/>
            <a:ext cx="6245912" cy="2387600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45" y="78061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CFE3-28A8-425C-B0B9-1E88BF66D8E6}"/>
              </a:ext>
            </a:extLst>
          </p:cNvPr>
          <p:cNvSpPr txBox="1"/>
          <p:nvPr/>
        </p:nvSpPr>
        <p:spPr>
          <a:xfrm>
            <a:off x="1556542" y="2018581"/>
            <a:ext cx="194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Acelerómetro</a:t>
            </a:r>
            <a:endParaRPr lang="gl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1DD75-FBD1-4ECD-87F9-63480B05821A}"/>
              </a:ext>
            </a:extLst>
          </p:cNvPr>
          <p:cNvSpPr txBox="1"/>
          <p:nvPr/>
        </p:nvSpPr>
        <p:spPr>
          <a:xfrm>
            <a:off x="7729888" y="2018581"/>
            <a:ext cx="32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Pantalla de segmentos</a:t>
            </a:r>
            <a:endParaRPr lang="gl-E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3DA75-6B52-4C97-9CEF-17881510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83" y="3429000"/>
            <a:ext cx="4225505" cy="27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0A577D2-48C6-40CA-89E2-E8BE53ABE217}"/>
              </a:ext>
            </a:extLst>
          </p:cNvPr>
          <p:cNvCxnSpPr/>
          <p:nvPr/>
        </p:nvCxnSpPr>
        <p:spPr>
          <a:xfrm flipH="1">
            <a:off x="6944264" y="2480246"/>
            <a:ext cx="2104845" cy="23335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2DE32B-D950-4FAC-9094-53AC89A938F3}"/>
              </a:ext>
            </a:extLst>
          </p:cNvPr>
          <p:cNvCxnSpPr/>
          <p:nvPr/>
        </p:nvCxnSpPr>
        <p:spPr>
          <a:xfrm>
            <a:off x="2881223" y="2570672"/>
            <a:ext cx="2277373" cy="29157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A1A0CE-D0AA-40C3-803A-E0E05C318843}"/>
              </a:ext>
            </a:extLst>
          </p:cNvPr>
          <p:cNvSpPr/>
          <p:nvPr/>
        </p:nvSpPr>
        <p:spPr>
          <a:xfrm>
            <a:off x="5158596" y="5374257"/>
            <a:ext cx="233223" cy="26989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C4C289-64A9-41AA-B7B5-2186C28742E2}"/>
              </a:ext>
            </a:extLst>
          </p:cNvPr>
          <p:cNvSpPr/>
          <p:nvPr/>
        </p:nvSpPr>
        <p:spPr>
          <a:xfrm>
            <a:off x="6357668" y="4666891"/>
            <a:ext cx="586596" cy="113006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Acelerómetro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DF9C618-7C4E-457A-A6EE-3D54F748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8795" y="1745456"/>
            <a:ext cx="4633342" cy="3367087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Freescale MMA8451Q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Bus I2C y dos se</a:t>
            </a:r>
            <a:r>
              <a:rPr lang="es-ES" dirty="0">
                <a:latin typeface="Arial" panose="020B0604020202020204" pitchFamily="34" charset="0"/>
              </a:rPr>
              <a:t>ñales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Utiliza la librería I2C</a:t>
            </a:r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Pantalla de segmentos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Pantalla de segmentos de 4 dígitos.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LUMEX LCD-S401M16KR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dirty="0">
                <a:latin typeface="Arial" panose="020B0604020202020204" pitchFamily="34" charset="0"/>
              </a:rPr>
              <a:t>Utiliza LCD.c</a:t>
            </a:r>
            <a:endParaRPr lang="gl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93157ED-3610-4B53-8017-B72B5EA6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96" y="1816786"/>
            <a:ext cx="3000794" cy="21720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2C9984B-EDCB-4889-A08C-1A0D6693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665" y="4441558"/>
            <a:ext cx="219105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95" y="344607"/>
            <a:ext cx="2109592" cy="776690"/>
          </a:xfrm>
        </p:spPr>
        <p:txBody>
          <a:bodyPr rtlCol="0"/>
          <a:lstStyle/>
          <a:p>
            <a:pPr rtl="0"/>
            <a:r>
              <a:rPr lang="es-ES" dirty="0"/>
              <a:t>Flujo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47" name="Imagen 46" descr="Diagrama&#10;&#10;Descripción generada automáticamente">
            <a:extLst>
              <a:ext uri="{FF2B5EF4-FFF2-40B4-BE49-F238E27FC236}">
                <a16:creationId xmlns:a16="http://schemas.microsoft.com/office/drawing/2014/main" id="{0BE965EF-C693-4938-9845-EEA4DD8A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9" y="1241754"/>
            <a:ext cx="4105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78142" cy="1325563"/>
          </a:xfrm>
        </p:spPr>
        <p:txBody>
          <a:bodyPr rtlCol="0"/>
          <a:lstStyle/>
          <a:p>
            <a:pPr rtl="0"/>
            <a:r>
              <a:rPr lang="es-ES" dirty="0"/>
              <a:t>Interrupciones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D77C6A1-4B45-43C2-8F65-7F27B0F2F586}"/>
              </a:ext>
            </a:extLst>
          </p:cNvPr>
          <p:cNvSpPr txBox="1"/>
          <p:nvPr/>
        </p:nvSpPr>
        <p:spPr>
          <a:xfrm>
            <a:off x="905774" y="1915064"/>
            <a:ext cx="34964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Pulsado</a:t>
            </a:r>
            <a:r>
              <a:rPr lang="en-US" sz="2800" dirty="0"/>
              <a:t> de </a:t>
            </a:r>
            <a:r>
              <a:rPr lang="es-ES" sz="2800" dirty="0"/>
              <a:t>botón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Acelerómetro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Dormir</a:t>
            </a:r>
            <a:r>
              <a:rPr lang="en-US" sz="2800" dirty="0"/>
              <a:t> </a:t>
            </a:r>
            <a:r>
              <a:rPr lang="es-ES" sz="2800" dirty="0"/>
              <a:t>el</a:t>
            </a:r>
            <a:r>
              <a:rPr lang="en-US" sz="2800" dirty="0"/>
              <a:t> microchip</a:t>
            </a:r>
            <a:endParaRPr lang="gl-ES" sz="2800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4_TF45331398_Win32" id="{C31B48D8-30FF-44BD-90C4-10D541B25F44}" vid="{FC2E6B5B-1082-4C45-857B-09287BBCB6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113</TotalTime>
  <Words>124</Words>
  <Application>Microsoft Office PowerPoint</Application>
  <PresentationFormat>Panorámica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Tema de Office</vt:lpstr>
      <vt:lpstr>Presentación del trabajo tutelado.</vt:lpstr>
      <vt:lpstr>Agenda</vt:lpstr>
      <vt:lpstr>Introducción</vt:lpstr>
      <vt:lpstr>Componentes principales</vt:lpstr>
      <vt:lpstr>Componentes principales</vt:lpstr>
      <vt:lpstr>Acelerómetro</vt:lpstr>
      <vt:lpstr>Pantalla de segmentos</vt:lpstr>
      <vt:lpstr>Flujo</vt:lpstr>
      <vt:lpstr>Interrupciones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trabajo tutelado.</dc:title>
  <dc:creator>brais barboza</dc:creator>
  <cp:lastModifiedBy>brais barboza</cp:lastModifiedBy>
  <cp:revision>1</cp:revision>
  <dcterms:created xsi:type="dcterms:W3CDTF">2022-01-10T11:57:36Z</dcterms:created>
  <dcterms:modified xsi:type="dcterms:W3CDTF">2022-01-10T13:51:32Z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