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921" r:id="rId3"/>
    <p:sldId id="922" r:id="rId4"/>
    <p:sldId id="923" r:id="rId5"/>
    <p:sldId id="924" r:id="rId6"/>
    <p:sldId id="901" r:id="rId7"/>
    <p:sldId id="903" r:id="rId8"/>
    <p:sldId id="80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07A"/>
    <a:srgbClr val="7A6E67"/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3294" autoAdjust="0"/>
  </p:normalViewPr>
  <p:slideViewPr>
    <p:cSldViewPr>
      <p:cViewPr varScale="1">
        <p:scale>
          <a:sx n="62" d="100"/>
          <a:sy n="62" d="100"/>
        </p:scale>
        <p:origin x="72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0C9-E830-1241-BEA3-6925DA004ECF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4522-76EF-EF4D-8870-07F3436BA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45082-6AF3-024B-A14D-C5AD8123919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D18E-8B09-B24B-9169-4FC527B8D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3F1E3-896D-8741-A1C3-E904EAAC72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0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3F1E3-896D-8741-A1C3-E904EAAC72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3F1E3-896D-8741-A1C3-E904EAAC72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5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3F1E3-896D-8741-A1C3-E904EAAC72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3F1E3-896D-8741-A1C3-E904EAAC72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5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1CAEB-67AD-458E-B98A-1074D66B1EF8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1066800"/>
          </a:xfrm>
        </p:spPr>
        <p:txBody>
          <a:bodyPr anchor="b"/>
          <a:lstStyle>
            <a:lvl1pPr algn="ctr">
              <a:defRPr sz="40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077200" cy="914400"/>
          </a:xfrm>
        </p:spPr>
        <p:txBody>
          <a:bodyPr/>
          <a:lstStyle>
            <a:lvl1pPr marL="0" indent="0" algn="ctr">
              <a:buFont typeface="Times" charset="0"/>
              <a:buNone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2976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Department of Computer Science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7620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5877289" y="6324600"/>
            <a:ext cx="2976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Univers 65 Bold" charset="0"/>
              </a:rPr>
              <a:t>Department of Computer Science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chemeClr val="tx1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1066800"/>
          </a:xfrm>
        </p:spPr>
        <p:txBody>
          <a:bodyPr/>
          <a:lstStyle/>
          <a:p>
            <a:r>
              <a:rPr lang="en-US" dirty="0"/>
              <a:t>Classifying Bird Species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077200" cy="1371600"/>
          </a:xfrm>
        </p:spPr>
        <p:txBody>
          <a:bodyPr/>
          <a:lstStyle/>
          <a:p>
            <a:r>
              <a:rPr lang="en-US" dirty="0"/>
              <a:t>Michael, Eli, Brandon</a:t>
            </a:r>
          </a:p>
          <a:p>
            <a:r>
              <a:rPr lang="en-US" dirty="0"/>
              <a:t>12/5/21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CA5F65A-754D-1E47-B7A0-7C3F1DC1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2C153-5B2E-9041-AE33-9AB295EB3A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5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D59F-FDA0-CC44-99C5-6746C7BA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00D5-F601-774F-9792-5AA772B5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/>
              <a:t>What is the background of your task?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kind of data you have?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problem you want to solve?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5D151-0C2E-664A-9FF0-4E34D3FED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2C153-5B2E-9041-AE33-9AB295EB3A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1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D59F-FDA0-CC44-99C5-6746C7BA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00D5-F601-774F-9792-5AA772B5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/>
              <a:t>What is the dataset?</a:t>
            </a:r>
          </a:p>
          <a:p>
            <a:endParaRPr lang="en-US" dirty="0"/>
          </a:p>
          <a:p>
            <a:r>
              <a:rPr lang="en-US" dirty="0"/>
              <a:t>What features you use?</a:t>
            </a:r>
          </a:p>
          <a:p>
            <a:endParaRPr lang="en-US" dirty="0"/>
          </a:p>
          <a:p>
            <a:r>
              <a:rPr lang="en-US" dirty="0"/>
              <a:t>What is the expected output by your machine learning models.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08EEAB25-225A-DE43-8DB0-393B7B1D8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2C153-5B2E-9041-AE33-9AB295EB3A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D59F-FDA0-CC44-99C5-6746C7BA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00D5-F601-774F-9792-5AA772B5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/>
              <a:t>Here you can talk about the related work?</a:t>
            </a:r>
          </a:p>
          <a:p>
            <a:pPr lvl="1"/>
            <a:r>
              <a:rPr lang="en-US" dirty="0"/>
              <a:t>Existing methods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5" name="Slide Number Placeholder 4">
            <a:extLst>
              <a:ext uri="{FF2B5EF4-FFF2-40B4-BE49-F238E27FC236}">
                <a16:creationId xmlns:a16="http://schemas.microsoft.com/office/drawing/2014/main" id="{D6B4F9CA-267E-FB45-B4DC-13D0CCB4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2C153-5B2E-9041-AE33-9AB295EB3A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6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D59F-FDA0-CC44-99C5-6746C7BA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Your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00D5-F601-774F-9792-5AA772B5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/>
              <a:t>Here you talk about your methods</a:t>
            </a:r>
          </a:p>
          <a:p>
            <a:pPr lvl="1"/>
            <a:r>
              <a:rPr lang="en-US" dirty="0"/>
              <a:t>Intuition</a:t>
            </a:r>
          </a:p>
          <a:p>
            <a:pPr lvl="1"/>
            <a:r>
              <a:rPr lang="en-US" dirty="0"/>
              <a:t>Data processing</a:t>
            </a:r>
          </a:p>
          <a:p>
            <a:pPr lvl="1"/>
            <a:r>
              <a:rPr lang="en-US" dirty="0"/>
              <a:t>Algorithm details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874D9EA-0B73-B347-86A1-F2376C482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2C153-5B2E-9041-AE33-9AB295EB3A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D59F-FDA0-CC44-99C5-6746C7BA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Experimental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00D5-F601-774F-9792-5AA772B5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/>
              <a:t>What features to use?</a:t>
            </a:r>
          </a:p>
          <a:p>
            <a:endParaRPr lang="en-US" dirty="0"/>
          </a:p>
          <a:p>
            <a:r>
              <a:rPr lang="en-US" dirty="0"/>
              <a:t>What are the choices of hyper-parameters?</a:t>
            </a:r>
          </a:p>
          <a:p>
            <a:endParaRPr lang="en-US" dirty="0"/>
          </a:p>
          <a:p>
            <a:r>
              <a:rPr lang="en-US" dirty="0"/>
              <a:t>How about the training process?</a:t>
            </a:r>
          </a:p>
          <a:p>
            <a:pPr lvl="1"/>
            <a:r>
              <a:rPr lang="en-US" dirty="0"/>
              <a:t>Number of epochs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Hardware (GPU or CPU)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6742B5AF-63C6-FC40-B645-0D9C2CB4F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2C153-5B2E-9041-AE33-9AB295EB3A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CCC-7C92-B743-A8B8-CDFA2DA1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763CBB-044C-8C4B-896F-0A04CD95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/>
              <a:t>Use a table to show your results</a:t>
            </a:r>
          </a:p>
          <a:p>
            <a:endParaRPr lang="en-US" dirty="0"/>
          </a:p>
          <a:p>
            <a:r>
              <a:rPr lang="en-US" dirty="0"/>
              <a:t>Talk about the findings or insights from the results</a:t>
            </a:r>
          </a:p>
          <a:p>
            <a:endParaRPr lang="en-US" dirty="0"/>
          </a:p>
          <a:p>
            <a:r>
              <a:rPr lang="en-US" dirty="0"/>
              <a:t>Are the results meet your expectations?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4A2A9C6-06AA-4F4E-9C22-DDE04B547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2C153-5B2E-9041-AE33-9AB295EB3A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29DB1-ED34-0242-839E-1AC92259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133600" cy="365125"/>
          </a:xfr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2C153-5B2E-9041-AE33-9AB295EB3A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3685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3783</TotalTime>
  <Words>156</Words>
  <Application>Microsoft Office PowerPoint</Application>
  <PresentationFormat>On-screen Show (4:3)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Times</vt:lpstr>
      <vt:lpstr>Times New Roman</vt:lpstr>
      <vt:lpstr>Univers 65 Bold</vt:lpstr>
      <vt:lpstr>Univers 67 CondensedBold</vt:lpstr>
      <vt:lpstr>PowerPoint</vt:lpstr>
      <vt:lpstr>Classifying Bird Species</vt:lpstr>
      <vt:lpstr>Background</vt:lpstr>
      <vt:lpstr>Datasets</vt:lpstr>
      <vt:lpstr>Related work</vt:lpstr>
      <vt:lpstr>Your method</vt:lpstr>
      <vt:lpstr>Experimental setups</vt:lpstr>
      <vt:lpstr>Experimental results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Jill Thomasson</dc:creator>
  <cp:lastModifiedBy>Brandon Xicon</cp:lastModifiedBy>
  <cp:revision>329</cp:revision>
  <dcterms:created xsi:type="dcterms:W3CDTF">2013-11-14T17:36:34Z</dcterms:created>
  <dcterms:modified xsi:type="dcterms:W3CDTF">2021-11-29T23:14:31Z</dcterms:modified>
</cp:coreProperties>
</file>