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2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79"/>
    <p:restoredTop sz="94659"/>
  </p:normalViewPr>
  <p:slideViewPr>
    <p:cSldViewPr snapToGrid="0" snapToObjects="1">
      <p:cViewPr varScale="1">
        <p:scale>
          <a:sx n="66" d="100"/>
          <a:sy n="66" d="100"/>
        </p:scale>
        <p:origin x="200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4D617-E1C7-174C-A76C-9FD7EFF2B7F8}" type="datetimeFigureOut">
              <a:rPr lang="it-IT" smtClean="0"/>
              <a:t>12/04/21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869FBA39-5C84-3D4E-AD76-CF2800316C5A}" type="slidenum">
              <a:rPr lang="it-IT" smtClean="0"/>
              <a:t>‹N›</a:t>
            </a:fld>
            <a:endParaRPr lang="it-IT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267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4D617-E1C7-174C-A76C-9FD7EFF2B7F8}" type="datetimeFigureOut">
              <a:rPr lang="it-IT" smtClean="0"/>
              <a:t>12/04/21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BA39-5C84-3D4E-AD76-CF2800316C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1150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4D617-E1C7-174C-A76C-9FD7EFF2B7F8}" type="datetimeFigureOut">
              <a:rPr lang="it-IT" smtClean="0"/>
              <a:t>12/04/21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BA39-5C84-3D4E-AD76-CF2800316C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643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1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368300" y="228601"/>
            <a:ext cx="3779520" cy="1298448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5034580" y="533400"/>
            <a:ext cx="6751021" cy="570280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299" y="1539240"/>
            <a:ext cx="3779520" cy="4709160"/>
          </a:xfrm>
        </p:spPr>
        <p:txBody>
          <a:bodyPr/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470E49B6-324C-CB40-B2DD-6E254A62465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D79613C-3D8B-A345-917A-0057558F3683}" type="datetimeFigureOut">
              <a:rPr lang="it-IT" altLang="it-IT"/>
              <a:pPr>
                <a:defRPr/>
              </a:pPr>
              <a:t>12/04/21</a:t>
            </a:fld>
            <a:endParaRPr lang="it-IT" altLang="it-IT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E42D72E7-22E6-C74C-B388-02B77A4635D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AA73BBB7-E69E-974B-A75A-E8313CFA07D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94AD4-B1FC-6A43-A787-E48473118B6F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089860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4D617-E1C7-174C-A76C-9FD7EFF2B7F8}" type="datetimeFigureOut">
              <a:rPr lang="it-IT" smtClean="0"/>
              <a:t>12/04/21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BA39-5C84-3D4E-AD76-CF2800316C5A}" type="slidenum">
              <a:rPr lang="it-IT" smtClean="0"/>
              <a:t>‹N›</a:t>
            </a:fld>
            <a:endParaRPr lang="it-IT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82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4D617-E1C7-174C-A76C-9FD7EFF2B7F8}" type="datetimeFigureOut">
              <a:rPr lang="it-IT" smtClean="0"/>
              <a:t>12/04/21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BA39-5C84-3D4E-AD76-CF2800316C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9903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4D617-E1C7-174C-A76C-9FD7EFF2B7F8}" type="datetimeFigureOut">
              <a:rPr lang="it-IT" smtClean="0"/>
              <a:t>12/04/21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BA39-5C84-3D4E-AD76-CF2800316C5A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1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4D617-E1C7-174C-A76C-9FD7EFF2B7F8}" type="datetimeFigureOut">
              <a:rPr lang="it-IT" smtClean="0"/>
              <a:t>12/04/21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BA39-5C84-3D4E-AD76-CF2800316C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121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4D617-E1C7-174C-A76C-9FD7EFF2B7F8}" type="datetimeFigureOut">
              <a:rPr lang="it-IT" smtClean="0"/>
              <a:t>12/04/21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BA39-5C84-3D4E-AD76-CF2800316C5A}" type="slidenum">
              <a:rPr lang="it-IT" smtClean="0"/>
              <a:t>‹N›</a:t>
            </a:fld>
            <a:endParaRPr lang="it-IT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3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4D617-E1C7-174C-A76C-9FD7EFF2B7F8}" type="datetimeFigureOut">
              <a:rPr lang="it-IT" smtClean="0"/>
              <a:t>12/04/21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BA39-5C84-3D4E-AD76-CF2800316C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930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4D617-E1C7-174C-A76C-9FD7EFF2B7F8}" type="datetimeFigureOut">
              <a:rPr lang="it-IT" smtClean="0"/>
              <a:t>12/04/21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BA39-5C84-3D4E-AD76-CF2800316C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7510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4D617-E1C7-174C-A76C-9FD7EFF2B7F8}" type="datetimeFigureOut">
              <a:rPr lang="it-IT" smtClean="0"/>
              <a:t>12/04/21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BA39-5C84-3D4E-AD76-CF2800316C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2379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224D617-E1C7-174C-A76C-9FD7EFF2B7F8}" type="datetimeFigureOut">
              <a:rPr lang="it-IT" smtClean="0"/>
              <a:t>12/04/21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FBA39-5C84-3D4E-AD76-CF2800316C5A}" type="slidenum">
              <a:rPr lang="it-IT" smtClean="0"/>
              <a:t>‹N›</a:t>
            </a:fld>
            <a:endParaRPr lang="it-IT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07010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C9404D-0FA5-5442-B7A0-195946E19E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CHI È?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D70B54F-F5A2-004C-A1F2-630AF07C3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1529903" cy="1160213"/>
          </a:xfrm>
        </p:spPr>
        <p:txBody>
          <a:bodyPr>
            <a:normAutofit/>
          </a:bodyPr>
          <a:lstStyle/>
          <a:p>
            <a:r>
              <a:rPr lang="it-IT" sz="3600" dirty="0"/>
              <a:t>Gioco</a:t>
            </a:r>
          </a:p>
        </p:txBody>
      </p:sp>
    </p:spTree>
    <p:extLst>
      <p:ext uri="{BB962C8B-B14F-4D97-AF65-F5344CB8AC3E}">
        <p14:creationId xmlns:p14="http://schemas.microsoft.com/office/powerpoint/2010/main" val="192384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>
            <a:extLst>
              <a:ext uri="{FF2B5EF4-FFF2-40B4-BE49-F238E27FC236}">
                <a16:creationId xmlns:a16="http://schemas.microsoft.com/office/drawing/2014/main" id="{AF8F502F-30A7-7948-B04D-D1713CADF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226" y="228600"/>
            <a:ext cx="2835275" cy="1752600"/>
          </a:xfrm>
        </p:spPr>
        <p:txBody>
          <a:bodyPr/>
          <a:lstStyle/>
          <a:p>
            <a:pPr eaLnBrk="1" hangingPunct="1"/>
            <a:r>
              <a:rPr lang="en-GB" altLang="it-IT" sz="3200" dirty="0">
                <a:cs typeface="Tunga" panose="020B0502040204020203" pitchFamily="34" charset="0"/>
              </a:rPr>
              <a:t>Chi e’?</a:t>
            </a:r>
            <a:br>
              <a:rPr lang="en-GB" altLang="it-IT" sz="3200" dirty="0">
                <a:cs typeface="Tunga" panose="020B0502040204020203" pitchFamily="34" charset="0"/>
              </a:rPr>
            </a:br>
            <a:r>
              <a:rPr lang="en-GB" altLang="it-IT" sz="3200" dirty="0">
                <a:cs typeface="Tunga" panose="020B0502040204020203" pitchFamily="34" charset="0"/>
              </a:rPr>
              <a:t>Come </a:t>
            </a:r>
            <a:r>
              <a:rPr lang="en-GB" altLang="it-IT" sz="3200" dirty="0" err="1">
                <a:cs typeface="Tunga" panose="020B0502040204020203" pitchFamily="34" charset="0"/>
              </a:rPr>
              <a:t>si</a:t>
            </a:r>
            <a:r>
              <a:rPr lang="en-GB" altLang="it-IT" sz="3200" dirty="0">
                <a:cs typeface="Tunga" panose="020B0502040204020203" pitchFamily="34" charset="0"/>
              </a:rPr>
              <a:t> </a:t>
            </a:r>
            <a:r>
              <a:rPr lang="en-GB" altLang="it-IT" sz="3200" dirty="0" err="1">
                <a:cs typeface="Tunga" panose="020B0502040204020203" pitchFamily="34" charset="0"/>
              </a:rPr>
              <a:t>chiama</a:t>
            </a:r>
            <a:r>
              <a:rPr lang="en-GB" altLang="it-IT" sz="3200" dirty="0">
                <a:cs typeface="Tunga" panose="020B0502040204020203" pitchFamily="34" charset="0"/>
              </a:rPr>
              <a:t>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2A672B-A655-A04B-A22E-AFD596B8795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00664" y="1089498"/>
            <a:ext cx="5062537" cy="3253902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endParaRPr lang="en-GB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8C9786-98AD-2D42-B093-C4C8089B7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00226" y="1539876"/>
            <a:ext cx="2835275" cy="4708525"/>
          </a:xfrm>
        </p:spPr>
        <p:txBody>
          <a:bodyPr/>
          <a:lstStyle/>
          <a:p>
            <a:pPr eaLnBrk="1" hangingPunct="1">
              <a:defRPr/>
            </a:pPr>
            <a:endParaRPr lang="en-GB" altLang="it-IT" dirty="0">
              <a:ea typeface="MS PGothic" panose="020B0600070205080204" pitchFamily="34" charset="-128"/>
            </a:endParaRPr>
          </a:p>
          <a:p>
            <a:pPr eaLnBrk="1" hangingPunct="1">
              <a:defRPr/>
            </a:pPr>
            <a:endParaRPr lang="en-GB" altLang="it-IT" dirty="0">
              <a:ea typeface="MS PGothic" panose="020B0600070205080204" pitchFamily="34" charset="-128"/>
            </a:endParaRPr>
          </a:p>
          <a:p>
            <a:pPr eaLnBrk="1" hangingPunct="1">
              <a:defRPr/>
            </a:pPr>
            <a:endParaRPr lang="en-GB" altLang="it-IT" dirty="0">
              <a:ea typeface="MS PGothic" panose="020B0600070205080204" pitchFamily="34" charset="-128"/>
            </a:endParaRPr>
          </a:p>
          <a:p>
            <a:pPr eaLnBrk="1" hangingPunct="1">
              <a:defRPr/>
            </a:pPr>
            <a:endParaRPr lang="en-GB" altLang="it-IT" dirty="0">
              <a:ea typeface="MS PGothic" panose="020B0600070205080204" pitchFamily="34" charset="-128"/>
            </a:endParaRPr>
          </a:p>
          <a:p>
            <a:pPr eaLnBrk="1" hangingPunct="1">
              <a:defRPr/>
            </a:pPr>
            <a:r>
              <a:rPr lang="en-GB" altLang="it-IT" sz="3200" i="1" dirty="0">
                <a:ea typeface="MS PGothic" panose="020B0600070205080204" pitchFamily="34" charset="-128"/>
              </a:rPr>
              <a:t>E’ ...</a:t>
            </a:r>
          </a:p>
          <a:p>
            <a:pPr eaLnBrk="1" hangingPunct="1">
              <a:defRPr/>
            </a:pPr>
            <a:r>
              <a:rPr lang="en-GB" altLang="it-IT" sz="3200" i="1" dirty="0">
                <a:ea typeface="MS PGothic" panose="020B0600070205080204" pitchFamily="34" charset="-128"/>
              </a:rPr>
              <a:t>Si </a:t>
            </a:r>
            <a:r>
              <a:rPr lang="en-GB" altLang="it-IT" sz="3200" i="1" dirty="0" err="1">
                <a:ea typeface="MS PGothic" panose="020B0600070205080204" pitchFamily="34" charset="-128"/>
              </a:rPr>
              <a:t>chiama</a:t>
            </a:r>
            <a:r>
              <a:rPr lang="en-GB" altLang="it-IT" sz="3200" i="1" dirty="0">
                <a:ea typeface="MS PGothic" panose="020B0600070205080204" pitchFamily="34" charset="-128"/>
              </a:rPr>
              <a:t> ...</a:t>
            </a:r>
          </a:p>
        </p:txBody>
      </p:sp>
      <p:pic>
        <p:nvPicPr>
          <p:cNvPr id="13315" name="Picture 6">
            <a:extLst>
              <a:ext uri="{FF2B5EF4-FFF2-40B4-BE49-F238E27FC236}">
                <a16:creationId xmlns:a16="http://schemas.microsoft.com/office/drawing/2014/main" id="{B24FE92D-2142-7043-A7EC-7E74D303D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664" y="1104900"/>
            <a:ext cx="485775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6104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>
            <a:extLst>
              <a:ext uri="{FF2B5EF4-FFF2-40B4-BE49-F238E27FC236}">
                <a16:creationId xmlns:a16="http://schemas.microsoft.com/office/drawing/2014/main" id="{907AAA9A-3FF3-C94D-A45B-C2BB2DB8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225" y="228600"/>
            <a:ext cx="8591550" cy="1066800"/>
          </a:xfrm>
        </p:spPr>
        <p:txBody>
          <a:bodyPr/>
          <a:lstStyle/>
          <a:p>
            <a:pPr algn="ctr" eaLnBrk="1" hangingPunct="1"/>
            <a:r>
              <a:rPr lang="en-GB" altLang="it-IT">
                <a:cs typeface="Tunga" panose="020B0502040204020203" pitchFamily="34" charset="0"/>
              </a:rPr>
              <a:t>Chi e’? Come si chiama?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0019B3D3-9D74-1F4B-9360-8FB8E6616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1" y="1387475"/>
            <a:ext cx="5948363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7250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9F930C05-A588-9E4D-8A8A-519011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225" y="228600"/>
            <a:ext cx="8591550" cy="1066800"/>
          </a:xfrm>
        </p:spPr>
        <p:txBody>
          <a:bodyPr/>
          <a:lstStyle/>
          <a:p>
            <a:pPr algn="ctr" eaLnBrk="1" hangingPunct="1"/>
            <a:r>
              <a:rPr lang="it-IT" altLang="it-IT">
                <a:cs typeface="Tunga" panose="020B0502040204020203" pitchFamily="34" charset="0"/>
              </a:rPr>
              <a:t>Chi e’? Come si chiama?</a:t>
            </a:r>
            <a:endParaRPr lang="en-GB" altLang="it-IT">
              <a:cs typeface="Tunga" panose="020B0502040204020203" pitchFamily="34" charset="0"/>
            </a:endParaRP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40E2754A-CF9C-4642-B835-D07D316C8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5" y="1481139"/>
            <a:ext cx="3124200" cy="437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7664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>
            <a:extLst>
              <a:ext uri="{FF2B5EF4-FFF2-40B4-BE49-F238E27FC236}">
                <a16:creationId xmlns:a16="http://schemas.microsoft.com/office/drawing/2014/main" id="{F2D9B1BE-C0DE-5440-B8B4-A8D865B80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225" y="228600"/>
            <a:ext cx="8591550" cy="1066800"/>
          </a:xfrm>
        </p:spPr>
        <p:txBody>
          <a:bodyPr/>
          <a:lstStyle/>
          <a:p>
            <a:pPr algn="ctr" eaLnBrk="1" hangingPunct="1"/>
            <a:r>
              <a:rPr lang="it-IT" altLang="it-IT">
                <a:cs typeface="Tunga" panose="020B0502040204020203" pitchFamily="34" charset="0"/>
              </a:rPr>
              <a:t>Chi e’? Come si chiama?</a:t>
            </a:r>
            <a:endParaRPr lang="en-GB" altLang="it-IT">
              <a:cs typeface="Tunga" panose="020B0502040204020203" pitchFamily="34" charset="0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9B7AC74F-4BAA-E842-A56C-A5AD2AEF1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195" y="1765065"/>
            <a:ext cx="6379954" cy="340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792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89C7FE15-058F-1F4E-A12A-06C78B596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225" y="228600"/>
            <a:ext cx="8591550" cy="1066800"/>
          </a:xfrm>
        </p:spPr>
        <p:txBody>
          <a:bodyPr/>
          <a:lstStyle/>
          <a:p>
            <a:pPr algn="ctr" eaLnBrk="1" hangingPunct="1"/>
            <a:r>
              <a:rPr lang="it-IT" altLang="it-IT">
                <a:cs typeface="Tunga" panose="020B0502040204020203" pitchFamily="34" charset="0"/>
              </a:rPr>
              <a:t>Chi e’? Come si chiama?</a:t>
            </a:r>
            <a:endParaRPr lang="en-GB" altLang="it-IT">
              <a:cs typeface="Tunga" panose="020B0502040204020203" pitchFamily="34" charset="0"/>
            </a:endParaRP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E00A5563-0FCF-9A44-AC56-4459D64AF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6" y="1358900"/>
            <a:ext cx="2943225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0405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509843B-F57E-1B42-83EC-6F2346A7A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225" y="228600"/>
            <a:ext cx="8591550" cy="1066800"/>
          </a:xfrm>
        </p:spPr>
        <p:txBody>
          <a:bodyPr/>
          <a:lstStyle/>
          <a:p>
            <a:pPr algn="ctr" eaLnBrk="1" hangingPunct="1"/>
            <a:r>
              <a:rPr lang="it-IT" altLang="it-IT">
                <a:cs typeface="Tunga" panose="020B0502040204020203" pitchFamily="34" charset="0"/>
              </a:rPr>
              <a:t>Chi e’? Come si chiama?</a:t>
            </a:r>
            <a:endParaRPr lang="en-GB" altLang="it-IT">
              <a:cs typeface="Tunga" panose="020B0502040204020203" pitchFamily="34" charset="0"/>
            </a:endParaRP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758A60B3-5499-3645-A8A0-7DC96041A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1" y="1466850"/>
            <a:ext cx="3897313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51506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{565809D0-3300-704F-9AFE-510DB2B58C86}tf16401378</Template>
  <TotalTime>16</TotalTime>
  <Words>53</Words>
  <Application>Microsoft Macintosh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5" baseType="lpstr">
      <vt:lpstr>MS PGothic</vt:lpstr>
      <vt:lpstr>Arial</vt:lpstr>
      <vt:lpstr>MS Shell Dlg 2</vt:lpstr>
      <vt:lpstr>Tahoma</vt:lpstr>
      <vt:lpstr>Tunga</vt:lpstr>
      <vt:lpstr>Wingdings</vt:lpstr>
      <vt:lpstr>Wingdings 3</vt:lpstr>
      <vt:lpstr>Madison</vt:lpstr>
      <vt:lpstr>CHI È?</vt:lpstr>
      <vt:lpstr>Chi e’? Come si chiama?</vt:lpstr>
      <vt:lpstr>Chi e’? Come si chiama?</vt:lpstr>
      <vt:lpstr>Chi e’? Come si chiama?</vt:lpstr>
      <vt:lpstr>Chi e’? Come si chiama?</vt:lpstr>
      <vt:lpstr>Chi e’? Come si chiama?</vt:lpstr>
      <vt:lpstr>Chi e’? Come si chiama?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 È?</dc:title>
  <dc:creator>Laura Mereu</dc:creator>
  <cp:lastModifiedBy>Laura Mereu</cp:lastModifiedBy>
  <cp:revision>4</cp:revision>
  <dcterms:created xsi:type="dcterms:W3CDTF">2021-01-19T12:25:12Z</dcterms:created>
  <dcterms:modified xsi:type="dcterms:W3CDTF">2021-04-12T20:20:13Z</dcterms:modified>
</cp:coreProperties>
</file>