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1" r:id="rId2"/>
    <p:sldId id="259" r:id="rId3"/>
    <p:sldId id="276" r:id="rId4"/>
    <p:sldId id="269" r:id="rId5"/>
    <p:sldId id="284" r:id="rId6"/>
    <p:sldId id="285" r:id="rId7"/>
    <p:sldId id="286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2" autoAdjust="0"/>
    <p:restoredTop sz="94660"/>
  </p:normalViewPr>
  <p:slideViewPr>
    <p:cSldViewPr>
      <p:cViewPr varScale="1">
        <p:scale>
          <a:sx n="59" d="100"/>
          <a:sy n="59" d="100"/>
        </p:scale>
        <p:origin x="216" y="1120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5/5/21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5/5/21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85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5/5/21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‹N›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5/5/21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5/5/21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5/5/21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‹N›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5/5/21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‹N›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5/5/21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5/5/21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5/5/21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5/5/21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pPr/>
              <a:t>5/5/21</a:t>
            </a:fld>
            <a:endParaRPr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pPr/>
              <a:t>‹N›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pic>
        <p:nvPicPr>
          <p:cNvPr id="9" name="Picture 4" descr="An empty placeholder to add an image. Click on the placeholder and select the image that you wish to a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5/5/21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 dirty="0">
                <a:solidFill>
                  <a:schemeClr val="accent6">
                    <a:lumMod val="75000"/>
                  </a:schemeClr>
                </a:solidFill>
              </a:rPr>
              <a:t>Che ora è? Che ore sono?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522414" y="1700808"/>
            <a:ext cx="9601200" cy="4318992"/>
          </a:xfrm>
        </p:spPr>
        <p:txBody>
          <a:bodyPr>
            <a:normAutofit fontScale="92500" lnSpcReduction="20000"/>
          </a:bodyPr>
          <a:lstStyle/>
          <a:p>
            <a:r>
              <a:rPr lang="it-IT" b="1" dirty="0"/>
              <a:t>SONO LE SETTE </a:t>
            </a:r>
          </a:p>
          <a:p>
            <a:pPr marL="0" indent="0">
              <a:buNone/>
            </a:pPr>
            <a:r>
              <a:rPr lang="it-IT" b="1" dirty="0"/>
              <a:t>Di sera</a:t>
            </a:r>
          </a:p>
          <a:p>
            <a:pPr marL="0" indent="0">
              <a:buNone/>
            </a:pPr>
            <a:r>
              <a:rPr lang="it-IT" b="1" dirty="0"/>
              <a:t>                               Di mattina</a:t>
            </a:r>
          </a:p>
          <a:p>
            <a:r>
              <a:rPr lang="it-IT" b="1" dirty="0"/>
              <a:t>SONO LE SETTE E TRENTA/E MEZZO.</a:t>
            </a:r>
          </a:p>
          <a:p>
            <a:endParaRPr lang="it-IT" b="1" dirty="0"/>
          </a:p>
          <a:p>
            <a:r>
              <a:rPr lang="it-IT" b="1" dirty="0"/>
              <a:t> È L’UNA</a:t>
            </a:r>
            <a:r>
              <a:rPr lang="it-IT" dirty="0"/>
              <a:t>	</a:t>
            </a:r>
          </a:p>
          <a:p>
            <a:pPr marL="0" indent="0">
              <a:buNone/>
            </a:pPr>
            <a:r>
              <a:rPr lang="it-IT" dirty="0"/>
              <a:t>	</a:t>
            </a:r>
          </a:p>
          <a:p>
            <a:r>
              <a:rPr lang="it-IT" b="1" dirty="0"/>
              <a:t> È MEZZOGIORNO</a:t>
            </a:r>
            <a:r>
              <a:rPr lang="it-IT" dirty="0"/>
              <a:t>	</a:t>
            </a:r>
          </a:p>
          <a:p>
            <a:pPr marL="0" indent="0">
              <a:buNone/>
            </a:pPr>
            <a:r>
              <a:rPr lang="it-IT" dirty="0"/>
              <a:t>	</a:t>
            </a:r>
          </a:p>
          <a:p>
            <a:r>
              <a:rPr lang="it-IT" b="1" dirty="0"/>
              <a:t>È MEZZANOTTE</a:t>
            </a:r>
            <a:r>
              <a:rPr lang="it-IT" dirty="0"/>
              <a:t>		</a:t>
            </a:r>
          </a:p>
          <a:p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982" y="1628800"/>
            <a:ext cx="795718" cy="79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982" y="2846675"/>
            <a:ext cx="795718" cy="79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436" y="3702656"/>
            <a:ext cx="8096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867" y="46661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484" y="55805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349996" y="2026659"/>
            <a:ext cx="360040" cy="12510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26060" y="2026659"/>
            <a:ext cx="432048" cy="39785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6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964" y="385429"/>
            <a:ext cx="96012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e’-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E’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mezzogiorno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 </a:t>
            </a:r>
          </a:p>
        </p:txBody>
      </p:sp>
      <p:pic>
        <p:nvPicPr>
          <p:cNvPr id="2050" name="Picture 2" descr="http://player.slideplayer.com/11/3271318/data/images/img3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28" y="2204864"/>
            <a:ext cx="6529522" cy="33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layer.slideplayer.com/11/3271318/data/images/img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2" y="1916832"/>
            <a:ext cx="1451223" cy="145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59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964" y="385429"/>
            <a:ext cx="96012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e’-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 E’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mezzanotte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</p:txBody>
      </p:sp>
      <p:pic>
        <p:nvPicPr>
          <p:cNvPr id="2050" name="Picture 2" descr="http://player.slideplayer.com/11/3271318/data/images/img3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28" y="2204864"/>
            <a:ext cx="6529522" cy="33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139" y="1988840"/>
            <a:ext cx="172354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3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Che ore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</a:rPr>
              <a:t>sono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</a:rPr>
              <a:t>ogni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</a:rPr>
              <a:t>quindici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</a:rPr>
              <a:t>minuti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….</a:t>
            </a:r>
          </a:p>
        </p:txBody>
      </p:sp>
      <p:pic>
        <p:nvPicPr>
          <p:cNvPr id="1026" name="Picture 2" descr="Risultati immagini per che ore sono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51" y="1828800"/>
            <a:ext cx="5053712" cy="37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Sono</a:t>
            </a:r>
            <a:r>
              <a:rPr lang="en-GB" sz="3200" dirty="0"/>
              <a:t> le </a:t>
            </a:r>
            <a:r>
              <a:rPr lang="en-GB" sz="3200" dirty="0" err="1"/>
              <a:t>tre</a:t>
            </a:r>
            <a:r>
              <a:rPr lang="en-GB" sz="3200" dirty="0"/>
              <a:t> in </a:t>
            </a:r>
            <a:r>
              <a:rPr lang="en-GB" sz="3200" dirty="0" err="1"/>
              <a:t>punto</a:t>
            </a:r>
            <a:r>
              <a:rPr lang="en-GB" sz="3200" dirty="0"/>
              <a:t>.</a:t>
            </a:r>
          </a:p>
          <a:p>
            <a:r>
              <a:rPr lang="en-GB" sz="3200" dirty="0" err="1"/>
              <a:t>Sono</a:t>
            </a:r>
            <a:r>
              <a:rPr lang="en-GB" sz="3200" dirty="0"/>
              <a:t> le </a:t>
            </a:r>
            <a:r>
              <a:rPr lang="en-GB" sz="3200" dirty="0" err="1"/>
              <a:t>tre</a:t>
            </a:r>
            <a:r>
              <a:rPr lang="en-GB" sz="3200" dirty="0"/>
              <a:t> e un quarto.</a:t>
            </a:r>
          </a:p>
          <a:p>
            <a:r>
              <a:rPr lang="en-GB" sz="3200" dirty="0" err="1"/>
              <a:t>Sono</a:t>
            </a:r>
            <a:r>
              <a:rPr lang="en-GB" sz="3200" dirty="0"/>
              <a:t> le </a:t>
            </a:r>
            <a:r>
              <a:rPr lang="en-GB" sz="3200" dirty="0" err="1"/>
              <a:t>tre</a:t>
            </a:r>
            <a:r>
              <a:rPr lang="en-GB" sz="3200" dirty="0"/>
              <a:t> e mezzo/ e </a:t>
            </a:r>
            <a:r>
              <a:rPr lang="en-GB" sz="3200" dirty="0" err="1"/>
              <a:t>trenta</a:t>
            </a:r>
            <a:r>
              <a:rPr lang="en-GB" sz="3200" dirty="0"/>
              <a:t>.</a:t>
            </a:r>
          </a:p>
          <a:p>
            <a:r>
              <a:rPr lang="en-GB" sz="3200" dirty="0" err="1"/>
              <a:t>Sono</a:t>
            </a:r>
            <a:r>
              <a:rPr lang="en-GB" sz="3200" dirty="0"/>
              <a:t> le </a:t>
            </a:r>
            <a:r>
              <a:rPr lang="en-GB" sz="3200" dirty="0" err="1"/>
              <a:t>quattro</a:t>
            </a:r>
            <a:r>
              <a:rPr lang="en-GB" sz="3200" dirty="0"/>
              <a:t> </a:t>
            </a:r>
            <a:r>
              <a:rPr lang="en-GB" sz="3200" dirty="0" err="1"/>
              <a:t>meno</a:t>
            </a:r>
            <a:r>
              <a:rPr lang="en-GB" sz="3200" dirty="0"/>
              <a:t> un quarto</a:t>
            </a:r>
            <a:r>
              <a:rPr lang="en-GB" sz="3200"/>
              <a:t>/ le </a:t>
            </a:r>
            <a:r>
              <a:rPr lang="en-GB" sz="3200" dirty="0" err="1"/>
              <a:t>tre</a:t>
            </a:r>
            <a:r>
              <a:rPr lang="en-GB" sz="3200" dirty="0"/>
              <a:t> e </a:t>
            </a:r>
            <a:r>
              <a:rPr lang="en-GB" sz="3200" dirty="0" err="1"/>
              <a:t>quarantacinque</a:t>
            </a:r>
            <a:r>
              <a:rPr lang="en-GB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olo 1"/>
          <p:cNvSpPr>
            <a:spLocks noGrp="1"/>
          </p:cNvSpPr>
          <p:nvPr>
            <p:ph type="title"/>
          </p:nvPr>
        </p:nvSpPr>
        <p:spPr>
          <a:xfrm>
            <a:off x="368204" y="228600"/>
            <a:ext cx="11452417" cy="1066800"/>
          </a:xfrm>
        </p:spPr>
        <p:txBody>
          <a:bodyPr/>
          <a:lstStyle/>
          <a:p>
            <a:pPr algn="ctr" eaLnBrk="1" hangingPunct="1"/>
            <a:r>
              <a:rPr lang="it-IT" altLang="en-US" sz="4800" b="1"/>
              <a:t>A che ora?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4294967295"/>
          </p:nvPr>
        </p:nvSpPr>
        <p:spPr>
          <a:xfrm>
            <a:off x="366089" y="1298576"/>
            <a:ext cx="11456649" cy="4937125"/>
          </a:xfrm>
          <a:prstGeom prst="rect">
            <a:avLst/>
          </a:prstGeom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it-IT" altLang="en-US" sz="3600" dirty="0"/>
              <a:t>A che ora inizia la lezione?</a:t>
            </a:r>
          </a:p>
          <a:p>
            <a:pPr eaLnBrk="1" hangingPunct="1">
              <a:lnSpc>
                <a:spcPct val="90000"/>
              </a:lnSpc>
            </a:pPr>
            <a:r>
              <a:rPr lang="it-IT" altLang="en-US" sz="3600" i="1" dirty="0"/>
              <a:t>La lezione inizia alle sette</a:t>
            </a:r>
          </a:p>
          <a:p>
            <a:pPr eaLnBrk="1" hangingPunct="1">
              <a:lnSpc>
                <a:spcPct val="90000"/>
              </a:lnSpc>
            </a:pPr>
            <a:endParaRPr lang="it-IT" altLang="en-US" sz="3600" dirty="0"/>
          </a:p>
          <a:p>
            <a:pPr eaLnBrk="1" hangingPunct="1">
              <a:lnSpc>
                <a:spcPct val="90000"/>
              </a:lnSpc>
            </a:pPr>
            <a:r>
              <a:rPr lang="it-IT" altLang="en-US" sz="3600" dirty="0"/>
              <a:t>A che ora finisce la lezione?</a:t>
            </a:r>
          </a:p>
          <a:p>
            <a:pPr eaLnBrk="1" hangingPunct="1">
              <a:lnSpc>
                <a:spcPct val="90000"/>
              </a:lnSpc>
            </a:pPr>
            <a:r>
              <a:rPr lang="it-IT" altLang="en-US" sz="3600" i="1" dirty="0"/>
              <a:t>La lezione finisce alle nove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endParaRPr lang="it-IT" altLang="en-US" sz="3600" dirty="0"/>
          </a:p>
          <a:p>
            <a:pPr eaLnBrk="1" hangingPunct="1">
              <a:lnSpc>
                <a:spcPct val="90000"/>
              </a:lnSpc>
            </a:pPr>
            <a:r>
              <a:rPr lang="it-IT" altLang="en-US" sz="3600" dirty="0"/>
              <a:t>Da che ora a che ora è la lezione?</a:t>
            </a:r>
          </a:p>
          <a:p>
            <a:pPr eaLnBrk="1" hangingPunct="1">
              <a:lnSpc>
                <a:spcPct val="90000"/>
              </a:lnSpc>
            </a:pPr>
            <a:r>
              <a:rPr lang="it-IT" altLang="en-US" sz="3600" i="1" dirty="0"/>
              <a:t>La lezione è </a:t>
            </a:r>
            <a:r>
              <a:rPr lang="it-IT" altLang="en-US" sz="3600" i="1"/>
              <a:t>dalle sette alle nove</a:t>
            </a:r>
            <a:endParaRPr lang="it-IT" alt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76778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1562471"/>
          </a:xfrm>
        </p:spPr>
        <p:txBody>
          <a:bodyPr/>
          <a:lstStyle/>
          <a:p>
            <a:pPr algn="ctr"/>
            <a:r>
              <a:rPr lang="en-GB" sz="6000" i="1" dirty="0" err="1"/>
              <a:t>Oggi</a:t>
            </a:r>
            <a:r>
              <a:rPr lang="en-GB" sz="6000" i="1" dirty="0"/>
              <a:t> e’ </a:t>
            </a:r>
            <a:r>
              <a:rPr lang="en-GB" sz="6000" i="1" dirty="0" err="1"/>
              <a:t>il</a:t>
            </a:r>
            <a:r>
              <a:rPr lang="en-GB" sz="6000" i="1" dirty="0"/>
              <a:t> 6 </a:t>
            </a:r>
            <a:r>
              <a:rPr lang="en-GB" sz="6000" i="1" dirty="0" err="1"/>
              <a:t>maggio</a:t>
            </a:r>
            <a:endParaRPr lang="en-GB" sz="60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 </a:t>
            </a:r>
            <a:r>
              <a:rPr lang="en-GB" sz="60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giorno</a:t>
            </a:r>
            <a:r>
              <a:rPr lang="en-GB" sz="60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e’ </a:t>
            </a:r>
            <a:r>
              <a:rPr lang="en-GB" sz="60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oggi</a:t>
            </a:r>
            <a:r>
              <a:rPr lang="en-GB" sz="60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152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Compleanno</a:t>
            </a:r>
            <a:r>
              <a:rPr lang="en-GB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data di </a:t>
            </a:r>
            <a:r>
              <a:rPr lang="en-GB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nascita</a:t>
            </a:r>
            <a:r>
              <a:rPr lang="en-GB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3852" y="1828800"/>
            <a:ext cx="4824536" cy="762000"/>
          </a:xfrm>
        </p:spPr>
        <p:txBody>
          <a:bodyPr>
            <a:normAutofit/>
          </a:bodyPr>
          <a:lstStyle/>
          <a:p>
            <a:r>
              <a:rPr lang="en-GB" sz="2600" b="1" dirty="0" err="1">
                <a:solidFill>
                  <a:schemeClr val="tx2">
                    <a:lumMod val="75000"/>
                  </a:schemeClr>
                </a:solidFill>
              </a:rPr>
              <a:t>Quando</a:t>
            </a:r>
            <a:r>
              <a:rPr lang="en-GB" sz="2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600" b="1" dirty="0" err="1">
                <a:solidFill>
                  <a:schemeClr val="tx2">
                    <a:lumMod val="75000"/>
                  </a:schemeClr>
                </a:solidFill>
              </a:rPr>
              <a:t>è</a:t>
            </a:r>
            <a:r>
              <a:rPr lang="en-GB" sz="2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600" b="1" dirty="0" err="1">
                <a:solidFill>
                  <a:schemeClr val="tx2">
                    <a:lumMod val="75000"/>
                  </a:schemeClr>
                </a:solidFill>
              </a:rPr>
              <a:t>il</a:t>
            </a:r>
            <a:r>
              <a:rPr lang="en-GB" sz="2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600" b="1" dirty="0" err="1">
                <a:solidFill>
                  <a:schemeClr val="tx2">
                    <a:lumMod val="75000"/>
                  </a:schemeClr>
                </a:solidFill>
              </a:rPr>
              <a:t>tuo</a:t>
            </a:r>
            <a:r>
              <a:rPr lang="en-GB" sz="2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600" b="1" dirty="0" err="1">
                <a:solidFill>
                  <a:schemeClr val="tx2">
                    <a:lumMod val="75000"/>
                  </a:schemeClr>
                </a:solidFill>
              </a:rPr>
              <a:t>compleanno</a:t>
            </a:r>
            <a:r>
              <a:rPr lang="en-GB" sz="2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  <a:p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5860" y="3429000"/>
            <a:ext cx="4645152" cy="2518792"/>
          </a:xfrm>
        </p:spPr>
        <p:txBody>
          <a:bodyPr/>
          <a:lstStyle/>
          <a:p>
            <a:r>
              <a:rPr lang="en-GB" dirty="0"/>
              <a:t>Il </a:t>
            </a:r>
            <a:r>
              <a:rPr lang="en-GB" dirty="0" err="1"/>
              <a:t>mio</a:t>
            </a:r>
            <a:r>
              <a:rPr lang="en-GB" dirty="0"/>
              <a:t> </a:t>
            </a:r>
            <a:r>
              <a:rPr lang="en-GB" dirty="0" err="1"/>
              <a:t>compleanno</a:t>
            </a:r>
            <a:r>
              <a:rPr lang="en-GB" dirty="0"/>
              <a:t> e’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dieci</a:t>
            </a:r>
            <a:r>
              <a:rPr lang="en-GB" dirty="0"/>
              <a:t> </a:t>
            </a:r>
            <a:r>
              <a:rPr lang="en-GB" dirty="0" err="1"/>
              <a:t>aprile</a:t>
            </a:r>
            <a:r>
              <a:rPr lang="en-GB" dirty="0"/>
              <a:t>.</a:t>
            </a:r>
          </a:p>
          <a:p>
            <a:endParaRPr lang="en-GB" dirty="0"/>
          </a:p>
          <a:p>
            <a:pPr algn="ctr"/>
            <a:r>
              <a:rPr lang="en-GB" sz="2800" b="1" dirty="0"/>
              <a:t>E </a:t>
            </a:r>
            <a:r>
              <a:rPr lang="en-GB" sz="2800" b="1" dirty="0" err="1"/>
              <a:t>il</a:t>
            </a:r>
            <a:r>
              <a:rPr lang="en-GB" sz="2800" b="1" dirty="0"/>
              <a:t> </a:t>
            </a:r>
            <a:r>
              <a:rPr lang="en-GB" sz="2800" b="1" dirty="0" err="1"/>
              <a:t>tuo</a:t>
            </a:r>
            <a:r>
              <a:rPr lang="en-GB" sz="2800" b="1" dirty="0"/>
              <a:t>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sz="2800" b="1" dirty="0" err="1">
                <a:solidFill>
                  <a:schemeClr val="tx2">
                    <a:lumMod val="75000"/>
                  </a:schemeClr>
                </a:solidFill>
              </a:rPr>
              <a:t>Quando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tx2">
                    <a:lumMod val="75000"/>
                  </a:schemeClr>
                </a:solidFill>
              </a:rPr>
              <a:t>sei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tx2">
                    <a:lumMod val="75000"/>
                  </a:schemeClr>
                </a:solidFill>
              </a:rPr>
              <a:t>nato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</a:rPr>
              <a:t>/a?</a:t>
            </a:r>
          </a:p>
          <a:p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3501008"/>
            <a:ext cx="4645152" cy="2518792"/>
          </a:xfrm>
        </p:spPr>
        <p:txBody>
          <a:bodyPr/>
          <a:lstStyle/>
          <a:p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nato</a:t>
            </a:r>
            <a:r>
              <a:rPr lang="en-GB" dirty="0"/>
              <a:t>/a </a:t>
            </a:r>
            <a:r>
              <a:rPr lang="en-GB" dirty="0" err="1"/>
              <a:t>il</a:t>
            </a:r>
            <a:r>
              <a:rPr lang="en-GB" dirty="0"/>
              <a:t> 10 </a:t>
            </a:r>
            <a:r>
              <a:rPr lang="en-GB" dirty="0" err="1"/>
              <a:t>novembre</a:t>
            </a:r>
            <a:r>
              <a:rPr lang="en-GB" dirty="0"/>
              <a:t> del 1985.</a:t>
            </a:r>
          </a:p>
          <a:p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nato</a:t>
            </a:r>
            <a:r>
              <a:rPr lang="en-GB" dirty="0"/>
              <a:t>/a </a:t>
            </a:r>
            <a:r>
              <a:rPr lang="en-GB" dirty="0" err="1"/>
              <a:t>nel</a:t>
            </a:r>
            <a:r>
              <a:rPr lang="en-GB" dirty="0"/>
              <a:t> 1985.</a:t>
            </a:r>
          </a:p>
          <a:p>
            <a:endParaRPr lang="en-GB" dirty="0"/>
          </a:p>
          <a:p>
            <a:pPr algn="ctr"/>
            <a:r>
              <a:rPr lang="en-GB" sz="2800" b="1" dirty="0"/>
              <a:t>E </a:t>
            </a:r>
            <a:r>
              <a:rPr lang="en-GB" sz="2800" b="1" dirty="0" err="1"/>
              <a:t>tu</a:t>
            </a:r>
            <a:r>
              <a:rPr lang="en-GB" sz="2800" b="1" dirty="0"/>
              <a:t>?</a:t>
            </a:r>
          </a:p>
        </p:txBody>
      </p:sp>
      <p:sp>
        <p:nvSpPr>
          <p:cNvPr id="7" name="Down Arrow 6"/>
          <p:cNvSpPr/>
          <p:nvPr/>
        </p:nvSpPr>
        <p:spPr>
          <a:xfrm>
            <a:off x="3286100" y="227687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8470676" y="225826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19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0001016.potx" id="{8AD53B0B-FC02-4342-9C97-FCB4E3E31C20}" vid="{17FAF719-7E74-4133-9EF7-340AA294087B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Watercolor presentation (widescreen)</Template>
  <TotalTime>515</TotalTime>
  <Words>215</Words>
  <Application>Microsoft Macintosh PowerPoint</Application>
  <PresentationFormat>Personalizzato</PresentationFormat>
  <Paragraphs>42</Paragraphs>
  <Slides>7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0" baseType="lpstr">
      <vt:lpstr>Arial</vt:lpstr>
      <vt:lpstr>Palatino Linotype</vt:lpstr>
      <vt:lpstr>Watercolor_16x9</vt:lpstr>
      <vt:lpstr>Che ora è? Che ore sono?</vt:lpstr>
      <vt:lpstr>Che ora e’- che ore sono? E’ mezzogiorno.   </vt:lpstr>
      <vt:lpstr>Che ora e’- che ore sono?  E’ mezzanotte. </vt:lpstr>
      <vt:lpstr>Che ore sono, ogni quindici minuti….</vt:lpstr>
      <vt:lpstr>A che ora? </vt:lpstr>
      <vt:lpstr>Oggi e’ il 6 maggio</vt:lpstr>
      <vt:lpstr>Compleanno e data di nascita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5</dc:title>
  <dc:creator>laura.mereu@live-language.com</dc:creator>
  <cp:lastModifiedBy>Laura Mereu</cp:lastModifiedBy>
  <cp:revision>38</cp:revision>
  <dcterms:created xsi:type="dcterms:W3CDTF">2016-11-16T12:28:31Z</dcterms:created>
  <dcterms:modified xsi:type="dcterms:W3CDTF">2021-05-05T14:37:10Z</dcterms:modified>
</cp:coreProperties>
</file>