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62" r:id="rId3"/>
    <p:sldId id="282" r:id="rId4"/>
    <p:sldId id="272" r:id="rId5"/>
    <p:sldId id="274" r:id="rId6"/>
    <p:sldId id="266" r:id="rId7"/>
    <p:sldId id="259" r:id="rId8"/>
    <p:sldId id="267" r:id="rId9"/>
    <p:sldId id="270" r:id="rId10"/>
    <p:sldId id="275" r:id="rId11"/>
    <p:sldId id="263" r:id="rId12"/>
    <p:sldId id="264" r:id="rId13"/>
    <p:sldId id="278" r:id="rId14"/>
    <p:sldId id="265" r:id="rId15"/>
    <p:sldId id="268" r:id="rId16"/>
    <p:sldId id="279" r:id="rId17"/>
    <p:sldId id="271" r:id="rId18"/>
    <p:sldId id="269" r:id="rId19"/>
    <p:sldId id="280" r:id="rId20"/>
  </p:sldIdLst>
  <p:sldSz cx="9144000" cy="6858000" type="screen4x3"/>
  <p:notesSz cx="6669088" cy="9872663"/>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3713"/>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778250" y="0"/>
            <a:ext cx="2889250" cy="493713"/>
          </a:xfrm>
          <a:prstGeom prst="rect">
            <a:avLst/>
          </a:prstGeom>
        </p:spPr>
        <p:txBody>
          <a:bodyPr vert="horz" lIns="91440" tIns="45720" rIns="91440" bIns="45720" rtlCol="0"/>
          <a:lstStyle>
            <a:lvl1pPr algn="r">
              <a:defRPr sz="1200"/>
            </a:lvl1pPr>
          </a:lstStyle>
          <a:p>
            <a:pPr>
              <a:defRPr/>
            </a:pPr>
            <a:fld id="{104F1F23-C4D0-432A-A134-F916E99E2942}" type="datetimeFigureOut">
              <a:rPr lang="en-GB"/>
              <a:pPr>
                <a:defRPr/>
              </a:pPr>
              <a:t>07/10/2019</a:t>
            </a:fld>
            <a:endParaRPr lang="en-GB"/>
          </a:p>
        </p:txBody>
      </p:sp>
      <p:sp>
        <p:nvSpPr>
          <p:cNvPr id="4" name="Footer Placeholder 3"/>
          <p:cNvSpPr>
            <a:spLocks noGrp="1"/>
          </p:cNvSpPr>
          <p:nvPr>
            <p:ph type="ftr" sz="quarter" idx="2"/>
          </p:nvPr>
        </p:nvSpPr>
        <p:spPr>
          <a:xfrm>
            <a:off x="0" y="9377363"/>
            <a:ext cx="2889250" cy="493712"/>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778250" y="9377363"/>
            <a:ext cx="2889250" cy="493712"/>
          </a:xfrm>
          <a:prstGeom prst="rect">
            <a:avLst/>
          </a:prstGeom>
        </p:spPr>
        <p:txBody>
          <a:bodyPr vert="horz" lIns="91440" tIns="45720" rIns="91440" bIns="45720" rtlCol="0" anchor="b"/>
          <a:lstStyle>
            <a:lvl1pPr algn="r">
              <a:defRPr sz="1200"/>
            </a:lvl1pPr>
          </a:lstStyle>
          <a:p>
            <a:pPr>
              <a:defRPr/>
            </a:pPr>
            <a:fld id="{4272BB21-7FD9-4BA7-8454-37C4BC1F1962}" type="slidenum">
              <a:rPr lang="en-GB"/>
              <a:pPr>
                <a:defRPr/>
              </a:pPr>
              <a:t>‹#›</a:t>
            </a:fld>
            <a:endParaRPr lang="en-GB"/>
          </a:p>
        </p:txBody>
      </p:sp>
    </p:spTree>
    <p:extLst>
      <p:ext uri="{BB962C8B-B14F-4D97-AF65-F5344CB8AC3E}">
        <p14:creationId xmlns:p14="http://schemas.microsoft.com/office/powerpoint/2010/main" val="3232218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778250" y="0"/>
            <a:ext cx="288925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4B083D-98B8-47A3-894F-398E832370E2}" type="datetimeFigureOut">
              <a:rPr lang="en-GB"/>
              <a:pPr>
                <a:defRPr/>
              </a:pPr>
              <a:t>07/10/2019</a:t>
            </a:fld>
            <a:endParaRPr lang="en-GB"/>
          </a:p>
        </p:txBody>
      </p:sp>
      <p:sp>
        <p:nvSpPr>
          <p:cNvPr id="4" name="Slide Image Placeholder 3"/>
          <p:cNvSpPr>
            <a:spLocks noGrp="1" noRot="1" noChangeAspect="1"/>
          </p:cNvSpPr>
          <p:nvPr>
            <p:ph type="sldImg" idx="2"/>
          </p:nvPr>
        </p:nvSpPr>
        <p:spPr>
          <a:xfrm>
            <a:off x="866775" y="739775"/>
            <a:ext cx="4935538" cy="37020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66750" y="4689475"/>
            <a:ext cx="5335588" cy="444341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377363"/>
            <a:ext cx="2889250" cy="49371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778250" y="9377363"/>
            <a:ext cx="2889250" cy="493712"/>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D41D3A2-A44F-4A10-90AA-F1E12D5D6898}" type="slidenum">
              <a:rPr lang="en-GB"/>
              <a:pPr>
                <a:defRPr/>
              </a:pPr>
              <a:t>‹#›</a:t>
            </a:fld>
            <a:endParaRPr lang="en-GB"/>
          </a:p>
        </p:txBody>
      </p:sp>
    </p:spTree>
    <p:extLst>
      <p:ext uri="{BB962C8B-B14F-4D97-AF65-F5344CB8AC3E}">
        <p14:creationId xmlns:p14="http://schemas.microsoft.com/office/powerpoint/2010/main" val="3544322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0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92485E59-5029-410F-8957-0E8ECF643F79}" type="slidenum">
              <a:rPr lang="en-GB" altLang="en-US" smtClean="0">
                <a:latin typeface="Calibri" pitchFamily="34" charset="0"/>
              </a:rPr>
              <a:pPr fontAlgn="base">
                <a:spcBef>
                  <a:spcPct val="0"/>
                </a:spcBef>
                <a:spcAft>
                  <a:spcPct val="0"/>
                </a:spcAft>
                <a:defRPr/>
              </a:pPr>
              <a:t>1</a:t>
            </a:fld>
            <a:endParaRPr lang="en-GB" alt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p:cNvSpPr>
            <a:spLocks noGrp="1"/>
          </p:cNvSpPr>
          <p:nvPr>
            <p:ph type="sldNum" sz="quarter" idx="5"/>
          </p:nvPr>
        </p:nvSpPr>
        <p:spPr/>
        <p:txBody>
          <a:bodyPr/>
          <a:lstStyle/>
          <a:p>
            <a:pPr>
              <a:defRPr/>
            </a:pPr>
            <a:fld id="{BEEA4B21-0594-405D-8296-B9D9B1D4F715}" type="slidenum">
              <a:rPr lang="en-GB" smtClean="0"/>
              <a:pPr>
                <a:defRPr/>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662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2440AB91-BCFC-4593-A6EA-AEA9E47614C9}" type="slidenum">
              <a:rPr lang="en-GB" altLang="en-US" smtClean="0">
                <a:latin typeface="Calibri" pitchFamily="34" charset="0"/>
              </a:rPr>
              <a:pPr fontAlgn="base">
                <a:spcBef>
                  <a:spcPct val="0"/>
                </a:spcBef>
                <a:spcAft>
                  <a:spcPct val="0"/>
                </a:spcAft>
                <a:defRPr/>
              </a:pPr>
              <a:t>11</a:t>
            </a:fld>
            <a:endParaRPr lang="en-GB" alt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765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4F27955E-B8A6-4201-9AE9-E399683080BF}" type="slidenum">
              <a:rPr lang="en-GB" altLang="en-US" smtClean="0">
                <a:latin typeface="Calibri" pitchFamily="34" charset="0"/>
              </a:rPr>
              <a:pPr fontAlgn="base">
                <a:spcBef>
                  <a:spcPct val="0"/>
                </a:spcBef>
                <a:spcAft>
                  <a:spcPct val="0"/>
                </a:spcAft>
                <a:defRPr/>
              </a:pPr>
              <a:t>12</a:t>
            </a:fld>
            <a:endParaRPr lang="en-GB" alt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p:cNvSpPr>
            <a:spLocks noGrp="1"/>
          </p:cNvSpPr>
          <p:nvPr>
            <p:ph type="sldNum" sz="quarter" idx="5"/>
          </p:nvPr>
        </p:nvSpPr>
        <p:spPr/>
        <p:txBody>
          <a:bodyPr/>
          <a:lstStyle/>
          <a:p>
            <a:pPr>
              <a:defRPr/>
            </a:pPr>
            <a:fld id="{663FAE01-BD8D-4026-9437-0222ADED66F9}" type="slidenum">
              <a:rPr lang="en-GB" smtClean="0"/>
              <a:pPr>
                <a:defRPr/>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867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FD8D577A-D4E1-43F8-A05F-CC8DEBC7636B}" type="slidenum">
              <a:rPr lang="en-GB" altLang="en-US" smtClean="0">
                <a:latin typeface="Calibri" pitchFamily="34" charset="0"/>
              </a:rPr>
              <a:pPr fontAlgn="base">
                <a:spcBef>
                  <a:spcPct val="0"/>
                </a:spcBef>
                <a:spcAft>
                  <a:spcPct val="0"/>
                </a:spcAft>
                <a:defRPr/>
              </a:pPr>
              <a:t>14</a:t>
            </a:fld>
            <a:endParaRPr lang="en-GB" alt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970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EDEE7916-A308-4D89-ABF6-A2259453B898}" type="slidenum">
              <a:rPr lang="en-GB" altLang="en-US" smtClean="0">
                <a:latin typeface="Calibri" pitchFamily="34" charset="0"/>
              </a:rPr>
              <a:pPr fontAlgn="base">
                <a:spcBef>
                  <a:spcPct val="0"/>
                </a:spcBef>
                <a:spcAft>
                  <a:spcPct val="0"/>
                </a:spcAft>
                <a:defRPr/>
              </a:pPr>
              <a:t>15</a:t>
            </a:fld>
            <a:endParaRPr lang="en-GB" alt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p:cNvSpPr>
            <a:spLocks noGrp="1"/>
          </p:cNvSpPr>
          <p:nvPr>
            <p:ph type="sldNum" sz="quarter" idx="5"/>
          </p:nvPr>
        </p:nvSpPr>
        <p:spPr/>
        <p:txBody>
          <a:bodyPr/>
          <a:lstStyle/>
          <a:p>
            <a:pPr>
              <a:defRPr/>
            </a:pPr>
            <a:fld id="{F222A5B8-5A29-49E6-A3CA-52E288DB4A9A}" type="slidenum">
              <a:rPr lang="en-GB" smtClean="0"/>
              <a:pPr>
                <a:defRPr/>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07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7DD93416-8DD7-47E1-A33A-34C730AA4EF4}" type="slidenum">
              <a:rPr lang="en-GB" altLang="en-US" smtClean="0">
                <a:latin typeface="Calibri" pitchFamily="34" charset="0"/>
              </a:rPr>
              <a:pPr fontAlgn="base">
                <a:spcBef>
                  <a:spcPct val="0"/>
                </a:spcBef>
                <a:spcAft>
                  <a:spcPct val="0"/>
                </a:spcAft>
                <a:defRPr/>
              </a:pPr>
              <a:t>17</a:t>
            </a:fld>
            <a:endParaRPr lang="en-GB" alt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31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A6CD5FE0-45BD-4E12-8425-21BDDE304AB2}" type="slidenum">
              <a:rPr lang="en-GB" altLang="en-US" smtClean="0">
                <a:latin typeface="Calibri" pitchFamily="34" charset="0"/>
              </a:rPr>
              <a:pPr fontAlgn="base">
                <a:spcBef>
                  <a:spcPct val="0"/>
                </a:spcBef>
                <a:spcAft>
                  <a:spcPct val="0"/>
                </a:spcAft>
                <a:defRPr/>
              </a:pPr>
              <a:t>18</a:t>
            </a:fld>
            <a:endParaRPr lang="en-GB" alt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p:cNvSpPr>
            <a:spLocks noGrp="1"/>
          </p:cNvSpPr>
          <p:nvPr>
            <p:ph type="sldNum" sz="quarter" idx="5"/>
          </p:nvPr>
        </p:nvSpPr>
        <p:spPr/>
        <p:txBody>
          <a:bodyPr/>
          <a:lstStyle/>
          <a:p>
            <a:pPr>
              <a:defRPr/>
            </a:pPr>
            <a:fld id="{52217B74-E0D3-4773-95B3-9EEB2E5CF301}" type="slidenum">
              <a:rPr lang="en-GB" smtClean="0"/>
              <a:pPr>
                <a:defRPr/>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15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F61859CE-84BE-4F1B-9563-C13E778F89CD}" type="slidenum">
              <a:rPr lang="en-GB" altLang="en-US" smtClean="0">
                <a:latin typeface="Calibri" pitchFamily="34" charset="0"/>
              </a:rPr>
              <a:pPr fontAlgn="base">
                <a:spcBef>
                  <a:spcPct val="0"/>
                </a:spcBef>
                <a:spcAft>
                  <a:spcPct val="0"/>
                </a:spcAft>
                <a:defRPr/>
              </a:pPr>
              <a:t>2</a:t>
            </a:fld>
            <a:endParaRPr lang="en-GB"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D41D3A2-A44F-4A10-90AA-F1E12D5D6898}" type="slidenum">
              <a:rPr lang="en-GB" smtClean="0"/>
              <a:pPr>
                <a:defRPr/>
              </a:pPr>
              <a:t>3</a:t>
            </a:fld>
            <a:endParaRPr lang="en-GB"/>
          </a:p>
        </p:txBody>
      </p:sp>
    </p:spTree>
    <p:extLst>
      <p:ext uri="{BB962C8B-B14F-4D97-AF65-F5344CB8AC3E}">
        <p14:creationId xmlns:p14="http://schemas.microsoft.com/office/powerpoint/2010/main" val="1505139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p:cNvSpPr>
            <a:spLocks noGrp="1"/>
          </p:cNvSpPr>
          <p:nvPr>
            <p:ph type="sldNum" sz="quarter" idx="5"/>
          </p:nvPr>
        </p:nvSpPr>
        <p:spPr/>
        <p:txBody>
          <a:bodyPr/>
          <a:lstStyle/>
          <a:p>
            <a:pPr>
              <a:defRPr/>
            </a:pPr>
            <a:fld id="{515AB56A-FC46-42DA-9549-CFC83779FC04}" type="slidenum">
              <a:rPr lang="en-GB" smtClean="0"/>
              <a:pPr>
                <a:defRPr/>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p:cNvSpPr>
            <a:spLocks noGrp="1"/>
          </p:cNvSpPr>
          <p:nvPr>
            <p:ph type="sldNum" sz="quarter" idx="5"/>
          </p:nvPr>
        </p:nvSpPr>
        <p:spPr/>
        <p:txBody>
          <a:bodyPr/>
          <a:lstStyle/>
          <a:p>
            <a:pPr>
              <a:defRPr/>
            </a:pPr>
            <a:fld id="{11EA2F4A-CA3E-4D0E-9CFF-BFDF3241C958}"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458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EB0AF5C4-1B5C-4766-B9DD-4E81D91B16F4}" type="slidenum">
              <a:rPr lang="en-GB" altLang="en-US" smtClean="0">
                <a:latin typeface="Calibri" pitchFamily="34" charset="0"/>
              </a:rPr>
              <a:pPr fontAlgn="base">
                <a:spcBef>
                  <a:spcPct val="0"/>
                </a:spcBef>
                <a:spcAft>
                  <a:spcPct val="0"/>
                </a:spcAft>
                <a:defRPr/>
              </a:pPr>
              <a:t>6</a:t>
            </a:fld>
            <a:endParaRPr lang="en-GB" alt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1BF03AA8-0CFA-4B6C-9CC4-1A2B144E52E0}" type="slidenum">
              <a:rPr lang="en-GB" altLang="en-US" smtClean="0">
                <a:latin typeface="Calibri" pitchFamily="34" charset="0"/>
              </a:rPr>
              <a:pPr fontAlgn="base">
                <a:spcBef>
                  <a:spcPct val="0"/>
                </a:spcBef>
                <a:spcAft>
                  <a:spcPct val="0"/>
                </a:spcAft>
                <a:defRPr/>
              </a:pPr>
              <a:t>7</a:t>
            </a:fld>
            <a:endParaRPr lang="en-GB" alt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355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4BB412C3-D3BD-496D-8FA6-224E24999803}" type="slidenum">
              <a:rPr lang="en-GB" altLang="en-US" smtClean="0">
                <a:latin typeface="Calibri" pitchFamily="34" charset="0"/>
              </a:rPr>
              <a:pPr fontAlgn="base">
                <a:spcBef>
                  <a:spcPct val="0"/>
                </a:spcBef>
                <a:spcAft>
                  <a:spcPct val="0"/>
                </a:spcAft>
                <a:defRPr/>
              </a:pPr>
              <a:t>8</a:t>
            </a:fld>
            <a:endParaRPr lang="en-GB" alt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560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06121760-E3BA-4096-96FF-E4CEC55B89F4}" type="slidenum">
              <a:rPr lang="en-GB" altLang="en-US" smtClean="0">
                <a:latin typeface="Calibri" pitchFamily="34" charset="0"/>
              </a:rPr>
              <a:pPr fontAlgn="base">
                <a:spcBef>
                  <a:spcPct val="0"/>
                </a:spcBef>
                <a:spcAft>
                  <a:spcPct val="0"/>
                </a:spcAft>
                <a:defRPr/>
              </a:pPr>
              <a:t>9</a:t>
            </a:fld>
            <a:endParaRPr lang="en-GB"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p>
        </p:txBody>
      </p:sp>
      <p:sp>
        <p:nvSpPr>
          <p:cNvPr id="7" name="Date Placeholder 14"/>
          <p:cNvSpPr>
            <a:spLocks noGrp="1"/>
          </p:cNvSpPr>
          <p:nvPr>
            <p:ph type="dt" sz="half" idx="10"/>
          </p:nvPr>
        </p:nvSpPr>
        <p:spPr/>
        <p:txBody>
          <a:bodyPr/>
          <a:lstStyle>
            <a:lvl1pPr>
              <a:defRPr/>
            </a:lvl1pPr>
          </a:lstStyle>
          <a:p>
            <a:pPr>
              <a:defRPr/>
            </a:pPr>
            <a:fld id="{B06D1DF6-C757-4DBB-A306-BC5CA973EC7C}" type="datetimeFigureOut">
              <a:rPr lang="en-GB"/>
              <a:pPr>
                <a:defRPr/>
              </a:pPr>
              <a:t>07/10/2019</a:t>
            </a:fld>
            <a:endParaRPr lang="en-GB"/>
          </a:p>
        </p:txBody>
      </p:sp>
      <p:sp>
        <p:nvSpPr>
          <p:cNvPr id="8" name="Slide Number Placeholder 15"/>
          <p:cNvSpPr>
            <a:spLocks noGrp="1"/>
          </p:cNvSpPr>
          <p:nvPr>
            <p:ph type="sldNum" sz="quarter" idx="11"/>
          </p:nvPr>
        </p:nvSpPr>
        <p:spPr/>
        <p:txBody>
          <a:bodyPr/>
          <a:lstStyle>
            <a:lvl1pPr>
              <a:defRPr/>
            </a:lvl1pPr>
          </a:lstStyle>
          <a:p>
            <a:pPr>
              <a:defRPr/>
            </a:pPr>
            <a:fld id="{6D4EBE7D-511A-4AD6-9D11-61E017A361AB}" type="slidenum">
              <a:rPr lang="en-GB"/>
              <a:pPr>
                <a:defRPr/>
              </a:pPr>
              <a:t>‹#›</a:t>
            </a:fld>
            <a:endParaRPr lang="en-GB"/>
          </a:p>
        </p:txBody>
      </p:sp>
      <p:sp>
        <p:nvSpPr>
          <p:cNvPr id="10" name="Footer Placeholder 16"/>
          <p:cNvSpPr>
            <a:spLocks noGrp="1"/>
          </p:cNvSpPr>
          <p:nvPr>
            <p:ph type="ftr" sz="quarter" idx="12"/>
          </p:nvPr>
        </p:nvSpPr>
        <p:spPr/>
        <p:txBody>
          <a:bodyPr/>
          <a:lstStyle>
            <a:lvl1pPr>
              <a:defRPr/>
            </a:lvl1pPr>
          </a:lstStyle>
          <a:p>
            <a:pPr>
              <a:defRPr/>
            </a:pPr>
            <a:endParaRPr lang="en-GB"/>
          </a:p>
        </p:txBody>
      </p:sp>
    </p:spTree>
    <p:extLst>
      <p:ext uri="{BB962C8B-B14F-4D97-AF65-F5344CB8AC3E}">
        <p14:creationId xmlns:p14="http://schemas.microsoft.com/office/powerpoint/2010/main" val="92670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A15D7D3A-CEC9-4B8B-ABB0-AC44F6BA69E8}" type="datetimeFigureOut">
              <a:rPr lang="en-GB"/>
              <a:pPr>
                <a:defRPr/>
              </a:pPr>
              <a:t>07/10/2019</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06BE1F83-1C72-4E61-AA02-30DE3D672D09}" type="slidenum">
              <a:rPr lang="en-GB"/>
              <a:pPr>
                <a:defRPr/>
              </a:pPr>
              <a:t>‹#›</a:t>
            </a:fld>
            <a:endParaRPr lang="en-GB"/>
          </a:p>
        </p:txBody>
      </p:sp>
    </p:spTree>
    <p:extLst>
      <p:ext uri="{BB962C8B-B14F-4D97-AF65-F5344CB8AC3E}">
        <p14:creationId xmlns:p14="http://schemas.microsoft.com/office/powerpoint/2010/main" val="330781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8AAACBA6-217D-45F9-AF50-C27F8AD283E2}" type="datetimeFigureOut">
              <a:rPr lang="en-GB"/>
              <a:pPr>
                <a:defRPr/>
              </a:pPr>
              <a:t>07/10/2019</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2481F444-1294-4DC2-84A1-E6E6D39BA215}" type="slidenum">
              <a:rPr lang="en-GB"/>
              <a:pPr>
                <a:defRPr/>
              </a:pPr>
              <a:t>‹#›</a:t>
            </a:fld>
            <a:endParaRPr lang="en-GB"/>
          </a:p>
        </p:txBody>
      </p:sp>
    </p:spTree>
    <p:extLst>
      <p:ext uri="{BB962C8B-B14F-4D97-AF65-F5344CB8AC3E}">
        <p14:creationId xmlns:p14="http://schemas.microsoft.com/office/powerpoint/2010/main" val="399612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6"/>
          <p:cNvSpPr>
            <a:spLocks noGrp="1"/>
          </p:cNvSpPr>
          <p:nvPr>
            <p:ph type="title"/>
          </p:nvPr>
        </p:nvSpPr>
        <p:spPr/>
        <p:txBody>
          <a:bodyPr rtlCol="0"/>
          <a:lstStyle/>
          <a:p>
            <a:r>
              <a:rPr lang="en-US"/>
              <a:t>Click to edit Master title style</a:t>
            </a:r>
          </a:p>
        </p:txBody>
      </p:sp>
      <p:sp>
        <p:nvSpPr>
          <p:cNvPr id="4" name="Date Placeholder 23"/>
          <p:cNvSpPr>
            <a:spLocks noGrp="1"/>
          </p:cNvSpPr>
          <p:nvPr>
            <p:ph type="dt" sz="half" idx="10"/>
          </p:nvPr>
        </p:nvSpPr>
        <p:spPr/>
        <p:txBody>
          <a:bodyPr/>
          <a:lstStyle>
            <a:lvl1pPr>
              <a:defRPr/>
            </a:lvl1pPr>
          </a:lstStyle>
          <a:p>
            <a:pPr>
              <a:defRPr/>
            </a:pPr>
            <a:fld id="{91D5F764-D5CC-4EEA-BFFE-5AC35CD860B1}" type="datetimeFigureOut">
              <a:rPr lang="en-GB"/>
              <a:pPr>
                <a:defRPr/>
              </a:pPr>
              <a:t>07/10/2019</a:t>
            </a:fld>
            <a:endParaRPr lang="en-GB"/>
          </a:p>
        </p:txBody>
      </p:sp>
      <p:sp>
        <p:nvSpPr>
          <p:cNvPr id="5" name="Footer Placeholder 9"/>
          <p:cNvSpPr>
            <a:spLocks noGrp="1"/>
          </p:cNvSpPr>
          <p:nvPr>
            <p:ph type="ftr" sz="quarter" idx="11"/>
          </p:nvPr>
        </p:nvSpPr>
        <p:spPr/>
        <p:txBody>
          <a:bodyPr/>
          <a:lstStyle>
            <a:lvl1pPr>
              <a:defRPr/>
            </a:lvl1pPr>
          </a:lstStyle>
          <a:p>
            <a:pPr>
              <a:defRPr/>
            </a:pPr>
            <a:endParaRPr lang="en-GB"/>
          </a:p>
        </p:txBody>
      </p:sp>
      <p:sp>
        <p:nvSpPr>
          <p:cNvPr id="6" name="Slide Number Placeholder 21"/>
          <p:cNvSpPr>
            <a:spLocks noGrp="1"/>
          </p:cNvSpPr>
          <p:nvPr>
            <p:ph type="sldNum" sz="quarter" idx="12"/>
          </p:nvPr>
        </p:nvSpPr>
        <p:spPr/>
        <p:txBody>
          <a:bodyPr/>
          <a:lstStyle>
            <a:lvl1pPr>
              <a:defRPr/>
            </a:lvl1pPr>
          </a:lstStyle>
          <a:p>
            <a:pPr>
              <a:defRPr/>
            </a:pPr>
            <a:fld id="{F8CA2574-CFFF-4D94-AF2A-4E8DCFD9835D}" type="slidenum">
              <a:rPr lang="en-GB"/>
              <a:pPr>
                <a:defRPr/>
              </a:pPr>
              <a:t>‹#›</a:t>
            </a:fld>
            <a:endParaRPr lang="en-GB"/>
          </a:p>
        </p:txBody>
      </p:sp>
    </p:spTree>
    <p:extLst>
      <p:ext uri="{BB962C8B-B14F-4D97-AF65-F5344CB8AC3E}">
        <p14:creationId xmlns:p14="http://schemas.microsoft.com/office/powerpoint/2010/main" val="245367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p>
        </p:txBody>
      </p:sp>
      <p:sp>
        <p:nvSpPr>
          <p:cNvPr id="3" name="Text Placeholder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D1F62F-B78E-45A2-9257-8EB2BD1DF672}" type="datetimeFigureOut">
              <a:rPr lang="en-GB"/>
              <a:pPr>
                <a:defRPr/>
              </a:pPr>
              <a:t>07/10/2019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976C8B1-7ADD-42FE-88B7-841A7E60B837}" type="slidenum">
              <a:rPr lang="en-GB"/>
              <a:pPr>
                <a:defRPr/>
              </a:pPr>
              <a:t>‹#›</a:t>
            </a:fld>
            <a:endParaRPr lang="en-GB"/>
          </a:p>
        </p:txBody>
      </p:sp>
    </p:spTree>
    <p:extLst>
      <p:ext uri="{BB962C8B-B14F-4D97-AF65-F5344CB8AC3E}">
        <p14:creationId xmlns:p14="http://schemas.microsoft.com/office/powerpoint/2010/main" val="109244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594031C0-1EEB-44B1-AB07-A0FA444312C8}" type="datetimeFigureOut">
              <a:rPr lang="en-GB"/>
              <a:pPr>
                <a:defRPr/>
              </a:pPr>
              <a:t>07/10/2019</a:t>
            </a:fld>
            <a:endParaRPr lang="en-GB"/>
          </a:p>
        </p:txBody>
      </p:sp>
      <p:sp>
        <p:nvSpPr>
          <p:cNvPr id="6" name="Footer Placeholder 9"/>
          <p:cNvSpPr>
            <a:spLocks noGrp="1"/>
          </p:cNvSpPr>
          <p:nvPr>
            <p:ph type="ftr" sz="quarter" idx="11"/>
          </p:nvPr>
        </p:nvSpPr>
        <p:spPr/>
        <p:txBody>
          <a:bodyPr/>
          <a:lstStyle>
            <a:lvl1pPr>
              <a:defRPr/>
            </a:lvl1pPr>
          </a:lstStyle>
          <a:p>
            <a:pPr>
              <a:defRPr/>
            </a:pPr>
            <a:endParaRPr lang="en-GB"/>
          </a:p>
        </p:txBody>
      </p:sp>
      <p:sp>
        <p:nvSpPr>
          <p:cNvPr id="7" name="Slide Number Placeholder 21"/>
          <p:cNvSpPr>
            <a:spLocks noGrp="1"/>
          </p:cNvSpPr>
          <p:nvPr>
            <p:ph type="sldNum" sz="quarter" idx="12"/>
          </p:nvPr>
        </p:nvSpPr>
        <p:spPr/>
        <p:txBody>
          <a:bodyPr/>
          <a:lstStyle>
            <a:lvl1pPr>
              <a:defRPr/>
            </a:lvl1pPr>
          </a:lstStyle>
          <a:p>
            <a:pPr>
              <a:defRPr/>
            </a:pPr>
            <a:fld id="{7E192DA7-7899-46EC-B676-18087D12F860}" type="slidenum">
              <a:rPr lang="en-GB"/>
              <a:pPr>
                <a:defRPr/>
              </a:pPr>
              <a:t>‹#›</a:t>
            </a:fld>
            <a:endParaRPr lang="en-GB"/>
          </a:p>
        </p:txBody>
      </p:sp>
    </p:spTree>
    <p:extLst>
      <p:ext uri="{BB962C8B-B14F-4D97-AF65-F5344CB8AC3E}">
        <p14:creationId xmlns:p14="http://schemas.microsoft.com/office/powerpoint/2010/main" val="189625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57200" y="155448"/>
            <a:ext cx="8229600" cy="1143000"/>
          </a:xfrm>
        </p:spPr>
        <p:txBody>
          <a:bodyPr/>
          <a:lstStyle>
            <a:lvl1pPr>
              <a:defRPr/>
            </a:lvl1pPr>
          </a:lstStyle>
          <a:p>
            <a:r>
              <a:rPr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9" name="Slide Number Placeholder 8"/>
          <p:cNvSpPr>
            <a:spLocks noGrp="1"/>
          </p:cNvSpPr>
          <p:nvPr>
            <p:ph type="sldNum" sz="quarter" idx="10"/>
          </p:nvPr>
        </p:nvSpPr>
        <p:spPr/>
        <p:txBody>
          <a:bodyPr/>
          <a:lstStyle>
            <a:lvl1pPr>
              <a:defRPr/>
            </a:lvl1pPr>
          </a:lstStyle>
          <a:p>
            <a:pPr>
              <a:defRPr/>
            </a:pPr>
            <a:fld id="{6AA99B5C-6FFA-4930-BF53-CAD538DB37DF}" type="slidenum">
              <a:rPr lang="en-GB"/>
              <a:pPr>
                <a:defRPr/>
              </a:pPr>
              <a:t>‹#›</a:t>
            </a:fld>
            <a:endParaRPr lang="en-GB"/>
          </a:p>
        </p:txBody>
      </p:sp>
      <p:sp>
        <p:nvSpPr>
          <p:cNvPr id="10" name="Footer Placeholder 7"/>
          <p:cNvSpPr>
            <a:spLocks noGrp="1"/>
          </p:cNvSpPr>
          <p:nvPr>
            <p:ph type="ftr" sz="quarter" idx="11"/>
          </p:nvPr>
        </p:nvSpPr>
        <p:spPr/>
        <p:txBody>
          <a:bodyPr/>
          <a:lstStyle>
            <a:lvl1pPr>
              <a:defRPr/>
            </a:lvl1pPr>
          </a:lstStyle>
          <a:p>
            <a:pPr>
              <a:defRPr/>
            </a:pPr>
            <a:endParaRPr lang="en-GB"/>
          </a:p>
        </p:txBody>
      </p:sp>
      <p:sp>
        <p:nvSpPr>
          <p:cNvPr id="11" name="Date Placeholder 6"/>
          <p:cNvSpPr>
            <a:spLocks noGrp="1"/>
          </p:cNvSpPr>
          <p:nvPr>
            <p:ph type="dt" sz="half" idx="12"/>
          </p:nvPr>
        </p:nvSpPr>
        <p:spPr/>
        <p:txBody>
          <a:bodyPr/>
          <a:lstStyle>
            <a:lvl1pPr>
              <a:defRPr/>
            </a:lvl1pPr>
          </a:lstStyle>
          <a:p>
            <a:pPr>
              <a:defRPr/>
            </a:pPr>
            <a:fld id="{33811C4D-7F1D-4FB6-806D-D3B142FD2EE8}" type="datetimeFigureOut">
              <a:rPr lang="en-GB"/>
              <a:pPr>
                <a:defRPr/>
              </a:pPr>
              <a:t>07/10/2019</a:t>
            </a:fld>
            <a:endParaRPr lang="en-GB"/>
          </a:p>
        </p:txBody>
      </p:sp>
    </p:spTree>
    <p:extLst>
      <p:ext uri="{BB962C8B-B14F-4D97-AF65-F5344CB8AC3E}">
        <p14:creationId xmlns:p14="http://schemas.microsoft.com/office/powerpoint/2010/main" val="106747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9A77E56C-6B38-460F-AD98-8D9DFDEE726D}" type="datetimeFigureOut">
              <a:rPr lang="en-GB"/>
              <a:pPr>
                <a:defRPr/>
              </a:pPr>
              <a:t>07/10/2019</a:t>
            </a:fld>
            <a:endParaRPr lang="en-GB"/>
          </a:p>
        </p:txBody>
      </p:sp>
      <p:sp>
        <p:nvSpPr>
          <p:cNvPr id="4" name="Footer Placeholder 9"/>
          <p:cNvSpPr>
            <a:spLocks noGrp="1"/>
          </p:cNvSpPr>
          <p:nvPr>
            <p:ph type="ftr" sz="quarter" idx="11"/>
          </p:nvPr>
        </p:nvSpPr>
        <p:spPr/>
        <p:txBody>
          <a:bodyPr/>
          <a:lstStyle>
            <a:lvl1pPr>
              <a:defRPr/>
            </a:lvl1pPr>
          </a:lstStyle>
          <a:p>
            <a:pPr>
              <a:defRPr/>
            </a:pPr>
            <a:endParaRPr lang="en-GB"/>
          </a:p>
        </p:txBody>
      </p:sp>
      <p:sp>
        <p:nvSpPr>
          <p:cNvPr id="5" name="Slide Number Placeholder 21"/>
          <p:cNvSpPr>
            <a:spLocks noGrp="1"/>
          </p:cNvSpPr>
          <p:nvPr>
            <p:ph type="sldNum" sz="quarter" idx="12"/>
          </p:nvPr>
        </p:nvSpPr>
        <p:spPr/>
        <p:txBody>
          <a:bodyPr/>
          <a:lstStyle>
            <a:lvl1pPr>
              <a:defRPr/>
            </a:lvl1pPr>
          </a:lstStyle>
          <a:p>
            <a:pPr>
              <a:defRPr/>
            </a:pPr>
            <a:fld id="{EBB1C349-C362-455E-BDDE-6DF850237223}" type="slidenum">
              <a:rPr lang="en-GB"/>
              <a:pPr>
                <a:defRPr/>
              </a:pPr>
              <a:t>‹#›</a:t>
            </a:fld>
            <a:endParaRPr lang="en-GB"/>
          </a:p>
        </p:txBody>
      </p:sp>
    </p:spTree>
    <p:extLst>
      <p:ext uri="{BB962C8B-B14F-4D97-AF65-F5344CB8AC3E}">
        <p14:creationId xmlns:p14="http://schemas.microsoft.com/office/powerpoint/2010/main" val="238616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3"/>
          <p:cNvSpPr>
            <a:spLocks noGrp="1"/>
          </p:cNvSpPr>
          <p:nvPr>
            <p:ph type="dt" sz="half" idx="10"/>
          </p:nvPr>
        </p:nvSpPr>
        <p:spPr/>
        <p:txBody>
          <a:bodyPr/>
          <a:lstStyle>
            <a:lvl1pPr>
              <a:defRPr/>
            </a:lvl1pPr>
          </a:lstStyle>
          <a:p>
            <a:pPr>
              <a:defRPr/>
            </a:pPr>
            <a:fld id="{EF95F090-3BCE-4069-A4B8-1A17A9432AEB}" type="datetimeFigureOut">
              <a:rPr lang="en-GB"/>
              <a:pPr>
                <a:defRPr/>
              </a:pPr>
              <a:t>07/10/2019</a:t>
            </a:fld>
            <a:endParaRPr lang="en-GB"/>
          </a:p>
        </p:txBody>
      </p:sp>
      <p:sp>
        <p:nvSpPr>
          <p:cNvPr id="3" name="Footer Placeholder 9"/>
          <p:cNvSpPr>
            <a:spLocks noGrp="1"/>
          </p:cNvSpPr>
          <p:nvPr>
            <p:ph type="ftr" sz="quarter" idx="11"/>
          </p:nvPr>
        </p:nvSpPr>
        <p:spPr/>
        <p:txBody>
          <a:bodyPr/>
          <a:lstStyle>
            <a:lvl1pPr>
              <a:defRPr/>
            </a:lvl1pPr>
          </a:lstStyle>
          <a:p>
            <a:pPr>
              <a:defRPr/>
            </a:pPr>
            <a:endParaRPr lang="en-GB"/>
          </a:p>
        </p:txBody>
      </p:sp>
      <p:sp>
        <p:nvSpPr>
          <p:cNvPr id="4" name="Slide Number Placeholder 21"/>
          <p:cNvSpPr>
            <a:spLocks noGrp="1"/>
          </p:cNvSpPr>
          <p:nvPr>
            <p:ph type="sldNum" sz="quarter" idx="12"/>
          </p:nvPr>
        </p:nvSpPr>
        <p:spPr/>
        <p:txBody>
          <a:bodyPr/>
          <a:lstStyle>
            <a:lvl1pPr>
              <a:defRPr/>
            </a:lvl1pPr>
          </a:lstStyle>
          <a:p>
            <a:pPr>
              <a:defRPr/>
            </a:pPr>
            <a:fld id="{5907BF9D-1140-440E-A5F5-DBD18D35E648}" type="slidenum">
              <a:rPr lang="en-GB"/>
              <a:pPr>
                <a:defRPr/>
              </a:pPr>
              <a:t>‹#›</a:t>
            </a:fld>
            <a:endParaRPr lang="en-GB"/>
          </a:p>
        </p:txBody>
      </p:sp>
    </p:spTree>
    <p:extLst>
      <p:ext uri="{BB962C8B-B14F-4D97-AF65-F5344CB8AC3E}">
        <p14:creationId xmlns:p14="http://schemas.microsoft.com/office/powerpoint/2010/main" val="35754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p>
        </p:txBody>
      </p:sp>
      <p:sp>
        <p:nvSpPr>
          <p:cNvPr id="5" name="Date Placeholder 23"/>
          <p:cNvSpPr>
            <a:spLocks noGrp="1"/>
          </p:cNvSpPr>
          <p:nvPr>
            <p:ph type="dt" sz="half" idx="10"/>
          </p:nvPr>
        </p:nvSpPr>
        <p:spPr/>
        <p:txBody>
          <a:bodyPr/>
          <a:lstStyle>
            <a:lvl1pPr>
              <a:defRPr/>
            </a:lvl1pPr>
          </a:lstStyle>
          <a:p>
            <a:pPr>
              <a:defRPr/>
            </a:pPr>
            <a:fld id="{715C0012-17AF-4B45-A158-6CBD6B92F166}" type="datetimeFigureOut">
              <a:rPr lang="en-GB"/>
              <a:pPr>
                <a:defRPr/>
              </a:pPr>
              <a:t>07/10/2019</a:t>
            </a:fld>
            <a:endParaRPr lang="en-GB"/>
          </a:p>
        </p:txBody>
      </p:sp>
      <p:sp>
        <p:nvSpPr>
          <p:cNvPr id="6" name="Footer Placeholder 9"/>
          <p:cNvSpPr>
            <a:spLocks noGrp="1"/>
          </p:cNvSpPr>
          <p:nvPr>
            <p:ph type="ftr" sz="quarter" idx="11"/>
          </p:nvPr>
        </p:nvSpPr>
        <p:spPr/>
        <p:txBody>
          <a:bodyPr/>
          <a:lstStyle>
            <a:lvl1pPr>
              <a:defRPr/>
            </a:lvl1pPr>
          </a:lstStyle>
          <a:p>
            <a:pPr>
              <a:defRPr/>
            </a:pPr>
            <a:endParaRPr lang="en-GB"/>
          </a:p>
        </p:txBody>
      </p:sp>
      <p:sp>
        <p:nvSpPr>
          <p:cNvPr id="7" name="Slide Number Placeholder 21"/>
          <p:cNvSpPr>
            <a:spLocks noGrp="1"/>
          </p:cNvSpPr>
          <p:nvPr>
            <p:ph type="sldNum" sz="quarter" idx="12"/>
          </p:nvPr>
        </p:nvSpPr>
        <p:spPr/>
        <p:txBody>
          <a:bodyPr/>
          <a:lstStyle>
            <a:lvl1pPr>
              <a:defRPr/>
            </a:lvl1pPr>
          </a:lstStyle>
          <a:p>
            <a:pPr>
              <a:defRPr/>
            </a:pPr>
            <a:fld id="{A9B54B0B-06E7-45B2-A1B0-26ED89303466}" type="slidenum">
              <a:rPr lang="en-GB"/>
              <a:pPr>
                <a:defRPr/>
              </a:pPr>
              <a:t>‹#›</a:t>
            </a:fld>
            <a:endParaRPr lang="en-GB"/>
          </a:p>
        </p:txBody>
      </p:sp>
    </p:spTree>
    <p:extLst>
      <p:ext uri="{BB962C8B-B14F-4D97-AF65-F5344CB8AC3E}">
        <p14:creationId xmlns:p14="http://schemas.microsoft.com/office/powerpoint/2010/main" val="353169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en-US" noProof="0"/>
              <a:t>Click icon to add picture</a:t>
            </a:r>
          </a:p>
        </p:txBody>
      </p:sp>
      <p:sp>
        <p:nvSpPr>
          <p:cNvPr id="4" name="Text Placeholder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5" name="Date Placeholder 23"/>
          <p:cNvSpPr>
            <a:spLocks noGrp="1"/>
          </p:cNvSpPr>
          <p:nvPr>
            <p:ph type="dt" sz="half" idx="10"/>
          </p:nvPr>
        </p:nvSpPr>
        <p:spPr/>
        <p:txBody>
          <a:bodyPr/>
          <a:lstStyle>
            <a:lvl1pPr>
              <a:defRPr/>
            </a:lvl1pPr>
          </a:lstStyle>
          <a:p>
            <a:pPr>
              <a:defRPr/>
            </a:pPr>
            <a:fld id="{993CEEB3-BBFA-469B-A134-AC8A44D92A32}" type="datetimeFigureOut">
              <a:rPr lang="en-GB"/>
              <a:pPr>
                <a:defRPr/>
              </a:pPr>
              <a:t>07/10/2019</a:t>
            </a:fld>
            <a:endParaRPr lang="en-GB"/>
          </a:p>
        </p:txBody>
      </p:sp>
      <p:sp>
        <p:nvSpPr>
          <p:cNvPr id="6" name="Footer Placeholder 9"/>
          <p:cNvSpPr>
            <a:spLocks noGrp="1"/>
          </p:cNvSpPr>
          <p:nvPr>
            <p:ph type="ftr" sz="quarter" idx="11"/>
          </p:nvPr>
        </p:nvSpPr>
        <p:spPr/>
        <p:txBody>
          <a:bodyPr/>
          <a:lstStyle>
            <a:lvl1pPr>
              <a:defRPr/>
            </a:lvl1pPr>
          </a:lstStyle>
          <a:p>
            <a:pPr>
              <a:defRPr/>
            </a:pPr>
            <a:endParaRPr lang="en-GB"/>
          </a:p>
        </p:txBody>
      </p:sp>
      <p:sp>
        <p:nvSpPr>
          <p:cNvPr id="7" name="Slide Number Placeholder 21"/>
          <p:cNvSpPr>
            <a:spLocks noGrp="1"/>
          </p:cNvSpPr>
          <p:nvPr>
            <p:ph type="sldNum" sz="quarter" idx="12"/>
          </p:nvPr>
        </p:nvSpPr>
        <p:spPr/>
        <p:txBody>
          <a:bodyPr/>
          <a:lstStyle>
            <a:lvl1pPr>
              <a:defRPr/>
            </a:lvl1pPr>
          </a:lstStyle>
          <a:p>
            <a:pPr>
              <a:defRPr/>
            </a:pPr>
            <a:fld id="{A70808FB-8F41-4E31-BBDC-DFB08998A9EB}" type="slidenum">
              <a:rPr lang="en-GB"/>
              <a:pPr>
                <a:defRPr/>
              </a:pPr>
              <a:t>‹#›</a:t>
            </a:fld>
            <a:endParaRPr lang="en-GB"/>
          </a:p>
        </p:txBody>
      </p:sp>
    </p:spTree>
    <p:extLst>
      <p:ext uri="{BB962C8B-B14F-4D97-AF65-F5344CB8AC3E}">
        <p14:creationId xmlns:p14="http://schemas.microsoft.com/office/powerpoint/2010/main" val="374900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ext Placeholder 8"/>
          <p:cNvSpPr>
            <a:spLocks noGrp="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p:cNvSpPr>
            <a:spLocks noGrp="1"/>
          </p:cNvSpPr>
          <p:nvPr>
            <p:ph type="dt" sz="half" idx="2"/>
          </p:nvPr>
        </p:nvSpPr>
        <p:spPr>
          <a:xfrm>
            <a:off x="5791200" y="6203950"/>
            <a:ext cx="2590800" cy="38417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fld id="{79B9834B-AA12-45C8-B9CA-B5D788D41227}" type="datetimeFigureOut">
              <a:rPr lang="en-GB"/>
              <a:pPr>
                <a:defRPr/>
              </a:pPr>
              <a:t>07/10/2019</a:t>
            </a:fld>
            <a:endParaRPr lang="en-GB"/>
          </a:p>
        </p:txBody>
      </p:sp>
      <p:sp>
        <p:nvSpPr>
          <p:cNvPr id="10" name="Footer Placeholder 9"/>
          <p:cNvSpPr>
            <a:spLocks noGrp="1"/>
          </p:cNvSpPr>
          <p:nvPr>
            <p:ph type="ftr" sz="quarter" idx="3"/>
          </p:nvPr>
        </p:nvSpPr>
        <p:spPr>
          <a:xfrm>
            <a:off x="2133600" y="6203950"/>
            <a:ext cx="3581400"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endParaRPr lang="en-GB"/>
          </a:p>
        </p:txBody>
      </p:sp>
      <p:sp>
        <p:nvSpPr>
          <p:cNvPr id="22" name="Slide Number Placeholder 21"/>
          <p:cNvSpPr>
            <a:spLocks noGrp="1"/>
          </p:cNvSpPr>
          <p:nvPr>
            <p:ph type="sldNum" sz="quarter" idx="4"/>
          </p:nvPr>
        </p:nvSpPr>
        <p:spPr>
          <a:xfrm>
            <a:off x="8410575" y="6181725"/>
            <a:ext cx="609600" cy="457200"/>
          </a:xfrm>
          <a:prstGeom prst="rect">
            <a:avLst/>
          </a:prstGeom>
          <a:noFill/>
        </p:spPr>
        <p:txBody>
          <a:bodyPr vert="horz" lIns="0" tIns="0" rIns="0" bIns="0" anchor="ctr" anchorCtr="0">
            <a:noAutofit/>
          </a:bodyPr>
          <a:lstStyle>
            <a:lvl1pPr algn="ctr" eaLnBrk="1" fontAlgn="auto" latinLnBrk="0" hangingPunct="1">
              <a:spcBef>
                <a:spcPts val="0"/>
              </a:spcBef>
              <a:spcAft>
                <a:spcPts val="0"/>
              </a:spcAft>
              <a:defRPr kumimoji="0" sz="1600" baseline="0">
                <a:solidFill>
                  <a:schemeClr val="tx2"/>
                </a:solidFill>
                <a:latin typeface="+mn-lt"/>
                <a:cs typeface="+mn-cs"/>
              </a:defRPr>
            </a:lvl1pPr>
          </a:lstStyle>
          <a:p>
            <a:pPr>
              <a:defRPr/>
            </a:pPr>
            <a:fld id="{EA29FF22-7C85-46DB-A735-0C8FAAA2EAEB}" type="slidenum">
              <a:rPr lang="en-GB"/>
              <a:pPr>
                <a:defRPr/>
              </a:pPr>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p>
        </p:txBody>
      </p:sp>
    </p:spTree>
  </p:cSld>
  <p:clrMap bg1="dk1" tx1="lt1" bg2="dk2" tx2="lt2" accent1="accent1" accent2="accent2" accent3="accent3" accent4="accent4" accent5="accent5" accent6="accent6" hlink="hlink" folHlink="folHlink"/>
  <p:sldLayoutIdLst>
    <p:sldLayoutId id="2147483811" r:id="rId1"/>
    <p:sldLayoutId id="2147483803" r:id="rId2"/>
    <p:sldLayoutId id="2147483812" r:id="rId3"/>
    <p:sldLayoutId id="2147483804" r:id="rId4"/>
    <p:sldLayoutId id="2147483813" r:id="rId5"/>
    <p:sldLayoutId id="2147483805" r:id="rId6"/>
    <p:sldLayoutId id="2147483806" r:id="rId7"/>
    <p:sldLayoutId id="2147483807" r:id="rId8"/>
    <p:sldLayoutId id="2147483808" r:id="rId9"/>
    <p:sldLayoutId id="2147483809" r:id="rId10"/>
    <p:sldLayoutId id="2147483810" r:id="rId11"/>
  </p:sldLayoutIdLst>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itchFamily="18" charset="0"/>
        </a:defRPr>
      </a:lvl2pPr>
      <a:lvl3pPr algn="l" rtl="0" eaLnBrk="0" fontAlgn="base" hangingPunct="0">
        <a:spcBef>
          <a:spcPct val="0"/>
        </a:spcBef>
        <a:spcAft>
          <a:spcPct val="0"/>
        </a:spcAft>
        <a:defRPr sz="4200">
          <a:solidFill>
            <a:srgbClr val="F9F9F9"/>
          </a:solidFill>
          <a:latin typeface="Constantia" pitchFamily="18" charset="0"/>
        </a:defRPr>
      </a:lvl3pPr>
      <a:lvl4pPr algn="l" rtl="0" eaLnBrk="0" fontAlgn="base" hangingPunct="0">
        <a:spcBef>
          <a:spcPct val="0"/>
        </a:spcBef>
        <a:spcAft>
          <a:spcPct val="0"/>
        </a:spcAft>
        <a:defRPr sz="4200">
          <a:solidFill>
            <a:srgbClr val="F9F9F9"/>
          </a:solidFill>
          <a:latin typeface="Constantia" pitchFamily="18" charset="0"/>
        </a:defRPr>
      </a:lvl4pPr>
      <a:lvl5pPr algn="l" rtl="0" eaLnBrk="0" fontAlgn="base" hangingPunct="0">
        <a:spcBef>
          <a:spcPct val="0"/>
        </a:spcBef>
        <a:spcAft>
          <a:spcPct val="0"/>
        </a:spcAft>
        <a:defRPr sz="4200">
          <a:solidFill>
            <a:srgbClr val="F9F9F9"/>
          </a:solidFill>
          <a:latin typeface="Constantia" pitchFamily="18" charset="0"/>
        </a:defRPr>
      </a:lvl5pPr>
      <a:lvl6pPr marL="457200" algn="l" rtl="0" fontAlgn="base">
        <a:spcBef>
          <a:spcPct val="0"/>
        </a:spcBef>
        <a:spcAft>
          <a:spcPct val="0"/>
        </a:spcAft>
        <a:defRPr sz="4200">
          <a:solidFill>
            <a:srgbClr val="F9F9F9"/>
          </a:solidFill>
          <a:latin typeface="Constantia" pitchFamily="18" charset="0"/>
        </a:defRPr>
      </a:lvl6pPr>
      <a:lvl7pPr marL="914400" algn="l" rtl="0" fontAlgn="base">
        <a:spcBef>
          <a:spcPct val="0"/>
        </a:spcBef>
        <a:spcAft>
          <a:spcPct val="0"/>
        </a:spcAft>
        <a:defRPr sz="4200">
          <a:solidFill>
            <a:srgbClr val="F9F9F9"/>
          </a:solidFill>
          <a:latin typeface="Constantia" pitchFamily="18" charset="0"/>
        </a:defRPr>
      </a:lvl7pPr>
      <a:lvl8pPr marL="1371600" algn="l" rtl="0" fontAlgn="base">
        <a:spcBef>
          <a:spcPct val="0"/>
        </a:spcBef>
        <a:spcAft>
          <a:spcPct val="0"/>
        </a:spcAft>
        <a:defRPr sz="4200">
          <a:solidFill>
            <a:srgbClr val="F9F9F9"/>
          </a:solidFill>
          <a:latin typeface="Constantia" pitchFamily="18" charset="0"/>
        </a:defRPr>
      </a:lvl8pPr>
      <a:lvl9pPr marL="1828800" algn="l" rtl="0" fontAlgn="base">
        <a:spcBef>
          <a:spcPct val="0"/>
        </a:spcBef>
        <a:spcAft>
          <a:spcPct val="0"/>
        </a:spcAft>
        <a:defRPr sz="4200">
          <a:solidFill>
            <a:srgbClr val="F9F9F9"/>
          </a:solidFill>
          <a:latin typeface="Constantia"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itchFamily="18" charset="2"/>
        <a:buChar char=""/>
        <a:defRPr sz="2600" kern="1200">
          <a:solidFill>
            <a:schemeClr val="tx1"/>
          </a:solidFill>
          <a:latin typeface="+mn-lt"/>
          <a:ea typeface="+mn-ea"/>
          <a:cs typeface="+mn-cs"/>
        </a:defRPr>
      </a:lvl1pPr>
      <a:lvl2pPr marL="639763" indent="-273050" algn="l" rtl="0" eaLnBrk="0" fontAlgn="base" hangingPunct="0">
        <a:spcBef>
          <a:spcPts val="300"/>
        </a:spcBef>
        <a:spcAft>
          <a:spcPct val="0"/>
        </a:spcAft>
        <a:buClr>
          <a:srgbClr val="D6903D"/>
        </a:buClr>
        <a:buSzPct val="85000"/>
        <a:buFont typeface="Wingdings 2" pitchFamily="18" charset="2"/>
        <a:buChar char=""/>
        <a:defRPr sz="2400" kern="1200">
          <a:solidFill>
            <a:schemeClr val="tx2"/>
          </a:solidFill>
          <a:latin typeface="+mn-lt"/>
          <a:ea typeface="+mn-ea"/>
          <a:cs typeface="+mn-cs"/>
        </a:defRPr>
      </a:lvl2pPr>
      <a:lvl3pPr marL="1004888" indent="-228600" algn="l" rtl="0" eaLnBrk="0" fontAlgn="base" hangingPunct="0">
        <a:spcBef>
          <a:spcPts val="300"/>
        </a:spcBef>
        <a:spcAft>
          <a:spcPct val="0"/>
        </a:spcAft>
        <a:buClr>
          <a:srgbClr val="B37732"/>
        </a:buClr>
        <a:buSzPct val="85000"/>
        <a:buFont typeface="Wingdings 2"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itchFamily="18" charset="2"/>
        <a:buChar char=""/>
        <a:defRPr sz="1900" kern="1200">
          <a:solidFill>
            <a:schemeClr val="tx1"/>
          </a:solidFill>
          <a:latin typeface="+mn-lt"/>
          <a:ea typeface="+mn-ea"/>
          <a:cs typeface="+mn-cs"/>
        </a:defRPr>
      </a:lvl4pPr>
      <a:lvl5pPr marL="1554163" indent="-228600" algn="l" rtl="0" eaLnBrk="0" fontAlgn="base" hangingPunct="0">
        <a:spcBef>
          <a:spcPts val="338"/>
        </a:spcBef>
        <a:spcAft>
          <a:spcPct val="0"/>
        </a:spcAft>
        <a:buClr>
          <a:srgbClr val="D6903D"/>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700463"/>
            <a:ext cx="8305800" cy="1143000"/>
          </a:xfrm>
        </p:spPr>
        <p:txBody>
          <a:bodyPr/>
          <a:lstStyle/>
          <a:p>
            <a:pPr eaLnBrk="1" fontAlgn="auto" hangingPunct="1">
              <a:spcAft>
                <a:spcPts val="0"/>
              </a:spcAft>
              <a:buFont typeface="Wingdings 2"/>
              <a:buNone/>
              <a:defRPr/>
            </a:pPr>
            <a:r>
              <a:rPr lang="en-GB" dirty="0"/>
              <a:t>Politics, Power and Glory</a:t>
            </a:r>
          </a:p>
        </p:txBody>
      </p:sp>
      <p:sp>
        <p:nvSpPr>
          <p:cNvPr id="2" name="Title 1"/>
          <p:cNvSpPr>
            <a:spLocks noGrp="1"/>
          </p:cNvSpPr>
          <p:nvPr>
            <p:ph type="ctrTitle"/>
          </p:nvPr>
        </p:nvSpPr>
        <p:spPr/>
        <p:txBody>
          <a:bodyPr/>
          <a:lstStyle/>
          <a:p>
            <a:pPr eaLnBrk="1" fontAlgn="auto" hangingPunct="1">
              <a:spcAft>
                <a:spcPts val="0"/>
              </a:spcAft>
              <a:defRPr/>
            </a:pPr>
            <a:r>
              <a:rPr lang="en-GB">
                <a:solidFill>
                  <a:srgbClr val="C00000"/>
                </a:solidFill>
              </a:rPr>
              <a:t>Machiavelli : </a:t>
            </a:r>
            <a:r>
              <a:rPr lang="en-GB" i="1">
                <a:solidFill>
                  <a:srgbClr val="C00000"/>
                </a:solidFill>
              </a:rPr>
              <a:t>The Prince </a:t>
            </a:r>
            <a:r>
              <a:rPr lang="en-GB">
                <a:solidFill>
                  <a:srgbClr val="C00000"/>
                </a:solidFill>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endParaRPr lang="en-GB"/>
          </a:p>
        </p:txBody>
      </p:sp>
      <p:pic>
        <p:nvPicPr>
          <p:cNvPr id="1638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627313" y="692150"/>
            <a:ext cx="4248150" cy="57610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274320" indent="-274320" eaLnBrk="1" fontAlgn="auto" hangingPunct="1">
              <a:spcAft>
                <a:spcPts val="0"/>
              </a:spcAft>
              <a:buFont typeface="Wingdings 2"/>
              <a:buChar char=""/>
              <a:defRPr/>
            </a:pPr>
            <a:r>
              <a:rPr lang="en-GB" dirty="0">
                <a:solidFill>
                  <a:schemeClr val="bg1"/>
                </a:solidFill>
              </a:rPr>
              <a:t>Riddle for modern readers: is </a:t>
            </a:r>
            <a:r>
              <a:rPr lang="en-GB" i="1" dirty="0">
                <a:solidFill>
                  <a:schemeClr val="bg1"/>
                </a:solidFill>
              </a:rPr>
              <a:t>The Prince </a:t>
            </a:r>
            <a:r>
              <a:rPr lang="en-GB" dirty="0">
                <a:solidFill>
                  <a:schemeClr val="bg1"/>
                </a:solidFill>
              </a:rPr>
              <a:t>:</a:t>
            </a:r>
          </a:p>
          <a:p>
            <a:pPr marL="274320" indent="-274320" eaLnBrk="1" fontAlgn="auto" hangingPunct="1">
              <a:spcAft>
                <a:spcPts val="0"/>
              </a:spcAft>
              <a:buFont typeface="Wingdings 2"/>
              <a:buChar char=""/>
              <a:defRPr/>
            </a:pPr>
            <a:endParaRPr lang="en-GB" dirty="0">
              <a:solidFill>
                <a:schemeClr val="bg1"/>
              </a:solidFill>
            </a:endParaRPr>
          </a:p>
          <a:p>
            <a:pPr marL="0" indent="0" eaLnBrk="1" fontAlgn="auto" hangingPunct="1">
              <a:spcAft>
                <a:spcPts val="0"/>
              </a:spcAft>
              <a:buFont typeface="Wingdings 2"/>
              <a:buNone/>
              <a:defRPr/>
            </a:pPr>
            <a:r>
              <a:rPr lang="en-GB" dirty="0">
                <a:solidFill>
                  <a:schemeClr val="bg1"/>
                </a:solidFill>
              </a:rPr>
              <a:t>    1. A ‘realpolitik’ handbook on power for rulers  </a:t>
            </a:r>
          </a:p>
          <a:p>
            <a:pPr marL="0" indent="0" eaLnBrk="1" fontAlgn="auto" hangingPunct="1">
              <a:spcAft>
                <a:spcPts val="0"/>
              </a:spcAft>
              <a:buFont typeface="Wingdings 2"/>
              <a:buNone/>
              <a:defRPr/>
            </a:pPr>
            <a:r>
              <a:rPr lang="en-GB" dirty="0">
                <a:solidFill>
                  <a:schemeClr val="bg1"/>
                </a:solidFill>
              </a:rPr>
              <a:t>‘</a:t>
            </a:r>
            <a:r>
              <a:rPr lang="en-GB" i="1" dirty="0">
                <a:solidFill>
                  <a:schemeClr val="bg1"/>
                </a:solidFill>
              </a:rPr>
              <a:t>Since my aim is to write something useful for anyone who understands it, it seemed more suitable to me to search for the effectual truth of the matter rather than its imagined one….for anyone who abandons what is done for what ought to be done learns his ruin not his preservation…’</a:t>
            </a:r>
          </a:p>
          <a:p>
            <a:pPr marL="0" indent="0" eaLnBrk="1" fontAlgn="auto" hangingPunct="1">
              <a:spcAft>
                <a:spcPts val="0"/>
              </a:spcAft>
              <a:buFont typeface="Wingdings 2"/>
              <a:buNone/>
              <a:defRPr/>
            </a:pPr>
            <a:endParaRPr lang="en-GB" dirty="0">
              <a:solidFill>
                <a:schemeClr val="bg1"/>
              </a:solidFill>
            </a:endParaRPr>
          </a:p>
          <a:p>
            <a:pPr marL="0" indent="0" eaLnBrk="1" fontAlgn="auto" hangingPunct="1">
              <a:spcAft>
                <a:spcPts val="0"/>
              </a:spcAft>
              <a:buFont typeface="Wingdings 2"/>
              <a:buNone/>
              <a:defRPr/>
            </a:pPr>
            <a:r>
              <a:rPr lang="en-GB" dirty="0">
                <a:solidFill>
                  <a:schemeClr val="bg1"/>
                </a:solidFill>
              </a:rPr>
              <a:t>And a radical shift to a (modern) non-normative political science. </a:t>
            </a:r>
          </a:p>
          <a:p>
            <a:pPr marL="0" indent="0" eaLnBrk="1" fontAlgn="auto" hangingPunct="1">
              <a:spcAft>
                <a:spcPts val="0"/>
              </a:spcAft>
              <a:buFont typeface="Wingdings 2"/>
              <a:buNone/>
              <a:defRPr/>
            </a:pPr>
            <a:endParaRPr lang="en-GB" dirty="0">
              <a:solidFill>
                <a:schemeClr val="bg1"/>
              </a:solidFill>
            </a:endParaRPr>
          </a:p>
          <a:p>
            <a:pPr marL="274320" indent="-274320" eaLnBrk="1" fontAlgn="auto" hangingPunct="1">
              <a:spcAft>
                <a:spcPts val="0"/>
              </a:spcAft>
              <a:buFont typeface="Wingdings 2"/>
              <a:buChar char=""/>
              <a:defRPr/>
            </a:pPr>
            <a:endParaRPr lang="en-GB" dirty="0">
              <a:solidFill>
                <a:schemeClr val="bg1"/>
              </a:solidFill>
            </a:endParaRPr>
          </a:p>
        </p:txBody>
      </p:sp>
      <p:sp>
        <p:nvSpPr>
          <p:cNvPr id="3" name="Title 2"/>
          <p:cNvSpPr>
            <a:spLocks noGrp="1"/>
          </p:cNvSpPr>
          <p:nvPr>
            <p:ph type="title"/>
          </p:nvPr>
        </p:nvSpPr>
        <p:spPr/>
        <p:txBody>
          <a:bodyPr/>
          <a:lstStyle/>
          <a:p>
            <a:pPr eaLnBrk="1" fontAlgn="auto" hangingPunct="1">
              <a:spcAft>
                <a:spcPts val="0"/>
              </a:spcAft>
              <a:defRPr/>
            </a:pPr>
            <a:r>
              <a:rPr lang="en-GB">
                <a:solidFill>
                  <a:srgbClr val="C00000"/>
                </a:solidFill>
              </a:rPr>
              <a:t>Reading The Prince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274320" indent="-274320" eaLnBrk="1" fontAlgn="auto" hangingPunct="1">
              <a:spcAft>
                <a:spcPts val="0"/>
              </a:spcAft>
              <a:buFont typeface="Wingdings 2"/>
              <a:buChar char=""/>
              <a:defRPr/>
            </a:pPr>
            <a:r>
              <a:rPr lang="en-GB" dirty="0">
                <a:solidFill>
                  <a:schemeClr val="bg1"/>
                </a:solidFill>
              </a:rPr>
              <a:t>2. A personal strategy for returning to a position of influence in the </a:t>
            </a:r>
            <a:r>
              <a:rPr lang="en-GB" dirty="0" err="1">
                <a:solidFill>
                  <a:schemeClr val="bg1"/>
                </a:solidFill>
              </a:rPr>
              <a:t>Medician</a:t>
            </a:r>
            <a:r>
              <a:rPr lang="en-GB" dirty="0">
                <a:solidFill>
                  <a:schemeClr val="bg1"/>
                </a:solidFill>
              </a:rPr>
              <a:t> government.  Machiavelli was devastated by his banishment from politics and hoped desperately to return. </a:t>
            </a:r>
          </a:p>
          <a:p>
            <a:pPr marL="274320" indent="-274320" eaLnBrk="1" fontAlgn="auto" hangingPunct="1">
              <a:spcAft>
                <a:spcPts val="0"/>
              </a:spcAft>
              <a:buFont typeface="Wingdings 2"/>
              <a:buChar char=""/>
              <a:defRPr/>
            </a:pPr>
            <a:endParaRPr lang="en-GB" dirty="0">
              <a:solidFill>
                <a:schemeClr val="bg1"/>
              </a:solidFill>
            </a:endParaRPr>
          </a:p>
          <a:p>
            <a:pPr marL="274320" indent="-274320" eaLnBrk="1" fontAlgn="auto" hangingPunct="1">
              <a:spcAft>
                <a:spcPts val="0"/>
              </a:spcAft>
              <a:buFont typeface="Wingdings 2"/>
              <a:buChar char=""/>
              <a:defRPr/>
            </a:pPr>
            <a:r>
              <a:rPr lang="en-GB" dirty="0">
                <a:solidFill>
                  <a:schemeClr val="bg1"/>
                </a:solidFill>
              </a:rPr>
              <a:t>3.  Clever satire of the excesses of authoritarian rule by an autocratic Prince written by a Florentine republican, and/or a satire of similar handbooks for rulers written by neo-</a:t>
            </a:r>
            <a:r>
              <a:rPr lang="en-GB" dirty="0" err="1">
                <a:solidFill>
                  <a:schemeClr val="bg1"/>
                </a:solidFill>
              </a:rPr>
              <a:t>Ciceronians</a:t>
            </a:r>
            <a:r>
              <a:rPr lang="en-GB" dirty="0">
                <a:solidFill>
                  <a:schemeClr val="bg1"/>
                </a:solidFill>
              </a:rPr>
              <a:t> stressing the importance of virtuous behaviour.</a:t>
            </a:r>
          </a:p>
          <a:p>
            <a:pPr marL="365760" lvl="1" indent="0" eaLnBrk="1" fontAlgn="auto" hangingPunct="1">
              <a:spcAft>
                <a:spcPts val="0"/>
              </a:spcAft>
              <a:buClr>
                <a:schemeClr val="accent2">
                  <a:shade val="75000"/>
                </a:schemeClr>
              </a:buClr>
              <a:buFont typeface="Wingdings 2"/>
              <a:buNone/>
              <a:defRPr/>
            </a:pPr>
            <a:endParaRPr lang="en-GB" dirty="0">
              <a:solidFill>
                <a:schemeClr val="bg1"/>
              </a:solidFill>
            </a:endParaRPr>
          </a:p>
          <a:p>
            <a:pPr marL="365760" lvl="1" indent="0" eaLnBrk="1" fontAlgn="auto" hangingPunct="1">
              <a:spcAft>
                <a:spcPts val="0"/>
              </a:spcAft>
              <a:buClr>
                <a:schemeClr val="accent2">
                  <a:shade val="75000"/>
                </a:schemeClr>
              </a:buClr>
              <a:buFont typeface="Wingdings 2"/>
              <a:buNone/>
              <a:defRPr/>
            </a:pPr>
            <a:r>
              <a:rPr lang="en-GB" i="1" dirty="0">
                <a:solidFill>
                  <a:srgbClr val="C00000"/>
                </a:solidFill>
              </a:rPr>
              <a:t>Are all these mutually exclusive?</a:t>
            </a:r>
          </a:p>
        </p:txBody>
      </p:sp>
      <p:sp>
        <p:nvSpPr>
          <p:cNvPr id="3" name="Title 2"/>
          <p:cNvSpPr>
            <a:spLocks noGrp="1"/>
          </p:cNvSpPr>
          <p:nvPr>
            <p:ph type="title"/>
          </p:nvPr>
        </p:nvSpPr>
        <p:spPr/>
        <p:txBody>
          <a:bodyPr/>
          <a:lstStyle/>
          <a:p>
            <a:pPr eaLnBrk="1" fontAlgn="auto" hangingPunct="1">
              <a:spcAft>
                <a:spcPts val="0"/>
              </a:spcAft>
              <a:defRPr/>
            </a:pPr>
            <a:r>
              <a:rPr lang="en-GB" i="1">
                <a:solidFill>
                  <a:srgbClr val="C00000"/>
                </a:solidFill>
              </a:rPr>
              <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defRPr/>
            </a:pPr>
            <a:r>
              <a:rPr lang="en-GB" dirty="0">
                <a:solidFill>
                  <a:schemeClr val="bg1"/>
                </a:solidFill>
              </a:rPr>
              <a:t>1513 </a:t>
            </a:r>
            <a:r>
              <a:rPr lang="en-GB">
                <a:solidFill>
                  <a:schemeClr val="bg1"/>
                </a:solidFill>
              </a:rPr>
              <a:t>–  Machiavelli </a:t>
            </a:r>
            <a:r>
              <a:rPr lang="en-GB" dirty="0">
                <a:solidFill>
                  <a:schemeClr val="bg1"/>
                </a:solidFill>
              </a:rPr>
              <a:t>released from prison after a month and hopes for a post with the Medici lords.  Writes </a:t>
            </a:r>
            <a:r>
              <a:rPr lang="en-GB" i="1" dirty="0">
                <a:solidFill>
                  <a:schemeClr val="bg1"/>
                </a:solidFill>
              </a:rPr>
              <a:t>The Prince </a:t>
            </a:r>
            <a:r>
              <a:rPr lang="en-GB" dirty="0">
                <a:solidFill>
                  <a:schemeClr val="bg1"/>
                </a:solidFill>
              </a:rPr>
              <a:t>in less than six months  at </a:t>
            </a:r>
            <a:r>
              <a:rPr lang="en-GB" dirty="0" err="1">
                <a:solidFill>
                  <a:schemeClr val="bg1"/>
                </a:solidFill>
              </a:rPr>
              <a:t>Sant</a:t>
            </a:r>
            <a:r>
              <a:rPr lang="en-GB" dirty="0">
                <a:solidFill>
                  <a:schemeClr val="bg1"/>
                </a:solidFill>
              </a:rPr>
              <a:t>’ Andrea. </a:t>
            </a:r>
          </a:p>
          <a:p>
            <a:pPr>
              <a:defRPr/>
            </a:pPr>
            <a:endParaRPr lang="en-GB" dirty="0">
              <a:solidFill>
                <a:schemeClr val="bg1"/>
              </a:solidFill>
            </a:endParaRPr>
          </a:p>
          <a:p>
            <a:pPr>
              <a:defRPr/>
            </a:pPr>
            <a:r>
              <a:rPr lang="en-GB" i="1" dirty="0">
                <a:solidFill>
                  <a:schemeClr val="bg1"/>
                </a:solidFill>
              </a:rPr>
              <a:t>The Prince </a:t>
            </a:r>
            <a:r>
              <a:rPr lang="en-GB" dirty="0">
                <a:solidFill>
                  <a:schemeClr val="bg1"/>
                </a:solidFill>
              </a:rPr>
              <a:t>is not written in Latin, the language of works to be circulated among the educated and influential, but in vernacular language.</a:t>
            </a:r>
          </a:p>
          <a:p>
            <a:pPr>
              <a:defRPr/>
            </a:pPr>
            <a:endParaRPr lang="en-GB" dirty="0">
              <a:solidFill>
                <a:schemeClr val="bg1"/>
              </a:solidFill>
            </a:endParaRPr>
          </a:p>
          <a:p>
            <a:pPr>
              <a:defRPr/>
            </a:pPr>
            <a:r>
              <a:rPr lang="en-GB" dirty="0">
                <a:solidFill>
                  <a:schemeClr val="bg1"/>
                </a:solidFill>
              </a:rPr>
              <a:t>Written before/after/ or during his research for and composition of </a:t>
            </a:r>
            <a:r>
              <a:rPr lang="en-GB" i="1" dirty="0">
                <a:solidFill>
                  <a:schemeClr val="bg1"/>
                </a:solidFill>
              </a:rPr>
              <a:t>Discourses?</a:t>
            </a:r>
          </a:p>
          <a:p>
            <a:pPr>
              <a:defRPr/>
            </a:pPr>
            <a:endParaRPr lang="en-GB" dirty="0">
              <a:solidFill>
                <a:schemeClr val="bg1"/>
              </a:solidFill>
            </a:endParaRPr>
          </a:p>
          <a:p>
            <a:pPr>
              <a:defRPr/>
            </a:pPr>
            <a:r>
              <a:rPr lang="en-GB" dirty="0">
                <a:solidFill>
                  <a:schemeClr val="bg1"/>
                </a:solidFill>
              </a:rPr>
              <a:t>Machiavelli’s treatise brought no ‘attention’ from the Medici  - indeed it was never presented to them.  </a:t>
            </a:r>
          </a:p>
          <a:p>
            <a:pPr>
              <a:defRPr/>
            </a:pPr>
            <a:endParaRPr lang="en-GB" dirty="0"/>
          </a:p>
        </p:txBody>
      </p:sp>
      <p:sp>
        <p:nvSpPr>
          <p:cNvPr id="3" name="Title 2"/>
          <p:cNvSpPr>
            <a:spLocks noGrp="1"/>
          </p:cNvSpPr>
          <p:nvPr>
            <p:ph type="title"/>
          </p:nvPr>
        </p:nvSpPr>
        <p:spPr/>
        <p:txBody>
          <a:bodyPr/>
          <a:lstStyle/>
          <a:p>
            <a:pPr>
              <a:defRPr/>
            </a:pPr>
            <a:r>
              <a:rPr lang="en-GB" i="1">
                <a:solidFill>
                  <a:srgbClr val="C00000"/>
                </a:solidFill>
              </a:rPr>
              <a:t>The Prince </a:t>
            </a:r>
            <a:r>
              <a:rPr lang="en-GB">
                <a:solidFill>
                  <a:srgbClr val="C00000"/>
                </a:solidFill>
              </a:rPr>
              <a:t>: 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pPr eaLnBrk="1" hangingPunct="1"/>
            <a:r>
              <a:rPr lang="en-GB" altLang="en-US">
                <a:solidFill>
                  <a:schemeClr val="bg1"/>
                </a:solidFill>
              </a:rPr>
              <a:t>Ch I – XI     	Principalities </a:t>
            </a:r>
          </a:p>
          <a:p>
            <a:pPr eaLnBrk="1" hangingPunct="1"/>
            <a:r>
              <a:rPr lang="en-GB" altLang="en-US">
                <a:solidFill>
                  <a:schemeClr val="bg1"/>
                </a:solidFill>
              </a:rPr>
              <a:t>Ch XII – XIV 	Armies and war</a:t>
            </a:r>
          </a:p>
          <a:p>
            <a:pPr eaLnBrk="1" hangingPunct="1"/>
            <a:r>
              <a:rPr lang="en-GB" altLang="en-US">
                <a:solidFill>
                  <a:schemeClr val="bg1"/>
                </a:solidFill>
              </a:rPr>
              <a:t>Ch XV – XIX  	Qualities for which princes are 				praised and blamed (virtu)</a:t>
            </a:r>
          </a:p>
          <a:p>
            <a:pPr eaLnBrk="1" hangingPunct="1"/>
            <a:r>
              <a:rPr lang="en-GB" altLang="en-US">
                <a:solidFill>
                  <a:schemeClr val="bg1"/>
                </a:solidFill>
              </a:rPr>
              <a:t>Ch XX – XXIV      Further advice to  princes </a:t>
            </a:r>
          </a:p>
          <a:p>
            <a:pPr eaLnBrk="1" hangingPunct="1"/>
            <a:r>
              <a:rPr lang="en-GB" altLang="en-US">
                <a:solidFill>
                  <a:schemeClr val="bg1"/>
                </a:solidFill>
              </a:rPr>
              <a:t>Ch XXV		Fortuna</a:t>
            </a:r>
          </a:p>
          <a:p>
            <a:pPr eaLnBrk="1" hangingPunct="1"/>
            <a:r>
              <a:rPr lang="en-GB" altLang="en-US">
                <a:solidFill>
                  <a:schemeClr val="bg1"/>
                </a:solidFill>
              </a:rPr>
              <a:t>Ch XXVI               Exhortation for a free Italy</a:t>
            </a:r>
          </a:p>
        </p:txBody>
      </p:sp>
      <p:sp>
        <p:nvSpPr>
          <p:cNvPr id="3" name="Title 2"/>
          <p:cNvSpPr>
            <a:spLocks noGrp="1"/>
          </p:cNvSpPr>
          <p:nvPr>
            <p:ph type="title"/>
          </p:nvPr>
        </p:nvSpPr>
        <p:spPr/>
        <p:txBody>
          <a:bodyPr/>
          <a:lstStyle/>
          <a:p>
            <a:pPr eaLnBrk="1" fontAlgn="auto" hangingPunct="1">
              <a:spcAft>
                <a:spcPts val="0"/>
              </a:spcAft>
              <a:defRPr/>
            </a:pPr>
            <a:r>
              <a:rPr lang="en-GB">
                <a:solidFill>
                  <a:srgbClr val="C00000"/>
                </a:solidFill>
              </a:rPr>
              <a:t>Reading The Prince - structure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pPr eaLnBrk="1" hangingPunct="1"/>
            <a:r>
              <a:rPr lang="en-GB" altLang="en-US" dirty="0">
                <a:solidFill>
                  <a:schemeClr val="bg1"/>
                </a:solidFill>
              </a:rPr>
              <a:t>Principalities </a:t>
            </a:r>
            <a:r>
              <a:rPr lang="en-GB" altLang="en-US" dirty="0" err="1">
                <a:solidFill>
                  <a:schemeClr val="bg1"/>
                </a:solidFill>
              </a:rPr>
              <a:t>vs.Republics</a:t>
            </a:r>
            <a:endParaRPr lang="en-GB" altLang="en-US" dirty="0">
              <a:solidFill>
                <a:schemeClr val="bg1"/>
              </a:solidFill>
            </a:endParaRPr>
          </a:p>
          <a:p>
            <a:pPr eaLnBrk="1" hangingPunct="1"/>
            <a:endParaRPr lang="en-GB" altLang="en-US" dirty="0">
              <a:solidFill>
                <a:schemeClr val="bg1"/>
              </a:solidFill>
            </a:endParaRPr>
          </a:p>
          <a:p>
            <a:pPr eaLnBrk="1" hangingPunct="1"/>
            <a:r>
              <a:rPr lang="en-GB" altLang="en-US" dirty="0">
                <a:solidFill>
                  <a:schemeClr val="bg1"/>
                </a:solidFill>
              </a:rPr>
              <a:t>Hereditary vs. New Principalities</a:t>
            </a:r>
          </a:p>
          <a:p>
            <a:pPr eaLnBrk="1" hangingPunct="1"/>
            <a:endParaRPr lang="en-GB" altLang="en-US" dirty="0">
              <a:solidFill>
                <a:schemeClr val="bg1"/>
              </a:solidFill>
            </a:endParaRPr>
          </a:p>
          <a:p>
            <a:pPr eaLnBrk="1" hangingPunct="1"/>
            <a:r>
              <a:rPr lang="en-GB" altLang="en-US" dirty="0">
                <a:solidFill>
                  <a:schemeClr val="bg1"/>
                </a:solidFill>
              </a:rPr>
              <a:t>Focus: new principalities  ( by conquest or election)</a:t>
            </a:r>
          </a:p>
          <a:p>
            <a:pPr eaLnBrk="1" hangingPunct="1"/>
            <a:endParaRPr lang="en-GB" altLang="en-US" dirty="0">
              <a:solidFill>
                <a:schemeClr val="bg1"/>
              </a:solidFill>
            </a:endParaRPr>
          </a:p>
          <a:p>
            <a:pPr eaLnBrk="1" hangingPunct="1"/>
            <a:r>
              <a:rPr lang="en-GB" altLang="en-US" sz="2800" b="1" dirty="0">
                <a:solidFill>
                  <a:schemeClr val="bg1"/>
                </a:solidFill>
              </a:rPr>
              <a:t>Aim – maintain power and acquire glory</a:t>
            </a:r>
          </a:p>
          <a:p>
            <a:pPr eaLnBrk="1" hangingPunct="1"/>
            <a:endParaRPr lang="en-GB" altLang="en-US" sz="2800" b="1" dirty="0">
              <a:solidFill>
                <a:schemeClr val="bg1"/>
              </a:solidFill>
            </a:endParaRPr>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lang="en-GB">
                <a:solidFill>
                  <a:srgbClr val="C00000"/>
                </a:solidFill>
              </a:rPr>
              <a:t>Subject: Principalities (‘and how to acquire and hold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r>
              <a:rPr lang="en-GB" altLang="en-US">
                <a:solidFill>
                  <a:schemeClr val="bg1"/>
                </a:solidFill>
              </a:rPr>
              <a:t>‘Man’s highest good is the  attainment  and enhancement of personal honour and glory’ Cicero, </a:t>
            </a:r>
            <a:r>
              <a:rPr lang="en-GB" altLang="en-US" i="1">
                <a:solidFill>
                  <a:schemeClr val="bg1"/>
                </a:solidFill>
              </a:rPr>
              <a:t>De Officiis</a:t>
            </a:r>
          </a:p>
          <a:p>
            <a:endParaRPr lang="en-GB" altLang="en-US" i="1">
              <a:solidFill>
                <a:schemeClr val="bg1"/>
              </a:solidFill>
            </a:endParaRPr>
          </a:p>
          <a:p>
            <a:r>
              <a:rPr lang="en-GB" altLang="en-US">
                <a:solidFill>
                  <a:schemeClr val="bg1"/>
                </a:solidFill>
              </a:rPr>
              <a:t>Machiavelli  follows the roman tradition in placing glory as the underlying aim (though secured by power, which is the main focus of </a:t>
            </a:r>
            <a:r>
              <a:rPr lang="en-GB" altLang="en-US" i="1">
                <a:solidFill>
                  <a:schemeClr val="bg1"/>
                </a:solidFill>
              </a:rPr>
              <a:t>The Prince</a:t>
            </a:r>
            <a:r>
              <a:rPr lang="en-GB" altLang="en-US">
                <a:solidFill>
                  <a:schemeClr val="bg1"/>
                </a:solidFill>
              </a:rPr>
              <a:t>)</a:t>
            </a:r>
          </a:p>
          <a:p>
            <a:endParaRPr lang="en-GB" altLang="en-US">
              <a:solidFill>
                <a:schemeClr val="bg1"/>
              </a:solidFill>
            </a:endParaRPr>
          </a:p>
          <a:p>
            <a:r>
              <a:rPr lang="en-GB" altLang="en-US">
                <a:solidFill>
                  <a:schemeClr val="bg1"/>
                </a:solidFill>
              </a:rPr>
              <a:t>Glory is ultimately dispensed by Fortuna</a:t>
            </a:r>
          </a:p>
          <a:p>
            <a:endParaRPr lang="en-GB" altLang="en-US">
              <a:solidFill>
                <a:schemeClr val="bg1"/>
              </a:solidFill>
            </a:endParaRPr>
          </a:p>
        </p:txBody>
      </p:sp>
      <p:sp>
        <p:nvSpPr>
          <p:cNvPr id="3" name="Title 2"/>
          <p:cNvSpPr>
            <a:spLocks noGrp="1"/>
          </p:cNvSpPr>
          <p:nvPr>
            <p:ph type="title"/>
          </p:nvPr>
        </p:nvSpPr>
        <p:spPr/>
        <p:txBody>
          <a:bodyPr/>
          <a:lstStyle/>
          <a:p>
            <a:pPr>
              <a:defRPr/>
            </a:pPr>
            <a:r>
              <a:rPr lang="en-GB">
                <a:solidFill>
                  <a:srgbClr val="C00000"/>
                </a:solidFill>
              </a:rPr>
              <a:t>Glory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eaLnBrk="1" fontAlgn="auto" hangingPunct="1">
              <a:spcAft>
                <a:spcPts val="0"/>
              </a:spcAft>
              <a:buFont typeface="Wingdings 2"/>
              <a:buNone/>
              <a:defRPr/>
            </a:pPr>
            <a:r>
              <a:rPr lang="en-GB" dirty="0">
                <a:solidFill>
                  <a:schemeClr val="accent2"/>
                </a:solidFill>
              </a:rPr>
              <a:t>A.</a:t>
            </a:r>
            <a:r>
              <a:rPr lang="en-GB" dirty="0">
                <a:solidFill>
                  <a:schemeClr val="bg1"/>
                </a:solidFill>
              </a:rPr>
              <a:t> Success in war is the first and essential duty </a:t>
            </a:r>
          </a:p>
          <a:p>
            <a:pPr marL="0" indent="0" eaLnBrk="1" fontAlgn="auto" hangingPunct="1">
              <a:spcAft>
                <a:spcPts val="0"/>
              </a:spcAft>
              <a:buFont typeface="Wingdings 2"/>
              <a:buNone/>
              <a:defRPr/>
            </a:pPr>
            <a:r>
              <a:rPr lang="en-GB" dirty="0">
                <a:solidFill>
                  <a:schemeClr val="bg1"/>
                </a:solidFill>
              </a:rPr>
              <a:t> -  protect the state</a:t>
            </a:r>
          </a:p>
          <a:p>
            <a:pPr marL="274320" indent="-274320" eaLnBrk="1" fontAlgn="auto" hangingPunct="1">
              <a:spcAft>
                <a:spcPts val="0"/>
              </a:spcAft>
              <a:buFontTx/>
              <a:buChar char="-"/>
              <a:defRPr/>
            </a:pPr>
            <a:r>
              <a:rPr lang="en-GB" dirty="0">
                <a:solidFill>
                  <a:schemeClr val="bg1"/>
                </a:solidFill>
              </a:rPr>
              <a:t> conquest of territory ‘normal and natural’ </a:t>
            </a:r>
          </a:p>
          <a:p>
            <a:pPr marL="274320" indent="-274320" eaLnBrk="1" fontAlgn="auto" hangingPunct="1">
              <a:spcAft>
                <a:spcPts val="0"/>
              </a:spcAft>
              <a:buFontTx/>
              <a:buChar char="-"/>
              <a:defRPr/>
            </a:pPr>
            <a:endParaRPr lang="en-GB" dirty="0">
              <a:solidFill>
                <a:schemeClr val="bg1"/>
              </a:solidFill>
            </a:endParaRPr>
          </a:p>
          <a:p>
            <a:pPr marL="514350" indent="-514350" eaLnBrk="1" fontAlgn="auto" hangingPunct="1">
              <a:spcAft>
                <a:spcPts val="0"/>
              </a:spcAft>
              <a:buFont typeface="Wingdings 2"/>
              <a:buAutoNum type="alphaUcPeriod" startAt="2"/>
              <a:defRPr/>
            </a:pPr>
            <a:r>
              <a:rPr lang="en-GB" dirty="0">
                <a:solidFill>
                  <a:schemeClr val="bg1"/>
                </a:solidFill>
              </a:rPr>
              <a:t>Armies </a:t>
            </a:r>
          </a:p>
          <a:p>
            <a:pPr marL="0" indent="0" eaLnBrk="1" fontAlgn="auto" hangingPunct="1">
              <a:spcAft>
                <a:spcPts val="0"/>
              </a:spcAft>
              <a:buFont typeface="Wingdings 2"/>
              <a:buNone/>
              <a:defRPr/>
            </a:pPr>
            <a:r>
              <a:rPr lang="en-GB" dirty="0">
                <a:solidFill>
                  <a:schemeClr val="bg1"/>
                </a:solidFill>
              </a:rPr>
              <a:t> - Auxiliaries (worst)</a:t>
            </a:r>
          </a:p>
          <a:p>
            <a:pPr marL="274320" indent="-274320" eaLnBrk="1" fontAlgn="auto" hangingPunct="1">
              <a:spcAft>
                <a:spcPts val="0"/>
              </a:spcAft>
              <a:buFontTx/>
              <a:buChar char="-"/>
              <a:defRPr/>
            </a:pPr>
            <a:r>
              <a:rPr lang="en-GB" dirty="0">
                <a:solidFill>
                  <a:schemeClr val="bg1"/>
                </a:solidFill>
              </a:rPr>
              <a:t>Mercenaries (dangerous)</a:t>
            </a:r>
          </a:p>
          <a:p>
            <a:pPr marL="274320" indent="-274320" eaLnBrk="1" fontAlgn="auto" hangingPunct="1">
              <a:spcAft>
                <a:spcPts val="0"/>
              </a:spcAft>
              <a:buFontTx/>
              <a:buChar char="-"/>
              <a:defRPr/>
            </a:pPr>
            <a:r>
              <a:rPr lang="en-GB" dirty="0">
                <a:solidFill>
                  <a:schemeClr val="bg1"/>
                </a:solidFill>
              </a:rPr>
              <a:t>Civil militia ‘own people’  (best)</a:t>
            </a:r>
          </a:p>
          <a:p>
            <a:pPr marL="0" indent="0" eaLnBrk="1" fontAlgn="auto" hangingPunct="1">
              <a:spcAft>
                <a:spcPts val="0"/>
              </a:spcAft>
              <a:buFont typeface="Wingdings 2"/>
              <a:buNone/>
              <a:defRPr/>
            </a:pPr>
            <a:endParaRPr lang="en-GB" dirty="0">
              <a:solidFill>
                <a:schemeClr val="bg1"/>
              </a:solidFill>
            </a:endParaRPr>
          </a:p>
        </p:txBody>
      </p:sp>
      <p:sp>
        <p:nvSpPr>
          <p:cNvPr id="3" name="Title 2"/>
          <p:cNvSpPr>
            <a:spLocks noGrp="1"/>
          </p:cNvSpPr>
          <p:nvPr>
            <p:ph type="title"/>
          </p:nvPr>
        </p:nvSpPr>
        <p:spPr/>
        <p:txBody>
          <a:bodyPr/>
          <a:lstStyle/>
          <a:p>
            <a:pPr eaLnBrk="1" fontAlgn="auto" hangingPunct="1">
              <a:spcAft>
                <a:spcPts val="0"/>
              </a:spcAft>
              <a:defRPr/>
            </a:pPr>
            <a:r>
              <a:rPr lang="en-GB">
                <a:solidFill>
                  <a:srgbClr val="C00000"/>
                </a:solidFill>
              </a:rPr>
              <a:t>War and armies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pPr eaLnBrk="1" hangingPunct="1"/>
            <a:r>
              <a:rPr lang="en-GB" altLang="en-US" dirty="0">
                <a:solidFill>
                  <a:schemeClr val="bg1"/>
                </a:solidFill>
              </a:rPr>
              <a:t>Men are fickle, liars and deceivers who</a:t>
            </a:r>
          </a:p>
          <a:p>
            <a:pPr eaLnBrk="1" hangingPunct="1"/>
            <a:endParaRPr lang="en-GB" altLang="en-US" dirty="0">
              <a:solidFill>
                <a:schemeClr val="bg1"/>
              </a:solidFill>
            </a:endParaRPr>
          </a:p>
          <a:p>
            <a:pPr lvl="1" eaLnBrk="1" hangingPunct="1"/>
            <a:r>
              <a:rPr lang="en-GB" altLang="en-US" dirty="0">
                <a:solidFill>
                  <a:schemeClr val="bg1"/>
                </a:solidFill>
              </a:rPr>
              <a:t> shun danger</a:t>
            </a:r>
          </a:p>
          <a:p>
            <a:pPr lvl="1" eaLnBrk="1" hangingPunct="1"/>
            <a:endParaRPr lang="en-GB" altLang="en-US" dirty="0">
              <a:solidFill>
                <a:schemeClr val="bg1"/>
              </a:solidFill>
            </a:endParaRPr>
          </a:p>
          <a:p>
            <a:pPr lvl="1" eaLnBrk="1" hangingPunct="1"/>
            <a:r>
              <a:rPr lang="en-GB" altLang="en-US" dirty="0">
                <a:solidFill>
                  <a:schemeClr val="bg1"/>
                </a:solidFill>
              </a:rPr>
              <a:t> are greedy for profit</a:t>
            </a:r>
          </a:p>
          <a:p>
            <a:pPr lvl="1" eaLnBrk="1" hangingPunct="1"/>
            <a:endParaRPr lang="en-GB" altLang="en-US" dirty="0">
              <a:solidFill>
                <a:schemeClr val="bg1"/>
              </a:solidFill>
            </a:endParaRPr>
          </a:p>
          <a:p>
            <a:pPr lvl="1" eaLnBrk="1" hangingPunct="1"/>
            <a:r>
              <a:rPr lang="en-GB" altLang="en-US" dirty="0">
                <a:solidFill>
                  <a:schemeClr val="bg1"/>
                </a:solidFill>
              </a:rPr>
              <a:t> believe in appearances and results</a:t>
            </a:r>
          </a:p>
          <a:p>
            <a:pPr lvl="1" eaLnBrk="1" hangingPunct="1"/>
            <a:endParaRPr lang="en-GB" altLang="en-US" dirty="0">
              <a:solidFill>
                <a:schemeClr val="bg1"/>
              </a:solidFill>
            </a:endParaRPr>
          </a:p>
          <a:p>
            <a:pPr marL="366713" lvl="1" indent="0" eaLnBrk="1" hangingPunct="1">
              <a:buNone/>
            </a:pPr>
            <a:r>
              <a:rPr lang="en-GB" altLang="en-US" b="1" i="1" dirty="0">
                <a:solidFill>
                  <a:schemeClr val="bg1"/>
                </a:solidFill>
              </a:rPr>
              <a:t>Why is this important? </a:t>
            </a:r>
          </a:p>
          <a:p>
            <a:pPr lvl="1" eaLnBrk="1" hangingPunct="1"/>
            <a:endParaRPr lang="en-GB" altLang="en-US" dirty="0">
              <a:solidFill>
                <a:schemeClr val="bg1"/>
              </a:solidFill>
            </a:endParaRPr>
          </a:p>
          <a:p>
            <a:pPr lvl="1" eaLnBrk="1" hangingPunct="1"/>
            <a:endParaRPr lang="en-GB" altLang="en-US" dirty="0">
              <a:solidFill>
                <a:schemeClr val="bg1"/>
              </a:solidFill>
            </a:endParaRPr>
          </a:p>
          <a:p>
            <a:pPr lvl="1" eaLnBrk="1" hangingPunct="1"/>
            <a:endParaRPr lang="en-GB" altLang="en-US" dirty="0">
              <a:solidFill>
                <a:schemeClr val="bg1"/>
              </a:solidFill>
            </a:endParaRPr>
          </a:p>
          <a:p>
            <a:pPr eaLnBrk="1" hangingPunct="1"/>
            <a:endParaRPr lang="en-GB" altLang="en-US" dirty="0"/>
          </a:p>
        </p:txBody>
      </p:sp>
      <p:sp>
        <p:nvSpPr>
          <p:cNvPr id="3" name="Title 2"/>
          <p:cNvSpPr>
            <a:spLocks noGrp="1"/>
          </p:cNvSpPr>
          <p:nvPr>
            <p:ph type="title"/>
          </p:nvPr>
        </p:nvSpPr>
        <p:spPr/>
        <p:txBody>
          <a:bodyPr/>
          <a:lstStyle/>
          <a:p>
            <a:pPr eaLnBrk="1" fontAlgn="auto" hangingPunct="1">
              <a:spcAft>
                <a:spcPts val="0"/>
              </a:spcAft>
              <a:defRPr/>
            </a:pPr>
            <a:r>
              <a:rPr lang="en-GB">
                <a:solidFill>
                  <a:srgbClr val="C00000"/>
                </a:solidFill>
              </a:rPr>
              <a:t>Human nature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defRPr/>
            </a:pPr>
            <a:r>
              <a:rPr lang="en-GB" dirty="0">
                <a:solidFill>
                  <a:srgbClr val="C00000"/>
                </a:solidFill>
              </a:rPr>
              <a:t>God/church</a:t>
            </a:r>
          </a:p>
          <a:p>
            <a:pPr>
              <a:defRPr/>
            </a:pPr>
            <a:endParaRPr lang="en-GB" dirty="0">
              <a:solidFill>
                <a:srgbClr val="C00000"/>
              </a:solidFill>
            </a:endParaRPr>
          </a:p>
          <a:p>
            <a:pPr>
              <a:defRPr/>
            </a:pPr>
            <a:r>
              <a:rPr lang="en-GB" dirty="0">
                <a:solidFill>
                  <a:srgbClr val="C00000"/>
                </a:solidFill>
              </a:rPr>
              <a:t>Justice</a:t>
            </a:r>
          </a:p>
          <a:p>
            <a:pPr>
              <a:defRPr/>
            </a:pPr>
            <a:endParaRPr lang="en-GB" dirty="0">
              <a:solidFill>
                <a:srgbClr val="C00000"/>
              </a:solidFill>
            </a:endParaRPr>
          </a:p>
          <a:p>
            <a:pPr>
              <a:defRPr/>
            </a:pPr>
            <a:r>
              <a:rPr lang="en-GB" dirty="0">
                <a:solidFill>
                  <a:srgbClr val="C00000"/>
                </a:solidFill>
              </a:rPr>
              <a:t>Tomorrow:</a:t>
            </a:r>
          </a:p>
          <a:p>
            <a:pPr marL="0" indent="0">
              <a:buFont typeface="Wingdings 2" pitchFamily="18" charset="2"/>
              <a:buNone/>
              <a:defRPr/>
            </a:pPr>
            <a:endParaRPr lang="en-GB" dirty="0">
              <a:solidFill>
                <a:srgbClr val="C00000"/>
              </a:solidFill>
            </a:endParaRPr>
          </a:p>
          <a:p>
            <a:pPr marL="0" indent="0">
              <a:buFont typeface="Wingdings 2" pitchFamily="18" charset="2"/>
              <a:buNone/>
              <a:defRPr/>
            </a:pPr>
            <a:r>
              <a:rPr lang="en-GB" dirty="0">
                <a:solidFill>
                  <a:srgbClr val="C00000"/>
                </a:solidFill>
              </a:rPr>
              <a:t>     -  </a:t>
            </a:r>
            <a:r>
              <a:rPr lang="en-GB" i="1" dirty="0" err="1">
                <a:solidFill>
                  <a:srgbClr val="C00000"/>
                </a:solidFill>
              </a:rPr>
              <a:t>Virtu</a:t>
            </a:r>
            <a:endParaRPr lang="en-GB" i="1" dirty="0">
              <a:solidFill>
                <a:srgbClr val="C00000"/>
              </a:solidFill>
            </a:endParaRPr>
          </a:p>
          <a:p>
            <a:pPr marL="0" indent="0">
              <a:buFont typeface="Wingdings 2" pitchFamily="18" charset="2"/>
              <a:buNone/>
              <a:defRPr/>
            </a:pPr>
            <a:r>
              <a:rPr lang="en-GB" dirty="0">
                <a:solidFill>
                  <a:srgbClr val="C00000"/>
                </a:solidFill>
              </a:rPr>
              <a:t>     -  </a:t>
            </a:r>
            <a:r>
              <a:rPr lang="en-GB" i="1" dirty="0">
                <a:solidFill>
                  <a:srgbClr val="C00000"/>
                </a:solidFill>
              </a:rPr>
              <a:t>Fortuna</a:t>
            </a:r>
            <a:r>
              <a:rPr lang="en-GB" dirty="0">
                <a:solidFill>
                  <a:srgbClr val="C00000"/>
                </a:solidFill>
              </a:rPr>
              <a:t>  </a:t>
            </a:r>
          </a:p>
          <a:p>
            <a:pPr marL="0" indent="0">
              <a:buFont typeface="Wingdings 2" pitchFamily="18" charset="2"/>
              <a:buNone/>
              <a:defRPr/>
            </a:pPr>
            <a:r>
              <a:rPr lang="en-GB" dirty="0">
                <a:solidFill>
                  <a:srgbClr val="C00000"/>
                </a:solidFill>
              </a:rPr>
              <a:t>     -  Power</a:t>
            </a:r>
          </a:p>
        </p:txBody>
      </p:sp>
      <p:sp>
        <p:nvSpPr>
          <p:cNvPr id="7" name="Title 6"/>
          <p:cNvSpPr>
            <a:spLocks noGrp="1"/>
          </p:cNvSpPr>
          <p:nvPr>
            <p:ph type="title"/>
          </p:nvPr>
        </p:nvSpPr>
        <p:spPr/>
        <p:txBody>
          <a:bodyPr/>
          <a:lstStyle/>
          <a:p>
            <a:pPr>
              <a:defRPr/>
            </a:pPr>
            <a:r>
              <a:rPr lang="en-GB">
                <a:solidFill>
                  <a:srgbClr val="C00000"/>
                </a:solidFill>
              </a:rPr>
              <a:t>What is missing?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
          <p:cNvSpPr>
            <a:spLocks noGrp="1"/>
          </p:cNvSpPr>
          <p:nvPr>
            <p:ph idx="1"/>
          </p:nvPr>
        </p:nvSpPr>
        <p:spPr>
          <a:xfrm>
            <a:off x="395288" y="1628775"/>
            <a:ext cx="8229600" cy="4572000"/>
          </a:xfrm>
        </p:spPr>
        <p:txBody>
          <a:bodyPr/>
          <a:lstStyle/>
          <a:p>
            <a:pPr eaLnBrk="1" hangingPunct="1"/>
            <a:r>
              <a:rPr lang="en-GB" altLang="en-US" dirty="0">
                <a:solidFill>
                  <a:schemeClr val="bg1"/>
                </a:solidFill>
              </a:rPr>
              <a:t>Civic traditions and legacies</a:t>
            </a:r>
          </a:p>
          <a:p>
            <a:pPr eaLnBrk="1" hangingPunct="1"/>
            <a:r>
              <a:rPr lang="en-GB" altLang="en-US" dirty="0">
                <a:solidFill>
                  <a:schemeClr val="bg1"/>
                </a:solidFill>
              </a:rPr>
              <a:t>Machiavelli in context</a:t>
            </a:r>
          </a:p>
          <a:p>
            <a:pPr eaLnBrk="1" hangingPunct="1"/>
            <a:r>
              <a:rPr lang="en-GB" altLang="en-US" dirty="0">
                <a:solidFill>
                  <a:schemeClr val="bg1"/>
                </a:solidFill>
              </a:rPr>
              <a:t>Reading </a:t>
            </a:r>
            <a:r>
              <a:rPr lang="en-GB" altLang="en-US" i="1" dirty="0">
                <a:solidFill>
                  <a:schemeClr val="bg1"/>
                </a:solidFill>
              </a:rPr>
              <a:t>The Prince</a:t>
            </a:r>
          </a:p>
          <a:p>
            <a:pPr eaLnBrk="1" hangingPunct="1"/>
            <a:r>
              <a:rPr lang="en-GB" altLang="en-US" dirty="0">
                <a:solidFill>
                  <a:schemeClr val="bg1"/>
                </a:solidFill>
              </a:rPr>
              <a:t>Glory</a:t>
            </a:r>
          </a:p>
          <a:p>
            <a:pPr eaLnBrk="1" hangingPunct="1"/>
            <a:r>
              <a:rPr lang="en-GB" altLang="en-US" dirty="0">
                <a:solidFill>
                  <a:schemeClr val="bg1"/>
                </a:solidFill>
              </a:rPr>
              <a:t>Principalities</a:t>
            </a:r>
          </a:p>
          <a:p>
            <a:pPr eaLnBrk="1" hangingPunct="1"/>
            <a:r>
              <a:rPr lang="en-GB" altLang="en-US" dirty="0">
                <a:solidFill>
                  <a:schemeClr val="bg1"/>
                </a:solidFill>
              </a:rPr>
              <a:t>War and armies</a:t>
            </a:r>
          </a:p>
          <a:p>
            <a:pPr eaLnBrk="1" hangingPunct="1"/>
            <a:r>
              <a:rPr lang="en-GB" altLang="en-US" dirty="0">
                <a:solidFill>
                  <a:schemeClr val="bg1"/>
                </a:solidFill>
              </a:rPr>
              <a:t> Human nature</a:t>
            </a:r>
          </a:p>
          <a:p>
            <a:pPr eaLnBrk="1" hangingPunct="1"/>
            <a:endParaRPr lang="en-GB" altLang="en-US" dirty="0">
              <a:solidFill>
                <a:schemeClr val="bg1"/>
              </a:solidFill>
            </a:endParaRPr>
          </a:p>
        </p:txBody>
      </p:sp>
      <p:sp>
        <p:nvSpPr>
          <p:cNvPr id="3" name="Title 2"/>
          <p:cNvSpPr>
            <a:spLocks noGrp="1"/>
          </p:cNvSpPr>
          <p:nvPr>
            <p:ph type="title"/>
          </p:nvPr>
        </p:nvSpPr>
        <p:spPr/>
        <p:txBody>
          <a:bodyPr/>
          <a:lstStyle/>
          <a:p>
            <a:pPr eaLnBrk="1" fontAlgn="auto" hangingPunct="1">
              <a:spcAft>
                <a:spcPts val="0"/>
              </a:spcAft>
              <a:defRPr/>
            </a:pPr>
            <a:r>
              <a:rPr lang="en-GB">
                <a:solidFill>
                  <a:srgbClr val="C00000"/>
                </a:solidFill>
              </a:rPr>
              <a:t>Today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C00000"/>
                </a:solidFill>
              </a:rPr>
              <a:t>Italian civic traditions</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14277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kmw8d\Pictures\PutnamMDWp.134.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87450" y="1341438"/>
            <a:ext cx="6624638" cy="4608512"/>
          </a:xfrm>
          <a:noFill/>
        </p:spPr>
      </p:pic>
      <p:sp>
        <p:nvSpPr>
          <p:cNvPr id="3" name="Title 2"/>
          <p:cNvSpPr>
            <a:spLocks noGrp="1"/>
          </p:cNvSpPr>
          <p:nvPr>
            <p:ph type="title"/>
          </p:nvPr>
        </p:nvSpPr>
        <p:spPr/>
        <p:txBody>
          <a:bodyPr/>
          <a:lstStyle/>
          <a:p>
            <a:pPr eaLnBrk="1" hangingPunct="1">
              <a:defRPr/>
            </a:pPr>
            <a:r>
              <a:rPr lang="en-GB">
                <a:solidFill>
                  <a:srgbClr val="C00000"/>
                </a:solidFill>
              </a:rPr>
              <a:t>Civic Traditions in 14</a:t>
            </a:r>
            <a:r>
              <a:rPr lang="en-GB" baseline="30000">
                <a:solidFill>
                  <a:srgbClr val="C00000"/>
                </a:solidFill>
              </a:rPr>
              <a:t>th</a:t>
            </a:r>
            <a:r>
              <a:rPr lang="en-GB">
                <a:solidFill>
                  <a:srgbClr val="C00000"/>
                </a:solidFill>
              </a:rPr>
              <a:t> century Italy</a:t>
            </a:r>
          </a:p>
        </p:txBody>
      </p:sp>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6563" y="5949950"/>
            <a:ext cx="57308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r>
              <a:rPr lang="en-GB" altLang="en-US" sz="2400">
                <a:solidFill>
                  <a:schemeClr val="bg1"/>
                </a:solidFill>
              </a:rPr>
              <a:t>Communes formed from associations of associations in Northern and Central Italy for common defence and economic cooperation. </a:t>
            </a:r>
          </a:p>
          <a:p>
            <a:endParaRPr lang="en-GB" altLang="en-US" sz="2400">
              <a:solidFill>
                <a:schemeClr val="bg1"/>
              </a:solidFill>
            </a:endParaRPr>
          </a:p>
          <a:p>
            <a:r>
              <a:rPr lang="en-GB" altLang="en-US" sz="2400">
                <a:solidFill>
                  <a:schemeClr val="bg1"/>
                </a:solidFill>
              </a:rPr>
              <a:t>Very high levels of civic participation, led by elites but eventually also artisans, shopkeepers. </a:t>
            </a:r>
          </a:p>
          <a:p>
            <a:endParaRPr lang="en-GB" altLang="en-US" sz="2400">
              <a:solidFill>
                <a:schemeClr val="bg1"/>
              </a:solidFill>
            </a:endParaRPr>
          </a:p>
          <a:p>
            <a:r>
              <a:rPr lang="en-GB" altLang="en-US" sz="2400">
                <a:solidFill>
                  <a:schemeClr val="bg1"/>
                </a:solidFill>
              </a:rPr>
              <a:t>Rise of self-governing guilds that sought wider power for the </a:t>
            </a:r>
            <a:r>
              <a:rPr lang="en-GB" altLang="en-US" sz="2400" i="1">
                <a:solidFill>
                  <a:schemeClr val="bg1"/>
                </a:solidFill>
              </a:rPr>
              <a:t>popolo</a:t>
            </a:r>
          </a:p>
          <a:p>
            <a:endParaRPr lang="en-GB" altLang="en-US" sz="2400" i="1">
              <a:solidFill>
                <a:schemeClr val="bg1"/>
              </a:solidFill>
            </a:endParaRPr>
          </a:p>
          <a:p>
            <a:r>
              <a:rPr lang="en-GB" altLang="en-US" sz="2400">
                <a:solidFill>
                  <a:schemeClr val="bg1"/>
                </a:solidFill>
              </a:rPr>
              <a:t>Rapid growth in commerce and trade, introduction of laws, contracts and the idea of credit.</a:t>
            </a:r>
          </a:p>
          <a:p>
            <a:endParaRPr lang="en-GB" altLang="en-US" i="1">
              <a:solidFill>
                <a:schemeClr val="bg1"/>
              </a:solidFill>
            </a:endParaRPr>
          </a:p>
        </p:txBody>
      </p:sp>
      <p:sp>
        <p:nvSpPr>
          <p:cNvPr id="3" name="Title 2"/>
          <p:cNvSpPr>
            <a:spLocks noGrp="1"/>
          </p:cNvSpPr>
          <p:nvPr>
            <p:ph type="title"/>
          </p:nvPr>
        </p:nvSpPr>
        <p:spPr/>
        <p:txBody>
          <a:bodyPr/>
          <a:lstStyle/>
          <a:p>
            <a:pPr>
              <a:defRPr/>
            </a:pPr>
            <a:r>
              <a:rPr lang="en-GB">
                <a:solidFill>
                  <a:srgbClr val="C00000"/>
                </a:solidFill>
              </a:rPr>
              <a:t>Italy’s medieval communal republics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875"/>
            <a:ext cx="8229600" cy="4968875"/>
          </a:xfrm>
        </p:spPr>
        <p:txBody>
          <a:bodyPr>
            <a:normAutofit lnSpcReduction="10000"/>
          </a:bodyPr>
          <a:lstStyle/>
          <a:p>
            <a:pPr marL="274320" indent="-274320" eaLnBrk="1" fontAlgn="auto" hangingPunct="1">
              <a:spcAft>
                <a:spcPts val="0"/>
              </a:spcAft>
              <a:buFont typeface="Wingdings 2"/>
              <a:buChar char=""/>
              <a:defRPr/>
            </a:pPr>
            <a:r>
              <a:rPr lang="en-GB" sz="2400" dirty="0">
                <a:solidFill>
                  <a:schemeClr val="bg1"/>
                </a:solidFill>
              </a:rPr>
              <a:t>Roman civic republican ideals and literature (Cicero, Livy)</a:t>
            </a:r>
          </a:p>
          <a:p>
            <a:pPr marL="274320" indent="-274320" eaLnBrk="1" fontAlgn="auto" hangingPunct="1">
              <a:spcAft>
                <a:spcPts val="0"/>
              </a:spcAft>
              <a:buFont typeface="Wingdings 2"/>
              <a:buChar char=""/>
              <a:defRPr/>
            </a:pPr>
            <a:endParaRPr lang="en-GB" sz="2400" dirty="0">
              <a:solidFill>
                <a:schemeClr val="bg1"/>
              </a:solidFill>
            </a:endParaRPr>
          </a:p>
          <a:p>
            <a:pPr marL="274320" indent="-274320" eaLnBrk="1" fontAlgn="auto" hangingPunct="1">
              <a:spcAft>
                <a:spcPts val="0"/>
              </a:spcAft>
              <a:buFont typeface="Wingdings 2"/>
              <a:buChar char=""/>
              <a:defRPr/>
            </a:pPr>
            <a:r>
              <a:rPr lang="en-GB" sz="2400" dirty="0">
                <a:solidFill>
                  <a:schemeClr val="bg1"/>
                </a:solidFill>
              </a:rPr>
              <a:t>Republican city-states in Italy – only Florence and Venice  remain in the late 15</a:t>
            </a:r>
            <a:r>
              <a:rPr lang="en-GB" sz="2400" baseline="30000" dirty="0">
                <a:solidFill>
                  <a:schemeClr val="bg1"/>
                </a:solidFill>
              </a:rPr>
              <a:t>th</a:t>
            </a:r>
            <a:r>
              <a:rPr lang="en-GB" sz="2400" dirty="0">
                <a:solidFill>
                  <a:schemeClr val="bg1"/>
                </a:solidFill>
              </a:rPr>
              <a:t> century.  Emerging patriotism.</a:t>
            </a:r>
          </a:p>
          <a:p>
            <a:pPr marL="274320" indent="-274320" eaLnBrk="1" fontAlgn="auto" hangingPunct="1">
              <a:spcAft>
                <a:spcPts val="0"/>
              </a:spcAft>
              <a:buFont typeface="Wingdings 2"/>
              <a:buChar char=""/>
              <a:defRPr/>
            </a:pPr>
            <a:endParaRPr lang="en-GB" sz="2400" dirty="0">
              <a:solidFill>
                <a:schemeClr val="bg1"/>
              </a:solidFill>
            </a:endParaRPr>
          </a:p>
          <a:p>
            <a:pPr marL="274320" indent="-274320" eaLnBrk="1" fontAlgn="auto" hangingPunct="1">
              <a:spcAft>
                <a:spcPts val="0"/>
              </a:spcAft>
              <a:buFont typeface="Wingdings 2"/>
              <a:buChar char=""/>
              <a:defRPr/>
            </a:pPr>
            <a:r>
              <a:rPr lang="en-GB" sz="2400" dirty="0">
                <a:solidFill>
                  <a:schemeClr val="bg1"/>
                </a:solidFill>
              </a:rPr>
              <a:t>(Waning?) dominance of Christian ideas (including Neo-Platonism of Augustine), institutions, and  political/military power.</a:t>
            </a:r>
          </a:p>
          <a:p>
            <a:pPr marL="274320" indent="-274320" eaLnBrk="1" fontAlgn="auto" hangingPunct="1">
              <a:spcAft>
                <a:spcPts val="0"/>
              </a:spcAft>
              <a:buFont typeface="Wingdings 2"/>
              <a:buChar char=""/>
              <a:defRPr/>
            </a:pPr>
            <a:endParaRPr lang="en-GB" sz="2400" dirty="0">
              <a:solidFill>
                <a:schemeClr val="bg1"/>
              </a:solidFill>
            </a:endParaRPr>
          </a:p>
          <a:p>
            <a:pPr marL="274320" indent="-274320" eaLnBrk="1" fontAlgn="auto" hangingPunct="1">
              <a:spcAft>
                <a:spcPts val="0"/>
              </a:spcAft>
              <a:buFont typeface="Wingdings 2"/>
              <a:buChar char=""/>
              <a:defRPr/>
            </a:pPr>
            <a:r>
              <a:rPr lang="en-GB" sz="2400" dirty="0">
                <a:solidFill>
                  <a:schemeClr val="bg1"/>
                </a:solidFill>
              </a:rPr>
              <a:t>Renaissance: Emerging Humanist traditions revived in part from Rome via Constantinople. Flowering of art and literature. History as upward progression rather than cycles of rise and decline.  Optimism.</a:t>
            </a:r>
          </a:p>
          <a:p>
            <a:pPr marL="0" indent="0" eaLnBrk="1" fontAlgn="auto" hangingPunct="1">
              <a:spcAft>
                <a:spcPts val="0"/>
              </a:spcAft>
              <a:buFont typeface="Wingdings 2"/>
              <a:buNone/>
              <a:defRPr/>
            </a:pPr>
            <a:endParaRPr lang="en-GB" dirty="0">
              <a:solidFill>
                <a:schemeClr val="bg1"/>
              </a:solidFill>
            </a:endParaRPr>
          </a:p>
        </p:txBody>
      </p:sp>
      <p:sp>
        <p:nvSpPr>
          <p:cNvPr id="3" name="Title 2"/>
          <p:cNvSpPr>
            <a:spLocks noGrp="1"/>
          </p:cNvSpPr>
          <p:nvPr>
            <p:ph type="title"/>
          </p:nvPr>
        </p:nvSpPr>
        <p:spPr/>
        <p:txBody>
          <a:bodyPr/>
          <a:lstStyle/>
          <a:p>
            <a:pPr eaLnBrk="1" fontAlgn="auto" hangingPunct="1">
              <a:spcAft>
                <a:spcPts val="0"/>
              </a:spcAft>
              <a:defRPr/>
            </a:pPr>
            <a:r>
              <a:rPr lang="en-GB">
                <a:solidFill>
                  <a:srgbClr val="C00000"/>
                </a:solidFill>
              </a:rPr>
              <a:t>Legacies and influences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lstStyle/>
          <a:p>
            <a:pPr eaLnBrk="1" hangingPunct="1"/>
            <a:endParaRPr lang="en-GB" altLang="en-US"/>
          </a:p>
        </p:txBody>
      </p:sp>
      <p:sp>
        <p:nvSpPr>
          <p:cNvPr id="3" name="Title 2"/>
          <p:cNvSpPr>
            <a:spLocks noGrp="1"/>
          </p:cNvSpPr>
          <p:nvPr>
            <p:ph type="title"/>
          </p:nvPr>
        </p:nvSpPr>
        <p:spPr/>
        <p:txBody>
          <a:bodyPr/>
          <a:lstStyle/>
          <a:p>
            <a:pPr eaLnBrk="1" fontAlgn="auto" hangingPunct="1">
              <a:spcAft>
                <a:spcPts val="0"/>
              </a:spcAft>
              <a:defRPr/>
            </a:pPr>
            <a:endParaRPr lang="en-GB"/>
          </a:p>
        </p:txBody>
      </p:sp>
      <p:pic>
        <p:nvPicPr>
          <p:cNvPr id="13316" name="Picture 2" descr="C:\Users\kmw8d\Pictures\Machiavelli_A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765175"/>
            <a:ext cx="8062912"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857750"/>
          </a:xfrm>
        </p:spPr>
        <p:txBody>
          <a:bodyPr>
            <a:normAutofit fontScale="85000" lnSpcReduction="10000"/>
          </a:bodyPr>
          <a:lstStyle/>
          <a:p>
            <a:pPr marL="0" indent="0" eaLnBrk="1" fontAlgn="auto" hangingPunct="1">
              <a:spcAft>
                <a:spcPts val="0"/>
              </a:spcAft>
              <a:buFont typeface="Wingdings 2"/>
              <a:buNone/>
              <a:defRPr/>
            </a:pPr>
            <a:r>
              <a:rPr lang="en-GB" dirty="0">
                <a:solidFill>
                  <a:schemeClr val="bg1"/>
                </a:solidFill>
              </a:rPr>
              <a:t>Time of rapid and radical political change – 150 year decline of the city-state, increasingly taken over by ‘</a:t>
            </a:r>
            <a:r>
              <a:rPr lang="en-GB" i="1" dirty="0" err="1">
                <a:solidFill>
                  <a:schemeClr val="bg1"/>
                </a:solidFill>
              </a:rPr>
              <a:t>signori</a:t>
            </a:r>
            <a:r>
              <a:rPr lang="en-GB" i="1" dirty="0">
                <a:solidFill>
                  <a:schemeClr val="bg1"/>
                </a:solidFill>
              </a:rPr>
              <a:t>’</a:t>
            </a:r>
          </a:p>
          <a:p>
            <a:pPr marL="274320" indent="-274320" eaLnBrk="1" fontAlgn="auto" hangingPunct="1">
              <a:spcAft>
                <a:spcPts val="0"/>
              </a:spcAft>
              <a:buFont typeface="Wingdings 2"/>
              <a:buChar char=""/>
              <a:defRPr/>
            </a:pPr>
            <a:r>
              <a:rPr lang="en-GB" dirty="0">
                <a:solidFill>
                  <a:schemeClr val="bg1"/>
                </a:solidFill>
              </a:rPr>
              <a:t>1498 – becomes Second Chancellor, then Secretary</a:t>
            </a:r>
          </a:p>
          <a:p>
            <a:pPr marL="0" indent="0" eaLnBrk="1" fontAlgn="auto" hangingPunct="1">
              <a:spcAft>
                <a:spcPts val="0"/>
              </a:spcAft>
              <a:buFont typeface="Wingdings 2"/>
              <a:buNone/>
              <a:defRPr/>
            </a:pPr>
            <a:r>
              <a:rPr lang="en-GB" dirty="0">
                <a:solidFill>
                  <a:schemeClr val="bg1"/>
                </a:solidFill>
              </a:rPr>
              <a:t>     to the Ten of War </a:t>
            </a:r>
          </a:p>
          <a:p>
            <a:pPr marL="274320" indent="-274320" eaLnBrk="1" fontAlgn="auto" hangingPunct="1">
              <a:spcAft>
                <a:spcPts val="0"/>
              </a:spcAft>
              <a:buFont typeface="Wingdings 2"/>
              <a:buChar char=""/>
              <a:defRPr/>
            </a:pPr>
            <a:r>
              <a:rPr lang="en-GB" dirty="0">
                <a:solidFill>
                  <a:schemeClr val="bg1"/>
                </a:solidFill>
              </a:rPr>
              <a:t>Emissary to  papal &amp; imperial courts</a:t>
            </a:r>
          </a:p>
          <a:p>
            <a:pPr marL="274320" indent="-274320" eaLnBrk="1" fontAlgn="auto" hangingPunct="1">
              <a:spcAft>
                <a:spcPts val="0"/>
              </a:spcAft>
              <a:buFont typeface="Wingdings 2"/>
              <a:buChar char=""/>
              <a:defRPr/>
            </a:pPr>
            <a:r>
              <a:rPr lang="en-GB" dirty="0">
                <a:solidFill>
                  <a:schemeClr val="bg1"/>
                </a:solidFill>
              </a:rPr>
              <a:t> Close contact with Cesare Borgia  and </a:t>
            </a:r>
            <a:r>
              <a:rPr lang="en-GB" dirty="0" err="1">
                <a:solidFill>
                  <a:schemeClr val="bg1"/>
                </a:solidFill>
              </a:rPr>
              <a:t>Pandolfo</a:t>
            </a:r>
            <a:r>
              <a:rPr lang="en-GB" dirty="0">
                <a:solidFill>
                  <a:schemeClr val="bg1"/>
                </a:solidFill>
              </a:rPr>
              <a:t> </a:t>
            </a:r>
            <a:r>
              <a:rPr lang="en-GB" dirty="0" err="1">
                <a:solidFill>
                  <a:schemeClr val="bg1"/>
                </a:solidFill>
              </a:rPr>
              <a:t>Petrucci</a:t>
            </a:r>
            <a:r>
              <a:rPr lang="en-GB" dirty="0">
                <a:solidFill>
                  <a:schemeClr val="bg1"/>
                </a:solidFill>
              </a:rPr>
              <a:t> ‘I conduct my government day by day and hour by hour…because the times are more powerful than our brains’</a:t>
            </a:r>
          </a:p>
          <a:p>
            <a:pPr marL="274320" indent="-274320" eaLnBrk="1" fontAlgn="auto" hangingPunct="1">
              <a:spcAft>
                <a:spcPts val="0"/>
              </a:spcAft>
              <a:buFont typeface="Wingdings 2"/>
              <a:buChar char=""/>
              <a:defRPr/>
            </a:pPr>
            <a:r>
              <a:rPr lang="en-GB" dirty="0">
                <a:solidFill>
                  <a:schemeClr val="bg1"/>
                </a:solidFill>
              </a:rPr>
              <a:t>1503-6  Florentine militia </a:t>
            </a:r>
          </a:p>
          <a:p>
            <a:pPr marL="274320" indent="-274320" eaLnBrk="1" fontAlgn="auto" hangingPunct="1">
              <a:spcAft>
                <a:spcPts val="0"/>
              </a:spcAft>
              <a:buFont typeface="Wingdings 2"/>
              <a:buChar char=""/>
              <a:defRPr/>
            </a:pPr>
            <a:r>
              <a:rPr lang="en-GB" dirty="0">
                <a:solidFill>
                  <a:schemeClr val="bg1"/>
                </a:solidFill>
              </a:rPr>
              <a:t>1512: Florence surrenders to French troops -  return of the Medici</a:t>
            </a:r>
          </a:p>
          <a:p>
            <a:pPr marL="274320" indent="-274320" eaLnBrk="1" fontAlgn="auto" hangingPunct="1">
              <a:spcAft>
                <a:spcPts val="0"/>
              </a:spcAft>
              <a:buFont typeface="Wingdings 2"/>
              <a:buChar char=""/>
              <a:defRPr/>
            </a:pPr>
            <a:r>
              <a:rPr lang="en-GB" dirty="0">
                <a:solidFill>
                  <a:schemeClr val="bg1"/>
                </a:solidFill>
              </a:rPr>
              <a:t>Machiavelli sentenced to internal exile</a:t>
            </a:r>
          </a:p>
          <a:p>
            <a:pPr marL="274320" indent="-274320" eaLnBrk="1" fontAlgn="auto" hangingPunct="1">
              <a:spcAft>
                <a:spcPts val="0"/>
              </a:spcAft>
              <a:buFont typeface="Wingdings 2"/>
              <a:buChar char=""/>
              <a:defRPr/>
            </a:pPr>
            <a:r>
              <a:rPr lang="en-GB" dirty="0">
                <a:solidFill>
                  <a:schemeClr val="bg1"/>
                </a:solidFill>
              </a:rPr>
              <a:t>1513: tried on anti-</a:t>
            </a:r>
            <a:r>
              <a:rPr lang="en-GB" dirty="0" err="1">
                <a:solidFill>
                  <a:schemeClr val="bg1"/>
                </a:solidFill>
              </a:rPr>
              <a:t>Medicean</a:t>
            </a:r>
            <a:r>
              <a:rPr lang="en-GB" dirty="0">
                <a:solidFill>
                  <a:schemeClr val="bg1"/>
                </a:solidFill>
              </a:rPr>
              <a:t> conspiracy and tortured</a:t>
            </a:r>
          </a:p>
          <a:p>
            <a:pPr marL="274320" indent="-274320" eaLnBrk="1" fontAlgn="auto" hangingPunct="1">
              <a:spcAft>
                <a:spcPts val="0"/>
              </a:spcAft>
              <a:buFont typeface="Wingdings 2"/>
              <a:buChar char=""/>
              <a:defRPr/>
            </a:pPr>
            <a:r>
              <a:rPr lang="en-GB" dirty="0">
                <a:solidFill>
                  <a:schemeClr val="bg1"/>
                </a:solidFill>
              </a:rPr>
              <a:t>Released, retreats to farm and writing</a:t>
            </a:r>
          </a:p>
        </p:txBody>
      </p:sp>
      <p:sp>
        <p:nvSpPr>
          <p:cNvPr id="3" name="Title 2"/>
          <p:cNvSpPr>
            <a:spLocks noGrp="1"/>
          </p:cNvSpPr>
          <p:nvPr>
            <p:ph type="title"/>
          </p:nvPr>
        </p:nvSpPr>
        <p:spPr/>
        <p:txBody>
          <a:bodyPr/>
          <a:lstStyle/>
          <a:p>
            <a:pPr eaLnBrk="1" fontAlgn="auto" hangingPunct="1">
              <a:spcAft>
                <a:spcPts val="0"/>
              </a:spcAft>
              <a:defRPr/>
            </a:pPr>
            <a:r>
              <a:rPr lang="en-GB" err="1">
                <a:solidFill>
                  <a:srgbClr val="C00000"/>
                </a:solidFill>
              </a:rPr>
              <a:t>Niccolo</a:t>
            </a:r>
            <a:r>
              <a:rPr lang="en-GB">
                <a:solidFill>
                  <a:srgbClr val="C00000"/>
                </a:solidFill>
              </a:rPr>
              <a:t> Machiavelli   1469 - 1527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GB" i="1">
                <a:solidFill>
                  <a:srgbClr val="C00000"/>
                </a:solidFill>
              </a:rPr>
              <a:t>The Prince: A study in power and glory</a:t>
            </a:r>
          </a:p>
        </p:txBody>
      </p:sp>
      <p:sp>
        <p:nvSpPr>
          <p:cNvPr id="3" name="Text Placeholder 2"/>
          <p:cNvSpPr>
            <a:spLocks noGrp="1"/>
          </p:cNvSpPr>
          <p:nvPr>
            <p:ph type="body" idx="1"/>
          </p:nvPr>
        </p:nvSpPr>
        <p:spPr>
          <a:xfrm>
            <a:off x="685800" y="4959350"/>
            <a:ext cx="7924800" cy="984250"/>
          </a:xfrm>
        </p:spPr>
        <p:txBody>
          <a:bodyPr>
            <a:normAutofit/>
          </a:bodyPr>
          <a:lstStyle/>
          <a:p>
            <a:pPr eaLnBrk="1" fontAlgn="auto" hangingPunct="1">
              <a:spcAft>
                <a:spcPts val="0"/>
              </a:spcAft>
              <a:buFont typeface="Wingdings 2"/>
              <a:buNone/>
              <a:defRPr/>
            </a:pPr>
            <a:endParaRPr lang="en-GB"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1570</TotalTime>
  <Words>799</Words>
  <Application>Microsoft Office PowerPoint</Application>
  <PresentationFormat>On-screen Show (4:3)</PresentationFormat>
  <Paragraphs>132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Constantia</vt:lpstr>
      <vt:lpstr>Wingdings 2</vt:lpstr>
      <vt:lpstr>Paper</vt:lpstr>
      <vt:lpstr>Machiavelli : The Prince 1</vt:lpstr>
      <vt:lpstr>Today</vt:lpstr>
      <vt:lpstr>Italian civic traditions</vt:lpstr>
      <vt:lpstr>Civic Traditions in 14th century Italy</vt:lpstr>
      <vt:lpstr>Italy’s medieval communal republics</vt:lpstr>
      <vt:lpstr>Legacies and influences </vt:lpstr>
      <vt:lpstr>PowerPoint Presentation</vt:lpstr>
      <vt:lpstr>Niccolo Machiavelli   1469 - 1527</vt:lpstr>
      <vt:lpstr>The Prince: A study in power and glory</vt:lpstr>
      <vt:lpstr>PowerPoint Presentation</vt:lpstr>
      <vt:lpstr>Reading The Prince</vt:lpstr>
      <vt:lpstr>Or…….</vt:lpstr>
      <vt:lpstr>The Prince : text</vt:lpstr>
      <vt:lpstr>Reading The Prince - structure</vt:lpstr>
      <vt:lpstr>Subject: Principalities (‘and how to acquire and hold them’)</vt:lpstr>
      <vt:lpstr>Glory</vt:lpstr>
      <vt:lpstr>War and armies</vt:lpstr>
      <vt:lpstr>Human nature</vt:lpstr>
      <vt:lpstr>What is missing?</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Machiavelli : The Prince 1</dc:title>
  <dc:creator>Karen Wright</dc:creator>
  <cp:lastModifiedBy>Karen Wright</cp:lastModifiedBy>
  <cp:revision>57</cp:revision>
  <cp:lastPrinted>2015-10-06T20:49:10Z</cp:lastPrinted>
  <dcterms:created xsi:type="dcterms:W3CDTF">2013-10-08T16:17:56Z</dcterms:created>
  <dcterms:modified xsi:type="dcterms:W3CDTF">2019-10-07T16:38:47Z</dcterms:modified>
</cp:coreProperties>
</file>