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CE82-3040-4FAE-9ED7-82F7CE2575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212A-7132-4B2C-8728-D4A53D7F3A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62D0-E935-4564-AE9B-954876C3D1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090D89-70B7-4332-9F68-543B5927D8C5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C759-EE98-4396-B7BD-C856982FB8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DBAC-1F5D-4B09-A990-F886CDBA7A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DDCD28-FDB5-4C72-988B-09D19625584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1156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A16-897D-4DFD-974F-84C5DFC0D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272B-F280-4670-B26C-62311C0B3E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40A3-9D34-426F-AA6E-E9B1F16A1F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57123E-CBC9-4FAE-8235-2336684A42A5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F51E-16C0-4F16-8F8F-34433662F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C9C8-78CB-46DD-95EA-AE34EB1FB3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FA2B2D-35C9-421B-B1B6-9F313167DB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33BEA-05A2-4D1D-B579-94CC1AD581A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2D40-35C2-463E-9B5F-208C2AE80B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C70C-612C-455B-BC1E-6AB23E1C88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DEA819-96B0-48B7-8299-86D3149538CB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24B9-9F80-4A8B-AC8F-08FAD2C213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B84E-AE4D-43BF-969B-F3EF078C1A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25C0F6-68E1-419A-908D-97669A3B3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C435-5B25-494B-BA6E-AEB270AB20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5A40-34DF-4C22-9104-88F427C75D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036C-687F-49DF-AA8B-0475AE70E4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ADBBF9-CF44-493B-83BD-ACEC7CA368B3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8C4F2-D9EB-4F45-B919-32773C8C93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E2AB-2168-403E-9220-B31BFDC176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82E9EE-3A5F-4FA6-A9C2-92F53E83FC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231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0B0A-A9D0-403B-B590-07B0FF219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9BBA-745E-47CD-AAA4-784620481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9129-58FA-4913-9585-D6E119885D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7F6E2-87E9-4DDD-94A9-32CBCA2273E7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C72E-EF39-4FD8-92E0-330C15EF88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A8EB-5279-40F3-91CB-9C571465C6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28DFA-798F-4BE8-93F6-07E9AA0189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A91B-02F9-4470-9E49-91C1F4608A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CFE7-727F-470B-B728-6EA80F3944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63919-F132-409B-84EE-42A721D7B5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3BAD-6922-435C-B2C9-D593E8C507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3F7120-CAC4-40BB-8C4A-0B6F79390AAA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89A8-9F39-4240-9C3E-088325CA45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7E77-2DB1-4B34-A858-32ACC0526A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AEF585-4DEE-4D1B-930B-DB5E411A54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9F3F-3E23-4025-9D6A-E32B0FC12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7B1C-5FDB-4166-80A4-28967A552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273FE-B988-4220-ABB9-5AAEFEBD4E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FB60E-0E58-4A01-BE98-D8BCB0DE8F6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D277E-CA10-4C9A-B02A-B7504C683FA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14ADB-E32B-4956-9D30-6549D0E7B9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AA673-869E-46CC-BC69-EFBF792F7E64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3FF33-1140-40CA-ADB3-DAB4622180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C1DB-68EE-4EF4-A3E7-8B4E473FCC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FF2DFF-2027-4DFF-A89D-226A16D399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56AC-B7A4-49CD-B109-34F04EB568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61F78-A5F0-4F6A-A316-C5F9F15B50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A8F9A-A16C-458C-9D51-E6C9B91BAE7C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F591F-42B4-4688-A33A-4597A642B6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613F8-76D2-44AB-9212-D80E90C01E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AE4C1-FEB1-40A5-9856-70BE44A5EAB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3706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97AD2-4328-4C88-9F6A-3254F35950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AB3ABE-3DFA-4A60-95A3-F54C0B23663F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AE755-A3A0-404C-AB9B-691F79664E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FBAC-2C51-41AB-BAA8-8DFE55F3A9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D96B1B-006D-4293-94C5-A22D0B9C3B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6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E27-8A0E-4A05-A765-71F0B66FB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11A0-D589-4E50-A3BB-0E845990F3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6503A-F80E-415C-BC39-A6E3F0D47F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D175-AFD8-415A-86AE-5A4A91C786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A6CAA-B06D-4293-B628-858B4177937C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F5E8-79F3-4BCC-B175-F388602C9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80DB8-1D65-4BBB-8DC9-B46E2D942B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C61A80-9811-4E04-8DF1-7113832406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F7E-0C59-4C01-8B24-2FEE3D6ED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7B345-8D62-4590-A7E2-84AC0A8E3A5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45A8-9170-41C5-B312-E00FE4ABCF8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D6E9D-530F-4376-A475-1EC1C4C04E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F6C5F-F072-481D-99E5-1448C4435607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3E140-5BFC-42B9-BFAE-2837CD5A7C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6185-4996-4298-8D9B-CDDD38E4EE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8C7A76-4E78-4E39-82E4-DF1B2E15DA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800-4B60-4459-A3C1-6863DFB7B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4293-037F-40ED-B028-2A6FFC003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E686-3FA6-4A02-84AB-E7FF662334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A8D9AC5-FA5D-4BA4-AF23-FAFB690B1966}" type="datetime1">
              <a:rPr lang="en-GB"/>
              <a:pPr lvl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D339-5B2A-4C4B-9E25-DAB5B843ED2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42D2-D730-47F6-9944-58456EBED9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2F15-69A6-4B51-A25A-CA0E4A4B783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25A8-6D53-4995-80C0-86E17A8DBA1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P2T Labs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452E3-2CAB-412C-A2BB-CB3B097B58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446090"/>
          </a:xfrm>
        </p:spPr>
        <p:txBody>
          <a:bodyPr/>
          <a:lstStyle/>
          <a:p>
            <a:pPr lvl="0"/>
            <a:r>
              <a:rPr lang="en-US" dirty="0"/>
              <a:t>Lab Head: Sam Skipsey </a:t>
            </a:r>
            <a:r>
              <a:rPr lang="en-US" sz="1800" dirty="0"/>
              <a:t>(he/</a:t>
            </a:r>
            <a:r>
              <a:rPr lang="en-US" sz="1800" dirty="0" err="1"/>
              <a:t>him;they</a:t>
            </a:r>
            <a:r>
              <a:rPr lang="en-US" sz="1800" dirty="0"/>
              <a:t>/them)</a:t>
            </a:r>
            <a:endParaRPr lang="en-GB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9E8-0F0C-4857-835D-55AC4657BE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Structure</a:t>
            </a:r>
            <a:endParaRPr lang="en-GB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9DBE47-0C40-4075-98DE-DD25A16A54ED}"/>
              </a:ext>
            </a:extLst>
          </p:cNvPr>
          <p:cNvSpPr txBox="1"/>
          <p:nvPr/>
        </p:nvSpPr>
        <p:spPr>
          <a:xfrm>
            <a:off x="0" y="2104235"/>
            <a:ext cx="12192005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numCol="2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There are 1+6 Labs: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Lab 0: Intro + Signup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Lab 1 – 6: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 Lab component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Linux Lab component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BOTH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are required for each lab.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dirty="0">
              <a:solidFill>
                <a:srgbClr val="000000"/>
              </a:solidFill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 Lab Days a week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MON, WED, FRI</a:t>
            </a:r>
            <a:b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Attend the day you selected.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 may log into </a:t>
            </a:r>
            <a:r>
              <a:rPr lang="en-GB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bruth</a:t>
            </a:r>
            <a:r>
              <a:rPr lang="en-GB" sz="3200" b="1" dirty="0" err="1">
                <a:solidFill>
                  <a:srgbClr val="000000"/>
                </a:solidFill>
                <a:latin typeface="Calibri"/>
              </a:rPr>
              <a:t>a</a:t>
            </a:r>
            <a:r>
              <a:rPr lang="en-GB" sz="3200" b="1" dirty="0">
                <a:solidFill>
                  <a:srgbClr val="000000"/>
                </a:solidFill>
                <a:latin typeface="Calibri"/>
              </a:rPr>
              <a:t> outside of hours if needed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9E8-0F0C-4857-835D-55AC4657BE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Remote Teaching</a:t>
            </a:r>
            <a:endParaRPr lang="en-GB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9DBE47-0C40-4075-98DE-DD25A16A54ED}"/>
              </a:ext>
            </a:extLst>
          </p:cNvPr>
          <p:cNvSpPr txBox="1"/>
          <p:nvPr/>
        </p:nvSpPr>
        <p:spPr>
          <a:xfrm>
            <a:off x="0" y="1988825"/>
            <a:ext cx="11790273" cy="35394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Labs will be coordinated via a Zoom call </a:t>
            </a:r>
            <a:b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1657350" lvl="3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This will be the same room as used for Lectures</a:t>
            </a:r>
          </a:p>
          <a:p>
            <a:pPr marL="1657350" lvl="3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 wil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l run multiple </a:t>
            </a:r>
            <a:r>
              <a:rPr lang="en-US" sz="3200" b="1" i="1" dirty="0">
                <a:solidFill>
                  <a:srgbClr val="000000"/>
                </a:solidFill>
                <a:latin typeface="Calibri"/>
              </a:rPr>
              <a:t>breakout rooms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and distribute students amongst them.</a:t>
            </a:r>
          </a:p>
          <a:p>
            <a:pPr marL="1657350" lvl="3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demonstrator in your breakout room will also be your marker. </a:t>
            </a:r>
            <a:endParaRPr lang="en-GB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96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1FD72AC-58C4-48C2-8EC2-0AC2A7DF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366" y="383366"/>
            <a:ext cx="13030732" cy="59000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DBF8-18E5-4DB7-9B7F-C6E4876998A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Lab 1: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Variables, Constants, Operators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Intro to Bash</a:t>
            </a:r>
          </a:p>
          <a:p>
            <a:pPr lvl="0"/>
            <a:r>
              <a:rPr lang="en-US" b="1" dirty="0"/>
              <a:t>Lab 2: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Loops, Conditionals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Process control, Pipes</a:t>
            </a:r>
          </a:p>
          <a:p>
            <a:pPr lvl="0"/>
            <a:r>
              <a:rPr lang="en-US" b="1" dirty="0"/>
              <a:t>Lab 3: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Arrays, Strings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Intro to scripting</a:t>
            </a:r>
          </a:p>
          <a:p>
            <a:pPr lvl="0"/>
            <a:r>
              <a:rPr lang="en-US" b="1" dirty="0"/>
              <a:t>Lab 4: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Functions, Pointers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Advanced scripting</a:t>
            </a:r>
          </a:p>
          <a:p>
            <a:pPr lvl="0"/>
            <a:r>
              <a:rPr lang="en-US" b="1" dirty="0"/>
              <a:t>Lab 5: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C Build workflow, multifile projects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Git, Make (managing projects)</a:t>
            </a:r>
          </a:p>
          <a:p>
            <a:pPr lvl="0"/>
            <a:r>
              <a:rPr lang="en-US" b="1" dirty="0"/>
              <a:t>Lab 6: </a:t>
            </a:r>
            <a:r>
              <a:rPr lang="en-US" b="1" u="heavy" dirty="0">
                <a:uFill>
                  <a:solidFill>
                    <a:srgbClr val="7030A0"/>
                  </a:solidFill>
                </a:uFill>
              </a:rPr>
              <a:t>File I/O, PRNGs</a:t>
            </a:r>
            <a:r>
              <a:rPr lang="en-US" b="1" dirty="0">
                <a:uFill>
                  <a:solidFill>
                    <a:srgbClr val="ED7D31"/>
                  </a:solidFill>
                </a:uFill>
              </a:rPr>
              <a:t>; </a:t>
            </a:r>
            <a:r>
              <a:rPr lang="en-US" b="1" u="heavy" dirty="0">
                <a:uFill>
                  <a:solidFill>
                    <a:srgbClr val="C00000"/>
                  </a:solidFill>
                </a:uFill>
              </a:rPr>
              <a:t>GDB (code debugging)</a:t>
            </a:r>
            <a:endParaRPr lang="en-GB" b="1" u="heavy" dirty="0">
              <a:uFill>
                <a:solidFill>
                  <a:srgbClr val="C00000"/>
                </a:solidFill>
              </a:u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F2BE9-0C33-4157-8E74-4BC4B1643E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Topics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CCE-F1D4-4891-B641-D464EEA854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Deadlines</a:t>
            </a:r>
            <a:endParaRPr lang="en-GB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69FC5D5-C64C-4D96-AA40-D116DEEE4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99079"/>
              </p:ext>
            </p:extLst>
          </p:nvPr>
        </p:nvGraphicFramePr>
        <p:xfrm>
          <a:off x="2031997" y="1569073"/>
          <a:ext cx="8128001" cy="3474720"/>
        </p:xfrm>
        <a:graphic>
          <a:graphicData uri="http://schemas.openxmlformats.org/drawingml/2006/table">
            <a:tbl>
              <a:tblPr bandRow="1">
                <a:effectLst/>
                <a:tableStyleId>{F5AB1C69-6EDB-4FF4-983F-18BD219EF322}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404110228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1 Deadline: 8 Feb 2021 </a:t>
                      </a:r>
                      <a:endParaRPr lang="en-GB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562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2 Deadline: 15 Feb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060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3 Deadline: 22 Feb 2021</a:t>
                      </a:r>
                      <a:endParaRPr lang="en-GB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853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4 Deadline: 1 Mar 2021</a:t>
                      </a:r>
                      <a:endParaRPr lang="en-GB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490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5 Deadline: 8 Mar 2021</a:t>
                      </a:r>
                      <a:endParaRPr lang="en-GB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1891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 sz="3200" b="1" dirty="0"/>
                        <a:t>Lab 6 Deadline: 15 Mar 2021</a:t>
                      </a:r>
                      <a:endParaRPr lang="en-GB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082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2C8D3979-6DB8-48E5-88E4-81C063B1814C}"/>
              </a:ext>
            </a:extLst>
          </p:cNvPr>
          <p:cNvSpPr txBox="1"/>
          <p:nvPr/>
        </p:nvSpPr>
        <p:spPr>
          <a:xfrm>
            <a:off x="1417630" y="5539855"/>
            <a:ext cx="9356726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Late submissions will incur penalties every day or part-day, according to the University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Policy. (2 grade points lost per day or part-day)</a:t>
            </a:r>
            <a:endParaRPr lang="en-GB" sz="20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25A2-74DB-4B2E-B233-413EE53D96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Marking and Demonstrating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C0568-1235-468E-8F9D-718133774629}"/>
              </a:ext>
            </a:extLst>
          </p:cNvPr>
          <p:cNvSpPr txBox="1"/>
          <p:nvPr/>
        </p:nvSpPr>
        <p:spPr>
          <a:xfrm>
            <a:off x="761996" y="1600200"/>
            <a:ext cx="10725153" cy="48320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&lt; 10 students per demonstrator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Should be more like 6 or 7</a:t>
            </a:r>
            <a:b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All students are assigned a demonstrator for marking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This demonstrator will always mark your work and moderate your Zoom break-out room.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They will be present on your CHOSEN LAB DAY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They will be assigned on Lab 0</a:t>
            </a:r>
            <a:b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point of Lab time is for contact time with your demonstrator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 need Practice to learn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C7FF-3DBE-43F6-A364-A858F2C0AA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Plagiarism and Group Work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DEDF0-0253-4AA6-B55F-B1703D65C591}"/>
              </a:ext>
            </a:extLst>
          </p:cNvPr>
          <p:cNvSpPr txBox="1"/>
          <p:nvPr/>
        </p:nvSpPr>
        <p:spPr>
          <a:xfrm>
            <a:off x="238128" y="1809753"/>
            <a:ext cx="11687174" cy="4401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 are encouraged to discuss work with others.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demonstrators present in your Lab.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other students in your Lab.</a:t>
            </a:r>
            <a:b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GB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Discussing is not the same as copying.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 don’t learn by copying without understanding.</a:t>
            </a:r>
            <a:b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endParaRPr lang="en-GB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Your submitted work should be entirely your own.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link to the University Policy on Plagiarism is included</a:t>
            </a:r>
            <a:b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 the questionnaire/form you will respond to on Moodle.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79D9-81EB-4A7C-850F-BFCB2B2EFD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Brutha</a:t>
            </a:r>
            <a:r>
              <a:rPr lang="en-US" dirty="0"/>
              <a:t> and remote servers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FA596-8238-490B-8529-59A30636CA49}"/>
              </a:ext>
            </a:extLst>
          </p:cNvPr>
          <p:cNvSpPr txBox="1"/>
          <p:nvPr/>
        </p:nvSpPr>
        <p:spPr>
          <a:xfrm>
            <a:off x="342900" y="2438403"/>
            <a:ext cx="11783997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All your Labs will be performed logged into a remote server called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brutha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Brutha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is a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linux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server (hosted currently downstairs in the Kelvin Building)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 will work through how to connect in Lab 0.</a:t>
            </a:r>
          </a:p>
          <a:p>
            <a:pPr marL="742950" lvl="1" indent="-28575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(For those interested: we're using a browser-based graphical login server called Guacamole)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You will each have persistent accounts on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brutha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and your work will be stored there.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(Submission of labs will be done via Moodle.)</a:t>
            </a:r>
            <a:endParaRPr lang="en-GB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P2T Labs</vt:lpstr>
      <vt:lpstr>Structure</vt:lpstr>
      <vt:lpstr>Remote Teaching</vt:lpstr>
      <vt:lpstr>PowerPoint Presentation</vt:lpstr>
      <vt:lpstr>Topics</vt:lpstr>
      <vt:lpstr>Deadlines</vt:lpstr>
      <vt:lpstr>Marking and Demonstrating</vt:lpstr>
      <vt:lpstr>Plagiarism and Group Work</vt:lpstr>
      <vt:lpstr>Brutha and remote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P2T Labs</dc:title>
  <dc:creator>Samuel Skipsey</dc:creator>
  <cp:lastModifiedBy>Samuel Skipsey</cp:lastModifiedBy>
  <cp:revision>9</cp:revision>
  <dcterms:created xsi:type="dcterms:W3CDTF">2019-12-18T11:24:28Z</dcterms:created>
  <dcterms:modified xsi:type="dcterms:W3CDTF">2021-01-18T11:53:03Z</dcterms:modified>
</cp:coreProperties>
</file>