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80" r:id="rId3"/>
    <p:sldId id="256" r:id="rId4"/>
    <p:sldId id="257" r:id="rId5"/>
    <p:sldId id="263" r:id="rId6"/>
    <p:sldId id="264" r:id="rId7"/>
    <p:sldId id="266" r:id="rId8"/>
    <p:sldId id="267" r:id="rId9"/>
    <p:sldId id="268" r:id="rId10"/>
    <p:sldId id="270" r:id="rId11"/>
    <p:sldId id="271" r:id="rId12"/>
    <p:sldId id="277" r:id="rId13"/>
    <p:sldId id="272" r:id="rId14"/>
    <p:sldId id="273" r:id="rId15"/>
    <p:sldId id="274" r:id="rId16"/>
    <p:sldId id="275" r:id="rId17"/>
    <p:sldId id="279" r:id="rId18"/>
    <p:sldId id="281" r:id="rId19"/>
    <p:sldId id="282" r:id="rId20"/>
    <p:sldId id="276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E678-428F-4106-A01C-7CA55CA3E8CF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FB302-6BFF-49D4-B331-72B24BBCE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22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DFAF0-959E-40FF-930D-88009C3A3593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CBD67-26D2-49B7-B731-122ADF921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6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7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8060-D535-4061-857B-616EA82057E9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479F-894C-4A1C-B26E-D8AE885E4105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AB94-A938-4C73-8B69-B7F7536FFC61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17-3F86-4708-9820-8C10E9479770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6CF-EC90-4A56-B793-9E111EA76738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E38D-5DC1-4E80-ACA0-4D78CF310F54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E92D-E785-4337-A86D-12E3589C5841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D2F9-42CC-420B-9F36-D28E3E0D4D2C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DB66-0BF5-454C-9F4A-5B7199A63B25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1C5-2484-4E17-BA03-9EDCCED03E05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0514-5E34-4448-BE90-CC8542B47D2E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697E-3AD3-44FD-9FFA-794733541D47}" type="datetime1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44688" y="2780928"/>
            <a:ext cx="4294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西电果果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74731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Web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工程第三组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33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西电果果适应性建模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30734"/>
            <a:ext cx="7419975" cy="4962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23928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静态建模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433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（金文龙）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4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西电果果适应性建模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4248472" cy="4765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7904" y="60212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动态建模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433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（金文龙）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4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西电果果适应性建模</a:t>
            </a:r>
            <a:endParaRPr lang="zh-CN" altLang="en-US" sz="4000" b="1" i="1" u="sng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60212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动态建模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02" y="980728"/>
            <a:ext cx="4150448" cy="5081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433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（金文龙）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0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西电果果架构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7952" y="124762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所选架构：层次架构（两层）</a:t>
            </a:r>
            <a:endParaRPr lang="en-US" altLang="zh-CN" sz="32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32394"/>
            <a:ext cx="5681108" cy="4404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4154" y="442119"/>
            <a:ext cx="21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（叶泽村，吴祥恩）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3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西电果果架构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792088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选用层次架构（两层）的原因：</a:t>
            </a:r>
            <a:endParaRPr lang="en-US" altLang="zh-CN" sz="2800" b="1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该项目业务逻辑分布在服务端，并且由服务端向客户提供服务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水果信息会不定期更换，而层次架构这种松耦合性能够满足这种局部变换而不影响整体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这种</a:t>
            </a:r>
            <a:r>
              <a:rPr lang="zh-CN" altLang="en-US" sz="2400" b="1" dirty="0" smtClean="0"/>
              <a:t>架构易于代码维护，在调用数据库等方面修改时容易修改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4154" y="442119"/>
            <a:ext cx="21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（叶泽村，吴祥恩）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6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西电果果设计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7864" y="119675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内容设计</a:t>
            </a:r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7924" y="2132856"/>
            <a:ext cx="108012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商品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3501008"/>
            <a:ext cx="108012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水果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3501008"/>
            <a:ext cx="108012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干果</a:t>
            </a:r>
            <a:endParaRPr lang="zh-CN" altLang="en-US" sz="3200" b="1" dirty="0"/>
          </a:p>
        </p:txBody>
      </p:sp>
      <p:cxnSp>
        <p:nvCxnSpPr>
          <p:cNvPr id="9" name="肘形连接符 8"/>
          <p:cNvCxnSpPr>
            <a:stCxn id="4" idx="2"/>
            <a:endCxn id="6" idx="0"/>
          </p:cNvCxnSpPr>
          <p:nvPr/>
        </p:nvCxnSpPr>
        <p:spPr>
          <a:xfrm rot="5400000">
            <a:off x="3262210" y="2335233"/>
            <a:ext cx="783377" cy="15481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16200000" flipH="1">
            <a:off x="4918394" y="2227221"/>
            <a:ext cx="783377" cy="17641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9632" y="4725144"/>
            <a:ext cx="108012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苹果</a:t>
            </a:r>
            <a:endParaRPr lang="zh-CN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4725144"/>
            <a:ext cx="108012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草莓</a:t>
            </a:r>
            <a:endParaRPr lang="zh-CN" altLang="en-US" sz="3200" b="1" dirty="0"/>
          </a:p>
        </p:txBody>
      </p:sp>
      <p:cxnSp>
        <p:nvCxnSpPr>
          <p:cNvPr id="15" name="肘形连接符 14"/>
          <p:cNvCxnSpPr>
            <a:stCxn id="6" idx="2"/>
            <a:endCxn id="12" idx="0"/>
          </p:cNvCxnSpPr>
          <p:nvPr/>
        </p:nvCxnSpPr>
        <p:spPr>
          <a:xfrm rot="5400000">
            <a:off x="2020072" y="3865403"/>
            <a:ext cx="639361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2"/>
            <a:endCxn id="13" idx="0"/>
          </p:cNvCxnSpPr>
          <p:nvPr/>
        </p:nvCxnSpPr>
        <p:spPr>
          <a:xfrm rot="16200000" flipH="1">
            <a:off x="3100192" y="3865403"/>
            <a:ext cx="639361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</p:cNvCxnSpPr>
          <p:nvPr/>
        </p:nvCxnSpPr>
        <p:spPr>
          <a:xfrm>
            <a:off x="2879812" y="4085783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5786" y="4787860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11576" y="4725143"/>
            <a:ext cx="108012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花生</a:t>
            </a:r>
            <a:endParaRPr lang="zh-CN" alt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1816" y="4725143"/>
            <a:ext cx="1516608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开心果</a:t>
            </a:r>
            <a:endParaRPr lang="zh-CN" alt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02170" y="4755594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rot="5400000">
            <a:off x="5440451" y="3867202"/>
            <a:ext cx="639361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H="1">
            <a:off x="6520571" y="3867202"/>
            <a:ext cx="639361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300191" y="4087582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9933" y="577015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24154" y="442119"/>
            <a:ext cx="1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（阮彤枭）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6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7" grpId="0" animBg="1"/>
      <p:bldP spid="12" grpId="0" animBg="1"/>
      <p:bldP spid="13" grpId="0" animBg="1"/>
      <p:bldP spid="20" grpId="0"/>
      <p:bldP spid="21" grpId="0" animBg="1"/>
      <p:bldP spid="22" grpId="0" animBg="1"/>
      <p:bldP spid="23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西电果果设计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在</a:t>
            </a:r>
            <a:r>
              <a:rPr lang="zh-CN" altLang="en-US" sz="3200" dirty="0"/>
              <a:t>信息架构的基础上，我们同样支持个性化的全局导航机制。对于用户经常购买的水果，我们会优先列出，供用户选择，同时我们也会将一些热销的水果也优先列出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zh-CN" sz="3200" dirty="0"/>
              <a:t>在内容设计的时候，我们选择图片附加文字的</a:t>
            </a:r>
            <a:r>
              <a:rPr lang="zh-CN" altLang="zh-CN" sz="3200" dirty="0" smtClean="0"/>
              <a:t>形式</a:t>
            </a:r>
            <a:r>
              <a:rPr lang="zh-CN" altLang="en-US" sz="3200" dirty="0" smtClean="0"/>
              <a:t>来展示商品。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24154" y="442119"/>
            <a:ext cx="21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（阮彤枭）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9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西电果果设计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2" y="1001238"/>
            <a:ext cx="6981825" cy="5353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4154" y="442119"/>
            <a:ext cx="21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（阮彤枭）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西电果果设计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24154" y="442119"/>
            <a:ext cx="21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（阮彤枭）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96248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展示</a:t>
            </a:r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设计</a:t>
            </a:r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4969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 smtClean="0"/>
              <a:t>遵从</a:t>
            </a:r>
            <a:r>
              <a:rPr lang="zh-CN" altLang="zh-CN" sz="2000" dirty="0"/>
              <a:t>美学设计的标准，在选择图片的时候，精挑细选，并通过适当渲染，以达到最好的效果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研究</a:t>
            </a:r>
            <a:r>
              <a:rPr lang="zh-CN" altLang="zh-CN" sz="2000" dirty="0" smtClean="0"/>
              <a:t>大量</a:t>
            </a:r>
            <a:r>
              <a:rPr lang="zh-CN" altLang="zh-CN" sz="2000" dirty="0"/>
              <a:t>用户的行为习惯，得出了以下结论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1</a:t>
            </a:r>
            <a:r>
              <a:rPr lang="zh-CN" altLang="zh-CN" sz="2000" dirty="0"/>
              <a:t>，图片一般比文字更直观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2</a:t>
            </a:r>
            <a:r>
              <a:rPr lang="zh-CN" altLang="zh-CN" sz="2000" dirty="0"/>
              <a:t>，用户的浏览顺序具有一定的规律。因此，我们根据得到的结论，对</a:t>
            </a:r>
            <a:r>
              <a:rPr lang="zh-CN" altLang="zh-CN" sz="2000" dirty="0" smtClean="0"/>
              <a:t>我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zh-CN" altLang="zh-CN" sz="2000" dirty="0" smtClean="0"/>
              <a:t>们</a:t>
            </a:r>
            <a:r>
              <a:rPr lang="zh-CN" altLang="zh-CN" sz="2000" dirty="0"/>
              <a:t>的内容进行了一定的修改，以迎合用户的习惯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 smtClean="0"/>
              <a:t>我们</a:t>
            </a:r>
            <a:r>
              <a:rPr lang="zh-CN" altLang="zh-CN" sz="2000" dirty="0"/>
              <a:t>在网上查询了很多有关于页面布局技术的信息，并结合“果果家”的特点，对网页进行了一定的加工，首先，我们以淡绿色为背景，而不是深色；其次，我们修改了“果果家”的</a:t>
            </a:r>
            <a:r>
              <a:rPr lang="en-US" altLang="zh-CN" sz="2000" dirty="0"/>
              <a:t>LOGO</a:t>
            </a:r>
            <a:r>
              <a:rPr lang="zh-CN" altLang="zh-CN" sz="2000" dirty="0"/>
              <a:t>，更具时尚性；最后，我们增加了一些动态图片，更具艺术性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 smtClean="0"/>
              <a:t>将</a:t>
            </a:r>
            <a:r>
              <a:rPr lang="zh-CN" altLang="zh-CN" sz="2000" dirty="0"/>
              <a:t>网页做的尽量简洁化，简单化，然后将最重要的商品突出展示，使用户能够轻松的查看我们的网页，易于用户选购我们的商品。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2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西电果果设计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24154" y="442119"/>
            <a:ext cx="21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（阮彤枭）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96248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交互</a:t>
            </a:r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设计</a:t>
            </a:r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8943"/>
            <a:ext cx="7698196" cy="2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0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474731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Web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工程第三组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49289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组长：吴祥恩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组员：叶泽村，阮彤枭，胡双磊，金文龙，野舰耘，井宝忠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5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西电果果所用技术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894180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HTML:</a:t>
            </a:r>
            <a:r>
              <a:rPr lang="zh-CN" altLang="en-US" sz="3200" dirty="0" smtClean="0"/>
              <a:t>前台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界面运用了</a:t>
            </a:r>
            <a:r>
              <a:rPr lang="en-US" altLang="zh-CN" sz="3200" dirty="0" smtClean="0"/>
              <a:t>HTML</a:t>
            </a:r>
            <a:r>
              <a:rPr lang="zh-CN" altLang="en-US" sz="3200" dirty="0" smtClean="0"/>
              <a:t>技术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CSS:</a:t>
            </a:r>
            <a:r>
              <a:rPr lang="zh-CN" altLang="en-US" sz="3200" dirty="0" smtClean="0"/>
              <a:t>页面设计上尝试使用</a:t>
            </a:r>
            <a:r>
              <a:rPr lang="en-US" altLang="zh-CN" sz="3200" dirty="0" smtClean="0"/>
              <a:t>CSS</a:t>
            </a:r>
            <a:r>
              <a:rPr lang="zh-CN" altLang="en-US" sz="3200" dirty="0" smtClean="0"/>
              <a:t>技术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PHP:</a:t>
            </a:r>
            <a:r>
              <a:rPr lang="zh-CN" altLang="en-US" sz="3200" dirty="0" smtClean="0"/>
              <a:t>在后台服务器上尝试使用</a:t>
            </a:r>
            <a:r>
              <a:rPr lang="en-US" altLang="zh-CN" sz="3200" dirty="0" err="1" smtClean="0"/>
              <a:t>Mysql+PHP</a:t>
            </a:r>
            <a:endParaRPr lang="en-US" altLang="zh-CN" sz="32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908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2212" y="2780928"/>
            <a:ext cx="22397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474731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Web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工程第三组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4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西电果果简介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项目名称：</a:t>
            </a:r>
            <a:r>
              <a:rPr lang="zh-CN" altLang="zh-CN" sz="3200" b="1" dirty="0" smtClean="0">
                <a:latin typeface="+mn-ea"/>
              </a:rPr>
              <a:t>基于</a:t>
            </a:r>
            <a:r>
              <a:rPr lang="en-US" altLang="zh-CN" sz="3200" b="1" dirty="0">
                <a:latin typeface="+mn-ea"/>
              </a:rPr>
              <a:t>web</a:t>
            </a:r>
            <a:r>
              <a:rPr lang="zh-CN" altLang="zh-CN" sz="3200" b="1" dirty="0">
                <a:latin typeface="+mn-ea"/>
              </a:rPr>
              <a:t>校园水果交易</a:t>
            </a:r>
            <a:r>
              <a:rPr lang="zh-CN" altLang="zh-CN" sz="3200" b="1" dirty="0" smtClean="0">
                <a:latin typeface="+mn-ea"/>
              </a:rPr>
              <a:t>平台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>
                <a:latin typeface="+mn-ea"/>
              </a:rPr>
              <a:t> </a:t>
            </a:r>
            <a:r>
              <a:rPr lang="en-US" altLang="zh-CN" sz="3200" b="1" dirty="0" smtClean="0">
                <a:latin typeface="+mn-ea"/>
              </a:rPr>
              <a:t>         </a:t>
            </a:r>
            <a:r>
              <a:rPr lang="zh-CN" altLang="en-US" sz="3200" b="1" dirty="0" smtClean="0">
                <a:latin typeface="+mn-ea"/>
              </a:rPr>
              <a:t>（西电果果）</a:t>
            </a:r>
            <a:endParaRPr lang="en-US" altLang="zh-CN" sz="3200" b="1" dirty="0" smtClean="0">
              <a:latin typeface="+mn-ea"/>
            </a:endParaRPr>
          </a:p>
          <a:p>
            <a:endParaRPr lang="en-US" altLang="zh-CN" sz="3200" b="1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主要功能：水果交易</a:t>
            </a:r>
            <a:endParaRPr lang="en-US" altLang="zh-CN" sz="3200" b="1" dirty="0" smtClean="0">
              <a:latin typeface="+mn-ea"/>
            </a:endParaRPr>
          </a:p>
          <a:p>
            <a:endParaRPr lang="en-US" altLang="zh-CN" sz="3200" b="1" dirty="0" smtClean="0">
              <a:latin typeface="+mn-ea"/>
            </a:endParaRPr>
          </a:p>
          <a:p>
            <a:endParaRPr lang="en-US" altLang="zh-CN" sz="3200" b="1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latin typeface="+mn-ea"/>
              </a:rPr>
              <a:t>形式：</a:t>
            </a:r>
            <a:r>
              <a:rPr lang="zh-CN" altLang="en-US" sz="3200" b="1" dirty="0" smtClean="0">
                <a:latin typeface="+mn-ea"/>
              </a:rPr>
              <a:t>类似</a:t>
            </a:r>
            <a:r>
              <a:rPr lang="zh-CN" altLang="en-US" sz="3200" b="1" dirty="0">
                <a:latin typeface="+mn-ea"/>
              </a:rPr>
              <a:t>飞饭</a:t>
            </a:r>
            <a:endParaRPr lang="en-US" altLang="zh-CN" sz="3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7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西电果果功能需求</a:t>
            </a:r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4088" y="46017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（吴祥恩）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040240" cy="48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西电果果功能需求建模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" y="1196752"/>
            <a:ext cx="8343900" cy="4305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7904" y="562464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用户下订单活动图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46017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（吴祥恩）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1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西电果果内容建模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91546"/>
            <a:ext cx="7128792" cy="53181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5996" y="433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（井宝忠）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3591" y="62922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西电果果超文本建模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3343742" cy="48012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3591" y="59269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静态建模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433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（胡双磊）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西电果果超文本建模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95490"/>
            <a:ext cx="6592220" cy="4972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537" y="61685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动态建模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433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（胡双磊）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284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西电果果展示建模</a:t>
            </a:r>
            <a:endParaRPr lang="zh-CN" altLang="en-US" sz="4000" b="1" i="1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13" y="1096527"/>
            <a:ext cx="5012779" cy="4792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7030" y="59983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整体序列图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433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（叶泽村）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630</Words>
  <Application>Microsoft Office PowerPoint</Application>
  <PresentationFormat>全屏显示(4:3)</PresentationFormat>
  <Paragraphs>124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缥缈</dc:creator>
  <cp:lastModifiedBy>缥缈</cp:lastModifiedBy>
  <cp:revision>32</cp:revision>
  <dcterms:created xsi:type="dcterms:W3CDTF">2014-06-09T16:09:55Z</dcterms:created>
  <dcterms:modified xsi:type="dcterms:W3CDTF">2014-06-10T09:10:03Z</dcterms:modified>
</cp:coreProperties>
</file>