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一切都是对象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形状</a:t>
            </a:r>
            <a:endParaRPr lang="en-US" altLang="zh-CN" dirty="0" smtClean="0"/>
          </a:p>
          <a:p>
            <a:r>
              <a:rPr lang="zh-CN" altLang="en-US" dirty="0" smtClean="0"/>
              <a:t>长方形</a:t>
            </a:r>
            <a:endParaRPr lang="en-US" altLang="zh-CN" dirty="0" smtClean="0"/>
          </a:p>
          <a:p>
            <a:r>
              <a:rPr lang="zh-CN" altLang="en-US" dirty="0" smtClean="0"/>
              <a:t>正方形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面向过程 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>C++/Java/Python/Ruby</a:t>
            </a:r>
          </a:p>
          <a:p>
            <a:r>
              <a:rPr lang="zh-CN" altLang="en-US" dirty="0" smtClean="0"/>
              <a:t>函数语言 </a:t>
            </a:r>
            <a:r>
              <a:rPr lang="en-US" altLang="zh-CN" dirty="0" smtClean="0"/>
              <a:t>Lisp/Closure/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r>
              <a:rPr lang="zh-CN" altLang="en-US" dirty="0" smtClean="0"/>
              <a:t>基于函数的代码复用</a:t>
            </a:r>
            <a:endParaRPr lang="en-US" altLang="zh-CN" dirty="0" smtClean="0"/>
          </a:p>
          <a:p>
            <a:r>
              <a:rPr lang="zh-CN" altLang="en-US" dirty="0" smtClean="0"/>
              <a:t>基于参数传递</a:t>
            </a:r>
            <a:endParaRPr lang="en-US" altLang="zh-CN" dirty="0" smtClean="0"/>
          </a:p>
          <a:p>
            <a:r>
              <a:rPr lang="zh-CN" altLang="en-US" dirty="0" smtClean="0"/>
              <a:t>描述的完成一件事的过程、步骤</a:t>
            </a:r>
            <a:endParaRPr lang="en-US" altLang="zh-CN" dirty="0" smtClean="0"/>
          </a:p>
          <a:p>
            <a:r>
              <a:rPr lang="zh-CN" altLang="en-US" dirty="0" smtClean="0"/>
              <a:t>核心是动词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实现我的一天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那么如何面向对象？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基于类的继承，多态等的代码复用</a:t>
            </a:r>
            <a:endParaRPr lang="en-US" altLang="zh-CN" dirty="0" smtClean="0"/>
          </a:p>
          <a:p>
            <a:r>
              <a:rPr lang="zh-CN" altLang="en-US" dirty="0" smtClean="0"/>
              <a:t>描述的是事物的状态变化</a:t>
            </a:r>
            <a:endParaRPr lang="en-US" altLang="zh-CN" dirty="0" smtClean="0"/>
          </a:p>
          <a:p>
            <a:r>
              <a:rPr lang="zh-CN" altLang="en-US" dirty="0" smtClean="0"/>
              <a:t>核心是名词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实现我的一天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础复习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, float, String, char,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r>
              <a:rPr lang="en-US" altLang="zh-CN" dirty="0" smtClean="0"/>
              <a:t>if, for, switch/case, while, do</a:t>
            </a:r>
          </a:p>
          <a:p>
            <a:r>
              <a:rPr lang="zh-CN" altLang="en-US" dirty="0" smtClean="0"/>
              <a:t>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算符 </a:t>
            </a:r>
            <a:r>
              <a:rPr lang="en-US" altLang="zh-CN" dirty="0" smtClean="0"/>
              <a:t>+ - * / </a:t>
            </a:r>
            <a:r>
              <a:rPr lang="en-US" altLang="zh-CN" b="1" dirty="0" smtClean="0"/>
              <a:t>% </a:t>
            </a:r>
          </a:p>
          <a:p>
            <a:r>
              <a:rPr lang="zh-CN" altLang="en-US" dirty="0" smtClean="0"/>
              <a:t>比</a:t>
            </a:r>
            <a:r>
              <a:rPr lang="zh-CN" altLang="en-US" dirty="0" smtClean="0"/>
              <a:t>较 </a:t>
            </a:r>
            <a:r>
              <a:rPr lang="en-US" altLang="zh-CN" dirty="0" smtClean="0"/>
              <a:t>== &gt; &lt; &gt;= &lt;= !=</a:t>
            </a:r>
          </a:p>
          <a:p>
            <a:r>
              <a:rPr lang="zh-CN" altLang="en-US" dirty="0" smtClean="0"/>
              <a:t>布</a:t>
            </a:r>
            <a:r>
              <a:rPr lang="zh-CN" altLang="en-US" dirty="0" smtClean="0"/>
              <a:t>尔 </a:t>
            </a:r>
            <a:r>
              <a:rPr lang="en-US" altLang="zh-CN" dirty="0" smtClean="0"/>
              <a:t>true, false, ! || &amp;&amp;</a:t>
            </a:r>
          </a:p>
          <a:p>
            <a:r>
              <a:rPr lang="zh-CN" altLang="en-US" dirty="0" smtClean="0"/>
              <a:t>语</a:t>
            </a:r>
            <a:r>
              <a:rPr lang="zh-CN" altLang="en-US" dirty="0" smtClean="0"/>
              <a:t>法</a:t>
            </a:r>
            <a:r>
              <a:rPr lang="en-US" altLang="zh-CN" dirty="0" smtClean="0"/>
              <a:t>(; : {})</a:t>
            </a: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中可以被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</a:t>
            </a:r>
            <a:r>
              <a:rPr lang="zh-CN" altLang="en-US" dirty="0" smtClean="0"/>
              <a:t>除的数</a:t>
            </a:r>
            <a:endParaRPr lang="en-US" altLang="zh-CN" dirty="0" smtClean="0"/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入：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出：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中可以被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</a:t>
            </a:r>
            <a:r>
              <a:rPr lang="zh-CN" altLang="en-US" dirty="0" smtClean="0"/>
              <a:t>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定义：输出</a:t>
            </a:r>
            <a:r>
              <a:rPr lang="zh-CN" altLang="en-US" dirty="0" smtClean="0"/>
              <a:t>九九乘法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入：无</a:t>
            </a:r>
            <a:endParaRPr lang="en-US" altLang="zh-CN" dirty="0" smtClean="0"/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出：九九乘法表，即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C:\Users\Administrator\Desktop\a8ec8a13632762d0f70bbd9ca0ec08fa513dc6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7140856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257</Words>
  <Application>Microsoft Office PowerPoint</Application>
  <PresentationFormat>全屏显示(4:3)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一切都是对象</vt:lpstr>
      <vt:lpstr>幻灯片 2</vt:lpstr>
      <vt:lpstr>回到C语言</vt:lpstr>
      <vt:lpstr>事例</vt:lpstr>
      <vt:lpstr>那么如何面向对象？</vt:lpstr>
      <vt:lpstr>事例</vt:lpstr>
      <vt:lpstr>基础复习</vt:lpstr>
      <vt:lpstr>练习一</vt:lpstr>
      <vt:lpstr>练习二</vt:lpstr>
      <vt:lpstr>另外的例子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一切都是对象</dc:title>
  <dc:creator>Administrator</dc:creator>
  <cp:lastModifiedBy>Administrator</cp:lastModifiedBy>
  <cp:revision>13</cp:revision>
  <dcterms:created xsi:type="dcterms:W3CDTF">2015-04-07T15:53:40Z</dcterms:created>
  <dcterms:modified xsi:type="dcterms:W3CDTF">2015-04-08T06:30:12Z</dcterms:modified>
</cp:coreProperties>
</file>