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类之多态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在面向对象中，接口的不同实现就是多态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en-US" dirty="0" smtClean="0"/>
              <a:t>如对于</a:t>
            </a:r>
            <a:r>
              <a:rPr lang="en-US" altLang="zh-CN" dirty="0" smtClean="0"/>
              <a:t>F1</a:t>
            </a:r>
            <a:r>
              <a:rPr lang="zh-CN" altLang="en-US" dirty="0" smtClean="0"/>
              <a:t>键的响应，在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中是一种，在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则是调用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的帮助等</a:t>
            </a:r>
            <a:endParaRPr lang="en-US" altLang="zh-CN" dirty="0" smtClean="0"/>
          </a:p>
          <a:p>
            <a:r>
              <a:rPr lang="zh-CN" altLang="en-US" dirty="0" smtClean="0"/>
              <a:t>又</a:t>
            </a:r>
            <a:r>
              <a:rPr lang="zh-CN" altLang="en-US" dirty="0" smtClean="0"/>
              <a:t>如，路人甲唱歌与路人乙唱歌</a:t>
            </a:r>
            <a:endParaRPr lang="en-US" altLang="zh-CN" dirty="0" smtClean="0"/>
          </a:p>
          <a:p>
            <a:r>
              <a:rPr lang="zh-CN" altLang="en-US" dirty="0" smtClean="0"/>
              <a:t>简单地</a:t>
            </a:r>
            <a:r>
              <a:rPr lang="zh-CN" altLang="en-US" dirty="0" smtClean="0"/>
              <a:t>说，就是对象对于同一消息（方法）的不同响应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OO</a:t>
            </a:r>
            <a:r>
              <a:rPr lang="zh-CN" altLang="en-US" dirty="0" smtClean="0"/>
              <a:t>的语言</a:t>
            </a:r>
            <a:r>
              <a:rPr lang="zh-CN" altLang="en-US" dirty="0" smtClean="0"/>
              <a:t>对</a:t>
            </a:r>
            <a:r>
              <a:rPr lang="zh-CN" altLang="en-US" dirty="0" smtClean="0"/>
              <a:t>于多态的实现都是通过动态绑定的技术</a:t>
            </a:r>
            <a:endParaRPr lang="en-US" altLang="zh-CN" dirty="0" smtClean="0"/>
          </a:p>
          <a:p>
            <a:r>
              <a:rPr lang="zh-CN" altLang="en-US" dirty="0" smtClean="0"/>
              <a:t>具</a:t>
            </a:r>
            <a:r>
              <a:rPr lang="zh-CN" altLang="en-US" dirty="0" smtClean="0"/>
              <a:t>体来讲，就是编译器在运行时来确定对象的具体类型，继而调用相应的方法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子</a:t>
            </a:r>
            <a:r>
              <a:rPr lang="zh-CN" altLang="en-US" dirty="0" smtClean="0"/>
              <a:t>类必须重写</a:t>
            </a:r>
            <a:endParaRPr lang="en-US" altLang="zh-CN" dirty="0" smtClean="0"/>
          </a:p>
          <a:p>
            <a:r>
              <a:rPr lang="zh-CN" altLang="en-US" dirty="0" smtClean="0"/>
              <a:t>父</a:t>
            </a:r>
            <a:r>
              <a:rPr lang="zh-CN" altLang="en-US" dirty="0" smtClean="0"/>
              <a:t>类引用子类的对象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Shape </a:t>
            </a:r>
            <a:r>
              <a:rPr lang="zh-CN" altLang="en-US" dirty="0" smtClean="0"/>
              <a:t>父类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CalculateArea</a:t>
            </a:r>
            <a:endParaRPr lang="en-US" altLang="zh-CN" dirty="0" smtClean="0"/>
          </a:p>
          <a:p>
            <a:r>
              <a:rPr lang="en-US" altLang="zh-CN" dirty="0" smtClean="0"/>
              <a:t>Rectangle</a:t>
            </a:r>
          </a:p>
          <a:p>
            <a:pPr lvl="1"/>
            <a:r>
              <a:rPr lang="en-US" altLang="zh-CN" dirty="0" err="1" smtClean="0"/>
              <a:t>CalculateArea</a:t>
            </a:r>
            <a:endParaRPr lang="en-US" altLang="zh-CN" dirty="0" smtClean="0"/>
          </a:p>
          <a:p>
            <a:r>
              <a:rPr lang="en-US" altLang="zh-CN" dirty="0" smtClean="0"/>
              <a:t>Circle</a:t>
            </a:r>
          </a:p>
          <a:p>
            <a:pPr lvl="1"/>
            <a:r>
              <a:rPr lang="en-US" altLang="zh-CN" dirty="0" err="1" smtClean="0"/>
              <a:t>CalculateArea</a:t>
            </a:r>
            <a:endParaRPr lang="en-US" altLang="zh-CN" dirty="0" smtClean="0"/>
          </a:p>
          <a:p>
            <a:r>
              <a:rPr lang="en-US" altLang="zh-CN" dirty="0" smtClean="0"/>
              <a:t>Main </a:t>
            </a:r>
            <a:r>
              <a:rPr lang="zh-CN" altLang="en-US" dirty="0" smtClean="0"/>
              <a:t>测试类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自己完成</a:t>
            </a:r>
            <a:r>
              <a:rPr lang="en-US" altLang="zh-CN" dirty="0" smtClean="0"/>
              <a:t>Shape/Rectangle/Circle</a:t>
            </a:r>
            <a:r>
              <a:rPr lang="zh-CN" altLang="en-US" dirty="0" smtClean="0"/>
              <a:t>相应的代码编写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练习（可选）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父类</a:t>
            </a:r>
            <a:r>
              <a:rPr lang="en-US" altLang="zh-CN" dirty="0" smtClean="0"/>
              <a:t>: Car</a:t>
            </a:r>
          </a:p>
          <a:p>
            <a:pPr lvl="1"/>
            <a:r>
              <a:rPr lang="en-US" altLang="zh-CN" dirty="0" smtClean="0"/>
              <a:t>String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getPrice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子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BMW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QQ</a:t>
            </a:r>
          </a:p>
          <a:p>
            <a:r>
              <a:rPr lang="en-US" altLang="zh-CN" dirty="0" err="1" smtClean="0"/>
              <a:t>CarShop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money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 smtClean="0"/>
              <a:t>sellCar</a:t>
            </a:r>
            <a:r>
              <a:rPr lang="en-US" altLang="zh-CN" dirty="0" smtClean="0"/>
              <a:t>( Car c) //</a:t>
            </a:r>
            <a:r>
              <a:rPr lang="zh-CN" altLang="en-US" dirty="0" smtClean="0"/>
              <a:t>打印信息，</a:t>
            </a:r>
            <a:r>
              <a:rPr lang="en-US" altLang="zh-CN" dirty="0" smtClean="0"/>
              <a:t>money</a:t>
            </a:r>
            <a:r>
              <a:rPr lang="zh-CN" altLang="en-US" dirty="0" smtClean="0"/>
              <a:t>增加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getMoney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测试</a:t>
            </a:r>
            <a:r>
              <a:rPr lang="zh-CN" altLang="en-US" dirty="0" smtClean="0"/>
              <a:t>类</a:t>
            </a:r>
            <a:r>
              <a:rPr lang="en-US" altLang="zh-CN" dirty="0" smtClean="0"/>
              <a:t>Main</a:t>
            </a:r>
          </a:p>
          <a:p>
            <a:pPr lvl="1"/>
            <a:r>
              <a:rPr lang="en-US" altLang="zh-CN" dirty="0" err="1" smtClean="0"/>
              <a:t>CarShop</a:t>
            </a:r>
            <a:r>
              <a:rPr lang="en-US" altLang="zh-CN" dirty="0" smtClean="0"/>
              <a:t> shop = new </a:t>
            </a:r>
            <a:r>
              <a:rPr lang="en-US" altLang="zh-CN" dirty="0" err="1" smtClean="0"/>
              <a:t>CarShop</a:t>
            </a:r>
            <a:r>
              <a:rPr lang="en-US" altLang="zh-CN" dirty="0" smtClean="0"/>
              <a:t>();</a:t>
            </a:r>
          </a:p>
          <a:p>
            <a:pPr lvl="1"/>
            <a:r>
              <a:rPr lang="en-US" altLang="zh-CN" dirty="0" err="1" smtClean="0"/>
              <a:t>shop.sellCar</a:t>
            </a:r>
            <a:r>
              <a:rPr lang="en-US" altLang="zh-CN" dirty="0" smtClean="0"/>
              <a:t>(new QQ());</a:t>
            </a:r>
          </a:p>
          <a:p>
            <a:pPr lvl="1"/>
            <a:r>
              <a:rPr lang="en-US" altLang="zh-CN" dirty="0" err="1" smtClean="0"/>
              <a:t>shop.sellCar</a:t>
            </a:r>
            <a:r>
              <a:rPr lang="en-US" altLang="zh-CN" dirty="0" smtClean="0"/>
              <a:t>(new BMW());</a:t>
            </a:r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(“Sale income: “ + </a:t>
            </a:r>
            <a:r>
              <a:rPr lang="en-US" altLang="zh-CN" dirty="0" err="1" smtClean="0"/>
              <a:t>shop.getMoney</a:t>
            </a:r>
            <a:r>
              <a:rPr lang="en-US" altLang="zh-CN" dirty="0" smtClean="0"/>
              <a:t>())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270</Words>
  <Application>Microsoft Office PowerPoint</Application>
  <PresentationFormat>全屏显示(4:3)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类之多态</vt:lpstr>
      <vt:lpstr>什么是多态</vt:lpstr>
      <vt:lpstr>具体实现</vt:lpstr>
      <vt:lpstr>条件</vt:lpstr>
      <vt:lpstr>示例</vt:lpstr>
      <vt:lpstr>练习</vt:lpstr>
      <vt:lpstr>练习（可选）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类之多态</dc:title>
  <dc:creator>Administrator</dc:creator>
  <cp:lastModifiedBy>Administrator</cp:lastModifiedBy>
  <cp:revision>6</cp:revision>
  <dcterms:created xsi:type="dcterms:W3CDTF">2015-04-12T07:19:40Z</dcterms:created>
  <dcterms:modified xsi:type="dcterms:W3CDTF">2015-04-12T16:14:18Z</dcterms:modified>
</cp:coreProperties>
</file>