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类之继承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面向对象的几大特征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继承</a:t>
            </a:r>
            <a:endParaRPr lang="en-US" altLang="zh-CN" b="1" dirty="0" smtClean="0"/>
          </a:p>
          <a:p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zh-CN" altLang="en-US" dirty="0" smtClean="0"/>
              <a:t>多态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 Person</a:t>
            </a:r>
          </a:p>
          <a:p>
            <a:r>
              <a:rPr lang="en-US" altLang="zh-CN" dirty="0" smtClean="0"/>
              <a:t>class Man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PoliceMan</a:t>
            </a:r>
            <a:endParaRPr lang="en-US" altLang="zh-CN" dirty="0" smtClean="0"/>
          </a:p>
          <a:p>
            <a:r>
              <a:rPr lang="en-US" altLang="zh-CN" dirty="0" smtClean="0"/>
              <a:t>class Doctor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当一个类与另一个类是</a:t>
            </a:r>
            <a:r>
              <a:rPr lang="en-US" altLang="zh-CN" dirty="0" smtClean="0"/>
              <a:t>is-a</a:t>
            </a:r>
            <a:r>
              <a:rPr lang="zh-CN" altLang="en-US" dirty="0" smtClean="0"/>
              <a:t>关系时，我们就可以考虑使用继承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基本语法（父类）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BaseClass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public </a:t>
            </a:r>
            <a:r>
              <a:rPr lang="en-US" altLang="zh-CN" dirty="0" err="1" smtClean="0"/>
              <a:t>BaseClass</a:t>
            </a:r>
            <a:r>
              <a:rPr lang="en-US" altLang="zh-CN" dirty="0" smtClean="0"/>
              <a:t>(&lt;type&gt; arg1, &lt;type&gt; arg2, …) {</a:t>
            </a:r>
          </a:p>
          <a:p>
            <a:r>
              <a:rPr lang="en-US" altLang="zh-CN" dirty="0" smtClean="0"/>
              <a:t>     //</a:t>
            </a:r>
            <a:r>
              <a:rPr lang="zh-CN" altLang="en-US" dirty="0" smtClean="0"/>
              <a:t>构造函数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(&lt;type&gt; arg1, &lt;type&gt; arg2, …){</a:t>
            </a:r>
          </a:p>
          <a:p>
            <a:r>
              <a:rPr lang="en-US" altLang="zh-CN" dirty="0" smtClean="0"/>
              <a:t>   // </a:t>
            </a:r>
            <a:r>
              <a:rPr lang="zh-CN" altLang="en-US" dirty="0" smtClean="0"/>
              <a:t>成员方法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基本语法（子类）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ChildClass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extends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BaseClass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public </a:t>
            </a:r>
            <a:r>
              <a:rPr lang="en-US" altLang="zh-CN" dirty="0" err="1" smtClean="0"/>
              <a:t>ChildClass</a:t>
            </a:r>
            <a:r>
              <a:rPr lang="en-US" altLang="zh-CN" dirty="0" smtClean="0"/>
              <a:t>(&lt;type&gt; arg1, &lt;type&gt; arg2, …) {</a:t>
            </a:r>
          </a:p>
          <a:p>
            <a:r>
              <a:rPr lang="en-US" altLang="zh-CN" dirty="0" smtClean="0"/>
              <a:t>     //</a:t>
            </a:r>
            <a:r>
              <a:rPr lang="zh-CN" altLang="en-US" dirty="0" smtClean="0"/>
              <a:t>构造函数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   &lt;</a:t>
            </a:r>
            <a:r>
              <a:rPr lang="en-US" altLang="zh-CN" dirty="0" err="1" smtClean="0"/>
              <a:t>accessor_keyword</a:t>
            </a:r>
            <a:r>
              <a:rPr lang="en-US" altLang="zh-CN" dirty="0" smtClean="0"/>
              <a:t>&gt; &lt;type&gt; </a:t>
            </a:r>
            <a:r>
              <a:rPr lang="en-US" altLang="zh-CN" dirty="0" err="1" smtClean="0"/>
              <a:t>method_name</a:t>
            </a:r>
            <a:r>
              <a:rPr lang="en-US" altLang="zh-CN" dirty="0" smtClean="0"/>
              <a:t>(&lt;type&gt; arg1, &lt;type&gt; arg2, …){</a:t>
            </a:r>
          </a:p>
          <a:p>
            <a:r>
              <a:rPr lang="en-US" altLang="zh-CN" dirty="0" smtClean="0"/>
              <a:t>   // </a:t>
            </a:r>
            <a:r>
              <a:rPr lang="zh-CN" altLang="en-US" dirty="0" smtClean="0"/>
              <a:t>成员方法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长方形，正方形</a:t>
            </a:r>
            <a:endParaRPr lang="en-US" altLang="zh-CN" dirty="0" smtClean="0"/>
          </a:p>
          <a:p>
            <a:r>
              <a:rPr lang="zh-CN" altLang="en-US" dirty="0" smtClean="0"/>
              <a:t>长方</a:t>
            </a:r>
            <a:r>
              <a:rPr lang="zh-CN" altLang="en-US" dirty="0" smtClean="0"/>
              <a:t>形是父类</a:t>
            </a:r>
            <a:endParaRPr lang="en-US" altLang="zh-CN" dirty="0" smtClean="0"/>
          </a:p>
          <a:p>
            <a:r>
              <a:rPr lang="zh-CN" altLang="en-US" dirty="0" smtClean="0"/>
              <a:t>正方</a:t>
            </a:r>
            <a:r>
              <a:rPr lang="zh-CN" altLang="en-US" dirty="0" smtClean="0"/>
              <a:t>形是子类</a:t>
            </a:r>
            <a:endParaRPr lang="en-US" altLang="zh-CN" dirty="0" smtClean="0"/>
          </a:p>
          <a:p>
            <a:r>
              <a:rPr lang="zh-CN" altLang="en-US" dirty="0" smtClean="0"/>
              <a:t>长方形的方法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double </a:t>
            </a:r>
            <a:r>
              <a:rPr lang="en-US" altLang="zh-CN" dirty="0" err="1" smtClean="0"/>
              <a:t>get_area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printInfo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测</a:t>
            </a:r>
            <a:r>
              <a:rPr lang="zh-CN" altLang="en-US" dirty="0" smtClean="0"/>
              <a:t>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Square s = new Square(20, “black”);</a:t>
            </a:r>
          </a:p>
          <a:p>
            <a:pPr lvl="1"/>
            <a:r>
              <a:rPr lang="en-US" altLang="zh-CN" dirty="0" err="1" smtClean="0"/>
              <a:t>s.printInfo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260</Words>
  <Application>Microsoft Office PowerPoint</Application>
  <PresentationFormat>全屏显示(4:3)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类之继承</vt:lpstr>
      <vt:lpstr>面向对象的几大特征</vt:lpstr>
      <vt:lpstr>继承的引入</vt:lpstr>
      <vt:lpstr>基本语法（父类）</vt:lpstr>
      <vt:lpstr>基本语法（子类）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类之继承</dc:title>
  <dc:creator>Administrator</dc:creator>
  <cp:lastModifiedBy>Administrator</cp:lastModifiedBy>
  <cp:revision>7</cp:revision>
  <dcterms:created xsi:type="dcterms:W3CDTF">2015-04-10T00:57:38Z</dcterms:created>
  <dcterms:modified xsi:type="dcterms:W3CDTF">2015-04-10T02:57:34Z</dcterms:modified>
</cp:coreProperties>
</file>