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类之基本语法（续）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多个构造函数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定义类代码结构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712968" cy="547260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// </a:t>
            </a:r>
            <a:r>
              <a:rPr lang="zh-CN" altLang="en-US" dirty="0" smtClean="0"/>
              <a:t>定义类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public </a:t>
            </a:r>
            <a:r>
              <a:rPr lang="en-US" altLang="zh-CN" b="1" dirty="0" smtClean="0"/>
              <a:t>class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 smtClean="0"/>
              <a:t>        // </a:t>
            </a:r>
            <a:r>
              <a:rPr lang="zh-CN" altLang="en-US" dirty="0" smtClean="0"/>
              <a:t>构造函数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public 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(&lt;type&gt; var1, &lt;type&gt; var2, …){</a:t>
            </a:r>
          </a:p>
          <a:p>
            <a:pPr>
              <a:buNone/>
            </a:pPr>
            <a:r>
              <a:rPr lang="en-US" altLang="zh-CN" dirty="0" smtClean="0"/>
              <a:t>           // </a:t>
            </a:r>
            <a:r>
              <a:rPr lang="zh-CN" altLang="en-US" dirty="0" smtClean="0"/>
              <a:t>相应的赋值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}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成员变量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&lt;</a:t>
            </a:r>
            <a:r>
              <a:rPr lang="en-US" altLang="zh-CN" dirty="0" err="1" smtClean="0"/>
              <a:t>accessor_keyword</a:t>
            </a:r>
            <a:r>
              <a:rPr lang="en-US" altLang="zh-CN" dirty="0" smtClean="0"/>
              <a:t>&gt; &lt;type&gt; </a:t>
            </a:r>
            <a:r>
              <a:rPr lang="en-US" altLang="zh-CN" dirty="0" err="1" smtClean="0"/>
              <a:t>var_name</a:t>
            </a:r>
            <a:r>
              <a:rPr lang="en-US" altLang="zh-CN" dirty="0" smtClean="0"/>
              <a:t>;</a:t>
            </a:r>
          </a:p>
          <a:p>
            <a:pPr lvl="1">
              <a:buNone/>
            </a:pPr>
            <a:r>
              <a:rPr lang="en-US" altLang="zh-CN" dirty="0" smtClean="0"/>
              <a:t>    // </a:t>
            </a:r>
            <a:r>
              <a:rPr lang="zh-CN" altLang="en-US" dirty="0" smtClean="0"/>
              <a:t>成员方法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&lt;</a:t>
            </a:r>
            <a:r>
              <a:rPr lang="en-US" altLang="zh-CN" dirty="0" err="1" smtClean="0"/>
              <a:t>accessor_keyword</a:t>
            </a:r>
            <a:r>
              <a:rPr lang="en-US" altLang="zh-CN" dirty="0" smtClean="0"/>
              <a:t>&gt; &lt;type&gt; </a:t>
            </a:r>
            <a:r>
              <a:rPr lang="en-US" altLang="zh-CN" dirty="0" err="1" smtClean="0"/>
              <a:t>method_name</a:t>
            </a:r>
            <a:r>
              <a:rPr lang="en-US" altLang="zh-CN" dirty="0" smtClean="0"/>
              <a:t>(&lt;type&gt; var1, &lt;type&gt; var2, …) {</a:t>
            </a:r>
          </a:p>
          <a:p>
            <a:pPr lvl="1">
              <a:buNone/>
            </a:pPr>
            <a:r>
              <a:rPr lang="en-US" altLang="zh-CN" dirty="0" smtClean="0"/>
              <a:t>     // </a:t>
            </a:r>
            <a:r>
              <a:rPr lang="zh-CN" altLang="en-US" dirty="0" smtClean="0"/>
              <a:t>相应的实现</a:t>
            </a:r>
            <a:r>
              <a:rPr lang="en-US" altLang="zh-CN" dirty="0" smtClean="0"/>
              <a:t>  </a:t>
            </a:r>
          </a:p>
          <a:p>
            <a:pPr lvl="1">
              <a:buNone/>
            </a:pPr>
            <a:r>
              <a:rPr lang="en-US" altLang="zh-CN" dirty="0" smtClean="0"/>
              <a:t>    }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其中，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accessor_keyword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可以是 </a:t>
            </a:r>
            <a:r>
              <a:rPr lang="en-US" altLang="zh-CN" dirty="0" smtClean="0"/>
              <a:t>private, public, protected</a:t>
            </a:r>
          </a:p>
          <a:p>
            <a:pPr>
              <a:buNone/>
            </a:pPr>
            <a:r>
              <a:rPr lang="en-US" altLang="zh-CN" dirty="0" smtClean="0"/>
              <a:t>&lt;type&gt; </a:t>
            </a:r>
            <a:r>
              <a:rPr lang="zh-CN" altLang="en-US" dirty="0" smtClean="0"/>
              <a:t>可以是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float, String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定义类代码结构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712968" cy="547260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// </a:t>
            </a:r>
            <a:r>
              <a:rPr lang="zh-CN" altLang="en-US" dirty="0" smtClean="0"/>
              <a:t>定义类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public </a:t>
            </a:r>
            <a:r>
              <a:rPr lang="en-US" altLang="zh-CN" b="1" dirty="0" smtClean="0"/>
              <a:t>class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 smtClean="0"/>
              <a:t>        // </a:t>
            </a:r>
            <a:r>
              <a:rPr lang="zh-CN" altLang="en-US" dirty="0" smtClean="0"/>
              <a:t>构造函数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public 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(&lt;type&gt; var1, &lt;type&gt; var2, …){</a:t>
            </a:r>
          </a:p>
          <a:p>
            <a:pPr>
              <a:buNone/>
            </a:pPr>
            <a:r>
              <a:rPr lang="en-US" altLang="zh-CN" dirty="0" smtClean="0"/>
              <a:t>           // </a:t>
            </a:r>
            <a:r>
              <a:rPr lang="zh-CN" altLang="en-US" dirty="0" smtClean="0"/>
              <a:t>相应的赋值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} </a:t>
            </a:r>
          </a:p>
          <a:p>
            <a:pPr>
              <a:buNone/>
            </a:pPr>
            <a:r>
              <a:rPr lang="en-US" altLang="zh-CN" dirty="0" smtClean="0"/>
              <a:t>        public 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(&lt;type&gt; var1, &lt;type&gt; var2, …){</a:t>
            </a:r>
          </a:p>
          <a:p>
            <a:pPr>
              <a:buNone/>
            </a:pPr>
            <a:r>
              <a:rPr lang="en-US" altLang="zh-CN" dirty="0" smtClean="0"/>
              <a:t>           // </a:t>
            </a:r>
            <a:r>
              <a:rPr lang="zh-CN" altLang="en-US" dirty="0" smtClean="0"/>
              <a:t>相应的赋值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}</a:t>
            </a:r>
          </a:p>
          <a:p>
            <a:pPr>
              <a:buNone/>
            </a:pPr>
            <a:r>
              <a:rPr lang="en-US" altLang="zh-CN" dirty="0" smtClean="0"/>
              <a:t>        …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成员变量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&lt;</a:t>
            </a:r>
            <a:r>
              <a:rPr lang="en-US" altLang="zh-CN" dirty="0" err="1" smtClean="0"/>
              <a:t>accessor_keyword</a:t>
            </a:r>
            <a:r>
              <a:rPr lang="en-US" altLang="zh-CN" dirty="0" smtClean="0"/>
              <a:t>&gt; &lt;type&gt; </a:t>
            </a:r>
            <a:r>
              <a:rPr lang="en-US" altLang="zh-CN" dirty="0" err="1" smtClean="0"/>
              <a:t>var_name</a:t>
            </a:r>
            <a:r>
              <a:rPr lang="en-US" altLang="zh-CN" dirty="0" smtClean="0"/>
              <a:t>;</a:t>
            </a:r>
          </a:p>
          <a:p>
            <a:pPr lvl="1">
              <a:buNone/>
            </a:pPr>
            <a:r>
              <a:rPr lang="en-US" altLang="zh-CN" dirty="0" smtClean="0"/>
              <a:t>    // </a:t>
            </a:r>
            <a:r>
              <a:rPr lang="zh-CN" altLang="en-US" dirty="0" smtClean="0"/>
              <a:t>成员方法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&lt;</a:t>
            </a:r>
            <a:r>
              <a:rPr lang="en-US" altLang="zh-CN" dirty="0" err="1" smtClean="0"/>
              <a:t>accessor_keyword</a:t>
            </a:r>
            <a:r>
              <a:rPr lang="en-US" altLang="zh-CN" dirty="0" smtClean="0"/>
              <a:t>&gt; &lt;type&gt; </a:t>
            </a:r>
            <a:r>
              <a:rPr lang="en-US" altLang="zh-CN" dirty="0" err="1" smtClean="0"/>
              <a:t>method_name</a:t>
            </a:r>
            <a:r>
              <a:rPr lang="en-US" altLang="zh-CN" dirty="0" smtClean="0"/>
              <a:t>(&lt;type&gt; var1, &lt;type&gt; var2, …) {</a:t>
            </a:r>
          </a:p>
          <a:p>
            <a:pPr lvl="1">
              <a:buNone/>
            </a:pPr>
            <a:r>
              <a:rPr lang="en-US" altLang="zh-CN" dirty="0" smtClean="0"/>
              <a:t>     // </a:t>
            </a:r>
            <a:r>
              <a:rPr lang="zh-CN" altLang="en-US" dirty="0" smtClean="0"/>
              <a:t>相应的实现</a:t>
            </a:r>
            <a:r>
              <a:rPr lang="en-US" altLang="zh-CN" dirty="0" smtClean="0"/>
              <a:t>  </a:t>
            </a:r>
          </a:p>
          <a:p>
            <a:pPr lvl="1">
              <a:buNone/>
            </a:pPr>
            <a:r>
              <a:rPr lang="en-US" altLang="zh-CN" dirty="0" smtClean="0"/>
              <a:t>    }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其中，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accessor_keyword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可以是 </a:t>
            </a:r>
            <a:r>
              <a:rPr lang="en-US" altLang="zh-CN" dirty="0" smtClean="0"/>
              <a:t>private, public, protected</a:t>
            </a:r>
          </a:p>
          <a:p>
            <a:pPr>
              <a:buNone/>
            </a:pPr>
            <a:r>
              <a:rPr lang="en-US" altLang="zh-CN" dirty="0" smtClean="0"/>
              <a:t>&lt;type&gt; </a:t>
            </a:r>
            <a:r>
              <a:rPr lang="zh-CN" altLang="en-US" dirty="0" smtClean="0"/>
              <a:t>可以是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float, String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2777" y="1600200"/>
            <a:ext cx="653844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长方形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属性：长，宽，颜色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void </a:t>
            </a:r>
            <a:r>
              <a:rPr lang="en-US" altLang="zh-CN" dirty="0" err="1" smtClean="0"/>
              <a:t>printInfo</a:t>
            </a:r>
            <a:r>
              <a:rPr lang="en-US" altLang="zh-CN" dirty="0" smtClean="0"/>
              <a:t>() :</a:t>
            </a:r>
            <a:r>
              <a:rPr lang="zh-CN" altLang="en-US" dirty="0" smtClean="0"/>
              <a:t>打印相关长，宽，颜色，和面积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double </a:t>
            </a:r>
            <a:r>
              <a:rPr lang="en-US" altLang="zh-CN" dirty="0" err="1" smtClean="0"/>
              <a:t>get_area</a:t>
            </a:r>
            <a:r>
              <a:rPr lang="en-US" altLang="zh-CN" dirty="0" smtClean="0"/>
              <a:t>(): </a:t>
            </a:r>
            <a:r>
              <a:rPr lang="zh-CN" altLang="en-US" dirty="0" smtClean="0"/>
              <a:t>求长方形面积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要求：有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个构造函数，即分别包含一个参数，二个参数，三个参数和</a:t>
            </a:r>
            <a:r>
              <a:rPr lang="en-US" altLang="zh-CN" dirty="0" smtClean="0"/>
              <a:t>0</a:t>
            </a:r>
            <a:r>
              <a:rPr lang="zh-CN" altLang="en-US" dirty="0" smtClean="0"/>
              <a:t>个参数</a:t>
            </a:r>
            <a:endParaRPr lang="en-US" altLang="zh-CN" dirty="0" smtClean="0"/>
          </a:p>
          <a:p>
            <a:r>
              <a:rPr lang="zh-CN" altLang="en-US" dirty="0" smtClean="0"/>
              <a:t>正方形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属性：边长，颜色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void </a:t>
            </a:r>
            <a:r>
              <a:rPr lang="en-US" altLang="zh-CN" dirty="0" err="1" smtClean="0"/>
              <a:t>printInfo</a:t>
            </a:r>
            <a:r>
              <a:rPr lang="en-US" altLang="zh-CN" dirty="0" smtClean="0"/>
              <a:t>() :</a:t>
            </a:r>
            <a:r>
              <a:rPr lang="zh-CN" altLang="en-US" dirty="0" smtClean="0"/>
              <a:t>打印相关边长，颜色，和面积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double </a:t>
            </a:r>
            <a:r>
              <a:rPr lang="en-US" altLang="zh-CN" dirty="0" err="1" smtClean="0"/>
              <a:t>get_area</a:t>
            </a:r>
            <a:r>
              <a:rPr lang="en-US" altLang="zh-CN" dirty="0" smtClean="0"/>
              <a:t>(): </a:t>
            </a:r>
            <a:r>
              <a:rPr lang="zh-CN" altLang="en-US" dirty="0" smtClean="0"/>
              <a:t>求正方形面积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要求：有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个构造函数，即分别包含一个参数，二个参数，和</a:t>
            </a:r>
            <a:r>
              <a:rPr lang="en-US" altLang="zh-CN" dirty="0" smtClean="0"/>
              <a:t>0</a:t>
            </a:r>
            <a:r>
              <a:rPr lang="zh-CN" altLang="en-US" dirty="0" smtClean="0"/>
              <a:t>个参数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hutao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280</Words>
  <Application>Microsoft Office PowerPoint</Application>
  <PresentationFormat>全屏显示(4:3)</PresentationFormat>
  <Paragraphs>54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类之基本语法（续）</vt:lpstr>
      <vt:lpstr>定义类代码结构</vt:lpstr>
      <vt:lpstr>定义类代码结构</vt:lpstr>
      <vt:lpstr>代码示例</vt:lpstr>
      <vt:lpstr>练习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类之基本语法（续）</dc:title>
  <dc:creator>Administrator</dc:creator>
  <cp:lastModifiedBy>Administrator</cp:lastModifiedBy>
  <cp:revision>3</cp:revision>
  <dcterms:created xsi:type="dcterms:W3CDTF">2015-04-10T01:08:26Z</dcterms:created>
  <dcterms:modified xsi:type="dcterms:W3CDTF">2015-04-10T01:34:43Z</dcterms:modified>
</cp:coreProperties>
</file>