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A14B7-031E-42BE-B200-05AAFEE5FCB8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8B7B-7F66-4CF1-9958-B594E579EE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78B7B-7F66-4CF1-9958-B594E579EEA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.soh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安装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</a:p>
          <a:p>
            <a:pPr lvl="1"/>
            <a:r>
              <a:rPr lang="zh-CN" altLang="en-US" dirty="0" smtClean="0"/>
              <a:t>下载安装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配置环境变量</a:t>
            </a:r>
            <a:endParaRPr lang="en-US" altLang="zh-CN" dirty="0" smtClean="0"/>
          </a:p>
          <a:p>
            <a:r>
              <a:rPr lang="zh-CN" altLang="en-US" dirty="0" smtClean="0"/>
              <a:t>注册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http://github.com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47864" y="1772816"/>
            <a:ext cx="216024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代码服务器</a:t>
            </a:r>
            <a:endParaRPr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1331640" y="4509120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笑脸 7"/>
          <p:cNvSpPr/>
          <p:nvPr/>
        </p:nvSpPr>
        <p:spPr>
          <a:xfrm>
            <a:off x="3491880" y="4797152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6228184" y="4509120"/>
            <a:ext cx="1728192" cy="14401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左箭头 14"/>
          <p:cNvSpPr/>
          <p:nvPr/>
        </p:nvSpPr>
        <p:spPr>
          <a:xfrm rot="7894011">
            <a:off x="1893121" y="3457622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 rot="18539854">
            <a:off x="2045521" y="3610022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31640" y="321297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3808" y="37890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6021288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zh-CN" altLang="en-US" dirty="0" smtClean="0"/>
              <a:t>首次使用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提交代码</a:t>
            </a:r>
            <a:endParaRPr lang="zh-CN" altLang="en-US" dirty="0"/>
          </a:p>
        </p:txBody>
      </p:sp>
      <p:sp>
        <p:nvSpPr>
          <p:cNvPr id="21" name="左箭头 20"/>
          <p:cNvSpPr/>
          <p:nvPr/>
        </p:nvSpPr>
        <p:spPr>
          <a:xfrm rot="5400000">
            <a:off x="3471208" y="3668215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rot="16200000">
            <a:off x="3623608" y="3820615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 rot="2801833">
            <a:off x="5887176" y="3578664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 rot="13738438">
            <a:off x="5760454" y="3849746"/>
            <a:ext cx="129614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 &lt;</a:t>
            </a:r>
            <a:r>
              <a:rPr lang="zh-CN" altLang="en-US" dirty="0" smtClean="0"/>
              <a:t>代码库地址</a:t>
            </a:r>
            <a:r>
              <a:rPr lang="en-US" altLang="zh-CN" dirty="0" smtClean="0"/>
              <a:t>&gt; (</a:t>
            </a:r>
            <a:r>
              <a:rPr lang="zh-CN" altLang="en-US" dirty="0" smtClean="0"/>
              <a:t>首次使用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pull origin master (</a:t>
            </a:r>
            <a:r>
              <a:rPr lang="zh-CN" altLang="en-US" dirty="0" smtClean="0"/>
              <a:t>更新本地代码到最新）</a:t>
            </a:r>
            <a:endParaRPr lang="en-US" altLang="zh-CN" dirty="0" smtClean="0"/>
          </a:p>
          <a:p>
            <a:r>
              <a:rPr lang="zh-CN" altLang="en-US" dirty="0" smtClean="0"/>
              <a:t>进行编辑更改（增删改）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–A (</a:t>
            </a:r>
            <a:r>
              <a:rPr lang="zh-CN" altLang="en-US" dirty="0" smtClean="0"/>
              <a:t>将更改加入到版本库）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更改注释</a:t>
            </a:r>
            <a:r>
              <a:rPr lang="en-US" altLang="zh-CN" dirty="0" smtClean="0"/>
              <a:t>” 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 origin master (</a:t>
            </a:r>
            <a:r>
              <a:rPr lang="zh-CN" altLang="en-US" dirty="0" smtClean="0"/>
              <a:t>更新本地代码到最新）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 (</a:t>
            </a:r>
            <a:r>
              <a:rPr lang="zh-CN" altLang="en-US" dirty="0" smtClean="0"/>
              <a:t>讲本地更改提交到服务器）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一个招聘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薪资 </a:t>
            </a:r>
            <a:r>
              <a:rPr lang="en-US" altLang="zh-CN" dirty="0" smtClean="0"/>
              <a:t>20W-35W</a:t>
            </a:r>
            <a:r>
              <a:rPr lang="zh-CN" altLang="en-US" dirty="0" smtClean="0"/>
              <a:t>，按能力定薪水，高手不受限制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绝不是一句戏言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非北京同学支持远程电话一面省去你远途烦恼。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下列要求仅是参考，如果你对自己有信心，对新闻类应用，高并发系统有热爱，请忽略要求，我们有太多太多的问题，也有太多太多机会，欢迎 聪明能干</a:t>
            </a:r>
            <a:r>
              <a:rPr lang="en-US" altLang="zh-CN" dirty="0" smtClean="0"/>
              <a:t>/</a:t>
            </a:r>
            <a:r>
              <a:rPr lang="zh-CN" altLang="en-US" dirty="0" smtClean="0"/>
              <a:t>富有经验 的你。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基本要求：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要精通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技术，阅读过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部分代码或其它框架源码，熟悉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等常见网络协议；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熟悉常见的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开发框架，完整参与开发或主导过一个互联网项目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模块，熟练使用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  </a:t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独立快速的处理各类系统问题，熟悉互联网开发模式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能独立使用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，越过长城走向世界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加分项：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有个人维护的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项目或组建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有大型移动互联网应用后台开发及架构设计经验 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你将承担和接触到的：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搜狐集团核心移动化产品的数据接口系统、用户系统、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系统的开发工作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在产品快速迭代、系统数亿次高并发调用下服务的稳定，快速响应 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责任服务代码的不断重构优化，线上问题的定位查找（非运维）  </a:t>
            </a:r>
            <a:br>
              <a:rPr lang="zh-CN" altLang="en-US" dirty="0" smtClean="0"/>
            </a:br>
            <a:r>
              <a:rPr lang="en-US" altLang="zh-CN" dirty="0" smtClean="0"/>
              <a:t>- </a:t>
            </a:r>
            <a:r>
              <a:rPr lang="zh-CN" altLang="en-US" dirty="0" smtClean="0"/>
              <a:t>指导初级工程师按照需求完成代码开发，参与团队建设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基本福利：   </a:t>
            </a:r>
            <a:br>
              <a:rPr lang="zh-CN" altLang="en-US" dirty="0" smtClean="0"/>
            </a:br>
            <a:r>
              <a:rPr lang="en-US" altLang="zh-CN" dirty="0" smtClean="0"/>
              <a:t>- 15</a:t>
            </a:r>
            <a:r>
              <a:rPr lang="zh-CN" altLang="en-US" dirty="0" smtClean="0"/>
              <a:t>天带薪年假 节日礼品 周四水果日 带薪培训 扁平管理   </a:t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zh-CN" altLang="en-US" dirty="0" smtClean="0"/>
              <a:t>关于我们：   </a:t>
            </a:r>
            <a:br>
              <a:rPr lang="zh-CN" altLang="en-US" dirty="0" smtClean="0"/>
            </a:br>
            <a:r>
              <a:rPr lang="en-US" altLang="zh-CN" dirty="0" smtClean="0">
                <a:hlinkClick r:id="rId2"/>
              </a:rPr>
              <a:t>http://k.sohu.com</a:t>
            </a:r>
            <a:r>
              <a:rPr lang="en-US" altLang="zh-CN" dirty="0" smtClean="0"/>
              <a:t>   </a:t>
            </a:r>
            <a:br>
              <a:rPr lang="en-US" altLang="zh-CN" dirty="0" smtClean="0"/>
            </a:br>
            <a:r>
              <a:rPr lang="en-US" altLang="zh-CN" dirty="0" smtClean="0"/>
              <a:t>    </a:t>
            </a:r>
            <a:br>
              <a:rPr lang="en-US" altLang="zh-CN" dirty="0" smtClean="0"/>
            </a:br>
            <a:r>
              <a:rPr lang="zh-CN" altLang="en-US" dirty="0" smtClean="0"/>
              <a:t>搜狐新闻客户端服务组，欢迎各位加盟</a:t>
            </a:r>
            <a:r>
              <a:rPr lang="en-US" altLang="zh-CN" dirty="0" smtClean="0"/>
              <a:t>~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    </a:t>
            </a:r>
            <a:br>
              <a:rPr lang="zh-CN" altLang="en-US" dirty="0" smtClean="0"/>
            </a:br>
            <a:r>
              <a:rPr lang="en-US" altLang="zh-CN" dirty="0" err="1" smtClean="0"/>
              <a:t>sarowliu#sohu-inc.com</a:t>
            </a: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dirty="0" err="1" smtClean="0"/>
              <a:t>guihualeng#sohu-inc.com</a:t>
            </a:r>
            <a:r>
              <a:rPr lang="en-US" altLang="zh-CN" dirty="0" smtClean="0"/>
              <a:t> 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2015/4/7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220</Words>
  <Application>Microsoft Office PowerPoint</Application>
  <PresentationFormat>全屏显示(4:3)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Git</vt:lpstr>
      <vt:lpstr>安装 </vt:lpstr>
      <vt:lpstr>基本命令</vt:lpstr>
      <vt:lpstr>git</vt:lpstr>
      <vt:lpstr>日常使用</vt:lpstr>
      <vt:lpstr>一个招聘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Administrator</dc:creator>
  <cp:lastModifiedBy>Administrator</cp:lastModifiedBy>
  <cp:revision>11</cp:revision>
  <dcterms:created xsi:type="dcterms:W3CDTF">2015-04-07T00:57:02Z</dcterms:created>
  <dcterms:modified xsi:type="dcterms:W3CDTF">2015-04-09T06:43:47Z</dcterms:modified>
</cp:coreProperties>
</file>