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账号的学员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可请教别的同学）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请注册账号（并用邮件发给我）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创建自己的代码库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把自己的代码库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</a:t>
            </a:r>
            <a:r>
              <a:rPr lang="zh-CN" altLang="en-US" dirty="0" smtClean="0"/>
              <a:t>交一个内容为</a:t>
            </a:r>
            <a:r>
              <a:rPr lang="en-US" altLang="zh-CN" dirty="0" smtClean="0"/>
              <a:t>”first”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first.txt</a:t>
            </a:r>
            <a:r>
              <a:rPr lang="zh-CN" altLang="en-US" dirty="0" smtClean="0"/>
              <a:t>文件到你的代码库</a:t>
            </a:r>
            <a:endParaRPr lang="en-US" altLang="zh-CN" dirty="0" smtClean="0"/>
          </a:p>
          <a:p>
            <a:r>
              <a:rPr lang="zh-CN" altLang="en-US" dirty="0" smtClean="0"/>
              <a:t>完成如下类并测试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Student</a:t>
            </a:r>
          </a:p>
          <a:p>
            <a:pPr lvl="2"/>
            <a:r>
              <a:rPr lang="zh-CN" altLang="en-US" dirty="0" smtClean="0"/>
              <a:t>属</a:t>
            </a:r>
            <a:r>
              <a:rPr lang="zh-CN" altLang="en-US" dirty="0" smtClean="0"/>
              <a:t>性：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grade:int</a:t>
            </a:r>
            <a:r>
              <a:rPr lang="en-US" altLang="zh-CN" dirty="0" smtClean="0"/>
              <a:t>(0,1,2,3</a:t>
            </a:r>
            <a:r>
              <a:rPr lang="zh-CN" altLang="en-US" dirty="0" smtClean="0"/>
              <a:t>分别代表一二三四年级）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major:String</a:t>
            </a:r>
            <a:r>
              <a:rPr lang="en-US" altLang="zh-CN" dirty="0" smtClean="0"/>
              <a:t>, cet4_scores: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[](</a:t>
            </a:r>
            <a:r>
              <a:rPr lang="zh-CN" altLang="en-US" dirty="0" smtClean="0"/>
              <a:t>若干次的成绩）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void </a:t>
            </a:r>
            <a:r>
              <a:rPr lang="en-US" altLang="zh-CN" dirty="0" err="1" smtClean="0"/>
              <a:t>level_up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升一级（例如从大一升到大二）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boolean</a:t>
            </a:r>
            <a:r>
              <a:rPr lang="en-US" altLang="zh-CN" dirty="0" smtClean="0"/>
              <a:t> passed_cet4(): </a:t>
            </a:r>
            <a:r>
              <a:rPr lang="zh-CN" altLang="en-US" dirty="0" smtClean="0"/>
              <a:t>是否通过</a:t>
            </a:r>
            <a:r>
              <a:rPr lang="en-US" altLang="zh-CN" dirty="0" smtClean="0"/>
              <a:t>CET4</a:t>
            </a:r>
            <a:r>
              <a:rPr lang="zh-CN" altLang="en-US" dirty="0" smtClean="0"/>
              <a:t>：只要有一次成绩大于</a:t>
            </a:r>
            <a:r>
              <a:rPr lang="en-US" altLang="zh-CN" dirty="0" smtClean="0"/>
              <a:t>461</a:t>
            </a:r>
          </a:p>
          <a:p>
            <a:pPr lvl="3"/>
            <a:r>
              <a:rPr lang="en-US" altLang="zh-CN" dirty="0" smtClean="0"/>
              <a:t>void </a:t>
            </a:r>
            <a:r>
              <a:rPr lang="en-US" altLang="zh-CN" dirty="0" err="1" smtClean="0"/>
              <a:t>printInfo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打印姓名，年级，专业，是否通过</a:t>
            </a:r>
            <a:r>
              <a:rPr lang="en-US" altLang="zh-CN" dirty="0" smtClean="0"/>
              <a:t>CET4</a:t>
            </a:r>
          </a:p>
          <a:p>
            <a:pPr lvl="2"/>
            <a:r>
              <a:rPr lang="zh-CN" altLang="en-US" dirty="0" smtClean="0"/>
              <a:t>测</a:t>
            </a:r>
            <a:r>
              <a:rPr lang="zh-CN" altLang="en-US" dirty="0" smtClean="0"/>
              <a:t>试代码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Student s = new Student(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);</a:t>
            </a:r>
          </a:p>
          <a:p>
            <a:pPr lvl="3"/>
            <a:r>
              <a:rPr lang="en-US" altLang="zh-CN" dirty="0" err="1" smtClean="0"/>
              <a:t>s.printInfo</a:t>
            </a:r>
            <a:r>
              <a:rPr lang="en-US" altLang="zh-CN" dirty="0" smtClean="0"/>
              <a:t>();</a:t>
            </a:r>
          </a:p>
          <a:p>
            <a:pPr lvl="3"/>
            <a:r>
              <a:rPr lang="en-US" altLang="zh-CN" dirty="0" err="1" smtClean="0"/>
              <a:t>s.level_up</a:t>
            </a:r>
            <a:r>
              <a:rPr lang="en-US" altLang="zh-CN" dirty="0" smtClean="0"/>
              <a:t>();</a:t>
            </a:r>
          </a:p>
          <a:p>
            <a:pPr lvl="3"/>
            <a:r>
              <a:rPr lang="en-US" altLang="zh-CN" dirty="0" err="1" smtClean="0"/>
              <a:t>s.printInfo</a:t>
            </a:r>
            <a:r>
              <a:rPr lang="en-US" altLang="zh-CN" dirty="0" smtClean="0"/>
              <a:t>();</a:t>
            </a:r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（面对一个新问题，通常问的几个问题，即</a:t>
            </a:r>
            <a:r>
              <a:rPr lang="en-US" altLang="zh-CN" dirty="0" smtClean="0"/>
              <a:t>what, how, why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是什么？</a:t>
            </a:r>
            <a:r>
              <a:rPr lang="en-US" altLang="zh-CN" dirty="0" smtClean="0"/>
              <a:t>What</a:t>
            </a:r>
          </a:p>
          <a:p>
            <a:pPr lvl="1"/>
            <a:r>
              <a:rPr lang="zh-CN" altLang="en-US" dirty="0" smtClean="0"/>
              <a:t>抽象的一类事物（对象）的特征定义</a:t>
            </a:r>
            <a:endParaRPr lang="en-US" altLang="zh-CN" dirty="0" smtClean="0"/>
          </a:p>
          <a:p>
            <a:r>
              <a:rPr lang="zh-CN" altLang="en-US" dirty="0" smtClean="0"/>
              <a:t>如何使用？</a:t>
            </a:r>
            <a:r>
              <a:rPr lang="en-US" altLang="zh-CN" dirty="0" smtClean="0"/>
              <a:t>How</a:t>
            </a:r>
          </a:p>
          <a:p>
            <a:pPr lvl="1"/>
            <a:r>
              <a:rPr lang="zh-CN" altLang="en-US" dirty="0" smtClean="0"/>
              <a:t>参见下页</a:t>
            </a:r>
            <a:endParaRPr lang="en-US" altLang="zh-CN" dirty="0" smtClean="0"/>
          </a:p>
          <a:p>
            <a:r>
              <a:rPr lang="zh-CN" altLang="en-US" dirty="0" smtClean="0"/>
              <a:t>为什么使用？</a:t>
            </a:r>
            <a:r>
              <a:rPr lang="en-US" altLang="zh-CN" dirty="0" smtClean="0"/>
              <a:t>Why</a:t>
            </a:r>
          </a:p>
          <a:p>
            <a:pPr lvl="1"/>
            <a:r>
              <a:rPr lang="zh-CN" altLang="en-US" dirty="0" smtClean="0"/>
              <a:t>代码复用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本节只关注最为基本的语法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类的成员变量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类的成员方法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Person</a:t>
            </a:r>
          </a:p>
          <a:p>
            <a:pPr lvl="1"/>
            <a:r>
              <a:rPr lang="zh-CN" altLang="en-US" dirty="0" smtClean="0"/>
              <a:t>属性：姓名，性别，年龄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方法：获得姓名，获得性别，获得</a:t>
            </a:r>
            <a:r>
              <a:rPr lang="zh-CN" altLang="en-US" smtClean="0"/>
              <a:t>年龄，</a:t>
            </a:r>
            <a:r>
              <a:rPr lang="zh-CN" altLang="en-US" dirty="0" smtClean="0"/>
              <a:t>可以结婚吗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   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(&lt;type&gt; var1, &lt;type&gt; var2, …){</a:t>
            </a:r>
          </a:p>
          <a:p>
            <a:pPr>
              <a:buNone/>
            </a:pPr>
            <a:r>
              <a:rPr lang="en-US" altLang="zh-CN" dirty="0" smtClean="0"/>
              <a:t>           // </a:t>
            </a:r>
            <a:r>
              <a:rPr lang="zh-CN" altLang="en-US" dirty="0" smtClean="0"/>
              <a:t>相应的赋值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// </a:t>
            </a:r>
            <a:r>
              <a:rPr lang="zh-CN" altLang="en-US" dirty="0" smtClean="0"/>
              <a:t>成员方法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var1, &lt;type&gt; var2, …) {</a:t>
            </a:r>
          </a:p>
          <a:p>
            <a:pPr lvl="1">
              <a:buNone/>
            </a:pPr>
            <a:r>
              <a:rPr lang="en-US" altLang="zh-CN" dirty="0" smtClean="0"/>
              <a:t>     // </a:t>
            </a:r>
            <a:r>
              <a:rPr lang="zh-CN" altLang="en-US" dirty="0" smtClean="0"/>
              <a:t>相应的实现</a:t>
            </a:r>
            <a:r>
              <a:rPr lang="en-US" altLang="zh-CN" dirty="0" smtClean="0"/>
              <a:t>  </a:t>
            </a:r>
          </a:p>
          <a:p>
            <a:pPr lvl="1"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可以是 </a:t>
            </a:r>
            <a:r>
              <a:rPr lang="en-US" altLang="zh-CN" dirty="0" smtClean="0"/>
              <a:t>private, public, protected</a:t>
            </a:r>
          </a:p>
          <a:p>
            <a:pPr>
              <a:buNone/>
            </a:pPr>
            <a:r>
              <a:rPr lang="en-US" altLang="zh-CN" dirty="0" smtClean="0"/>
              <a:t>&lt;type&gt; </a:t>
            </a:r>
            <a:r>
              <a:rPr lang="zh-CN" altLang="en-US" dirty="0" smtClean="0"/>
              <a:t>可以是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String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使用类代码结构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package xxx;  // </a:t>
            </a:r>
            <a:r>
              <a:rPr lang="zh-CN" altLang="en-US" dirty="0" smtClean="0"/>
              <a:t>同一目录，无需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class Test{</a:t>
            </a:r>
          </a:p>
          <a:p>
            <a:pPr>
              <a:buNone/>
            </a:pPr>
            <a:r>
              <a:rPr lang="en-US" altLang="zh-CN" dirty="0" smtClean="0"/>
              <a:t>   public static void main(String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[]){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instance = new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(arg1, arg2, …);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instance.method_name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代码结构（续）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069" y="1600200"/>
            <a:ext cx="52698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代码结构（续）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601119"/>
            <a:ext cx="5791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按照上页中的要求，完成类</a:t>
            </a:r>
            <a:endParaRPr lang="en-US" altLang="zh-CN" dirty="0" smtClean="0"/>
          </a:p>
          <a:p>
            <a:r>
              <a:rPr lang="en-US" altLang="zh-CN" dirty="0" smtClean="0"/>
              <a:t>Man</a:t>
            </a:r>
          </a:p>
          <a:p>
            <a:pPr lvl="1"/>
            <a:r>
              <a:rPr lang="zh-CN" altLang="en-US" dirty="0" smtClean="0"/>
              <a:t>属性：姓名，年龄，身高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方法：获得姓名，获得性别，获得年龄，可以结婚吗，获得身高</a:t>
            </a:r>
            <a:endParaRPr lang="en-US" altLang="zh-CN" dirty="0" smtClean="0"/>
          </a:p>
          <a:p>
            <a:r>
              <a:rPr lang="zh-CN" altLang="en-US" dirty="0" smtClean="0"/>
              <a:t>类本身是一个文件</a:t>
            </a:r>
            <a:endParaRPr lang="en-US" altLang="zh-CN" dirty="0" smtClean="0"/>
          </a:p>
          <a:p>
            <a:r>
              <a:rPr lang="zh-CN" altLang="en-US" dirty="0" smtClean="0"/>
              <a:t>测试是一个文件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505</Words>
  <Application>Microsoft Office PowerPoint</Application>
  <PresentationFormat>全屏显示(4:3)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类（一）</vt:lpstr>
      <vt:lpstr>基础</vt:lpstr>
      <vt:lpstr>语法</vt:lpstr>
      <vt:lpstr>示例</vt:lpstr>
      <vt:lpstr>定义类代码结构</vt:lpstr>
      <vt:lpstr>使用类代码结构</vt:lpstr>
      <vt:lpstr>代码结构（续）</vt:lpstr>
      <vt:lpstr>代码结构（续）</vt:lpstr>
      <vt:lpstr>练习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类（一）</dc:title>
  <dc:creator>Administrator</dc:creator>
  <cp:lastModifiedBy>Administrator</cp:lastModifiedBy>
  <cp:revision>14</cp:revision>
  <dcterms:created xsi:type="dcterms:W3CDTF">2015-04-08T07:06:01Z</dcterms:created>
  <dcterms:modified xsi:type="dcterms:W3CDTF">2015-04-09T06:53:42Z</dcterms:modified>
</cp:coreProperties>
</file>