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类之基本语法（续）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多个构造函数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// </a:t>
            </a:r>
            <a:r>
              <a:rPr lang="zh-CN" altLang="en-US" dirty="0" smtClean="0"/>
              <a:t>成员方法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var1, &lt;type&gt; var2, …) {</a:t>
            </a:r>
          </a:p>
          <a:p>
            <a:pPr lvl="1">
              <a:buNone/>
            </a:pPr>
            <a:r>
              <a:rPr lang="en-US" altLang="zh-CN" dirty="0" smtClean="0"/>
              <a:t>     // </a:t>
            </a:r>
            <a:r>
              <a:rPr lang="zh-CN" altLang="en-US" dirty="0" smtClean="0"/>
              <a:t>相应的实现</a:t>
            </a:r>
            <a:r>
              <a:rPr lang="en-US" altLang="zh-CN" dirty="0" smtClean="0"/>
              <a:t>  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可以是 </a:t>
            </a:r>
            <a:r>
              <a:rPr lang="en-US" altLang="zh-CN" dirty="0" smtClean="0"/>
              <a:t>private, public, protected</a:t>
            </a:r>
          </a:p>
          <a:p>
            <a:pPr>
              <a:buNone/>
            </a:pPr>
            <a:r>
              <a:rPr lang="en-US" altLang="zh-CN" dirty="0" smtClean="0"/>
              <a:t>&lt;type&gt; </a:t>
            </a:r>
            <a:r>
              <a:rPr lang="zh-CN" altLang="en-US" dirty="0" smtClean="0"/>
              <a:t>可以是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String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}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// </a:t>
            </a:r>
            <a:r>
              <a:rPr lang="zh-CN" altLang="en-US" dirty="0" smtClean="0"/>
              <a:t>成员方法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var1, &lt;type&gt; var2, …) {</a:t>
            </a:r>
          </a:p>
          <a:p>
            <a:pPr lvl="1">
              <a:buNone/>
            </a:pPr>
            <a:r>
              <a:rPr lang="en-US" altLang="zh-CN" dirty="0" smtClean="0"/>
              <a:t>     // </a:t>
            </a:r>
            <a:r>
              <a:rPr lang="zh-CN" altLang="en-US" dirty="0" smtClean="0"/>
              <a:t>相应的实现</a:t>
            </a:r>
            <a:r>
              <a:rPr lang="en-US" altLang="zh-CN" dirty="0" smtClean="0"/>
              <a:t>  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可以是 </a:t>
            </a:r>
            <a:r>
              <a:rPr lang="en-US" altLang="zh-CN" dirty="0" smtClean="0"/>
              <a:t>private, public, protected</a:t>
            </a:r>
          </a:p>
          <a:p>
            <a:pPr>
              <a:buNone/>
            </a:pPr>
            <a:r>
              <a:rPr lang="en-US" altLang="zh-CN" dirty="0" smtClean="0"/>
              <a:t>&lt;type&gt; </a:t>
            </a:r>
            <a:r>
              <a:rPr lang="zh-CN" altLang="en-US" dirty="0" smtClean="0"/>
              <a:t>可以是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String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777" y="1600200"/>
            <a:ext cx="65384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长方形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</a:t>
            </a:r>
            <a:r>
              <a:rPr lang="zh-CN" altLang="en-US" dirty="0" smtClean="0"/>
              <a:t>性：长，宽，颜色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printInfo</a:t>
            </a:r>
            <a:r>
              <a:rPr lang="en-US" altLang="zh-CN" dirty="0" smtClean="0"/>
              <a:t>() :</a:t>
            </a:r>
            <a:r>
              <a:rPr lang="zh-CN" altLang="en-US" dirty="0" smtClean="0"/>
              <a:t>打印相关长，宽，颜色，和面积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double </a:t>
            </a:r>
            <a:r>
              <a:rPr lang="en-US" altLang="zh-CN" dirty="0" err="1" smtClean="0"/>
              <a:t>get_area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求长方形面积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构造函数，</a:t>
            </a:r>
            <a:r>
              <a:rPr lang="zh-CN" altLang="en-US" dirty="0" smtClean="0"/>
              <a:t>即分别包</a:t>
            </a:r>
            <a:r>
              <a:rPr lang="zh-CN" altLang="en-US" dirty="0" smtClean="0"/>
              <a:t>含一个参数，二个参数</a:t>
            </a:r>
            <a:r>
              <a:rPr lang="zh-CN" altLang="en-US" dirty="0" smtClean="0"/>
              <a:t>，三个参数和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正方</a:t>
            </a:r>
            <a:r>
              <a:rPr lang="zh-CN" altLang="en-US" dirty="0" smtClean="0"/>
              <a:t>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r>
              <a:rPr lang="zh-CN" altLang="en-US" dirty="0" smtClean="0"/>
              <a:t>：边长，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printInfo</a:t>
            </a:r>
            <a:r>
              <a:rPr lang="en-US" altLang="zh-CN" dirty="0" smtClean="0"/>
              <a:t>() :</a:t>
            </a:r>
            <a:r>
              <a:rPr lang="zh-CN" altLang="en-US" dirty="0" smtClean="0"/>
              <a:t>打印相</a:t>
            </a:r>
            <a:r>
              <a:rPr lang="zh-CN" altLang="en-US" dirty="0" smtClean="0"/>
              <a:t>关边长，</a:t>
            </a:r>
            <a:r>
              <a:rPr lang="zh-CN" altLang="en-US" dirty="0" smtClean="0"/>
              <a:t>颜色，和面积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double </a:t>
            </a:r>
            <a:r>
              <a:rPr lang="en-US" altLang="zh-CN" dirty="0" err="1" smtClean="0"/>
              <a:t>get_area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求正方</a:t>
            </a:r>
            <a:r>
              <a:rPr lang="zh-CN" altLang="en-US" dirty="0" smtClean="0"/>
              <a:t>形面</a:t>
            </a:r>
            <a:r>
              <a:rPr lang="zh-CN" altLang="en-US" dirty="0" smtClean="0"/>
              <a:t>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 smtClean="0"/>
              <a:t>求：有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个构造函数，即分别包含一个参数，二个参数，和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280</Words>
  <Application>Microsoft Office PowerPoint</Application>
  <PresentationFormat>全屏显示(4:3)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类之基本语法（续）</vt:lpstr>
      <vt:lpstr>定义类代码结构</vt:lpstr>
      <vt:lpstr>定义类代码结构</vt:lpstr>
      <vt:lpstr>代码示例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类之基本语法（续）</dc:title>
  <dc:creator>Administrator</dc:creator>
  <cp:lastModifiedBy>Administrator</cp:lastModifiedBy>
  <cp:revision>2</cp:revision>
  <dcterms:created xsi:type="dcterms:W3CDTF">2015-04-10T01:08:26Z</dcterms:created>
  <dcterms:modified xsi:type="dcterms:W3CDTF">2015-04-10T01:23:53Z</dcterms:modified>
</cp:coreProperties>
</file>