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Times New Roman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Times New Roman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Times New Roman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Times New Roman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Times New Roman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Times New Roman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Times New Roman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Times New Roman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Times New Roman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Times New Roman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j-lt"/>
          <a:ea typeface="+mj-ea"/>
          <a:cs typeface="+mj-cs"/>
          <a:sym typeface="Times New Roman"/>
        </a:defRPr>
      </a:lvl1pPr>
      <a:lvl2pPr indent="228600" algn="ctr" defTabSz="584200">
        <a:defRPr sz="8000">
          <a:latin typeface="+mj-lt"/>
          <a:ea typeface="+mj-ea"/>
          <a:cs typeface="+mj-cs"/>
          <a:sym typeface="Times New Roman"/>
        </a:defRPr>
      </a:lvl2pPr>
      <a:lvl3pPr indent="457200" algn="ctr" defTabSz="584200">
        <a:defRPr sz="8000">
          <a:latin typeface="+mj-lt"/>
          <a:ea typeface="+mj-ea"/>
          <a:cs typeface="+mj-cs"/>
          <a:sym typeface="Times New Roman"/>
        </a:defRPr>
      </a:lvl3pPr>
      <a:lvl4pPr indent="685800" algn="ctr" defTabSz="584200">
        <a:defRPr sz="8000">
          <a:latin typeface="+mj-lt"/>
          <a:ea typeface="+mj-ea"/>
          <a:cs typeface="+mj-cs"/>
          <a:sym typeface="Times New Roman"/>
        </a:defRPr>
      </a:lvl4pPr>
      <a:lvl5pPr indent="914400" algn="ctr" defTabSz="584200">
        <a:defRPr sz="8000">
          <a:latin typeface="+mj-lt"/>
          <a:ea typeface="+mj-ea"/>
          <a:cs typeface="+mj-cs"/>
          <a:sym typeface="Times New Roman"/>
        </a:defRPr>
      </a:lvl5pPr>
      <a:lvl6pPr indent="1143000" algn="ctr" defTabSz="584200">
        <a:defRPr sz="8000">
          <a:latin typeface="+mj-lt"/>
          <a:ea typeface="+mj-ea"/>
          <a:cs typeface="+mj-cs"/>
          <a:sym typeface="Times New Roman"/>
        </a:defRPr>
      </a:lvl6pPr>
      <a:lvl7pPr indent="1371600" algn="ctr" defTabSz="584200">
        <a:defRPr sz="8000">
          <a:latin typeface="+mj-lt"/>
          <a:ea typeface="+mj-ea"/>
          <a:cs typeface="+mj-cs"/>
          <a:sym typeface="Times New Roman"/>
        </a:defRPr>
      </a:lvl7pPr>
      <a:lvl8pPr indent="1600200" algn="ctr" defTabSz="584200">
        <a:defRPr sz="8000">
          <a:latin typeface="+mj-lt"/>
          <a:ea typeface="+mj-ea"/>
          <a:cs typeface="+mj-cs"/>
          <a:sym typeface="Times New Roman"/>
        </a:defRPr>
      </a:lvl8pPr>
      <a:lvl9pPr indent="1828800" algn="ctr" defTabSz="584200">
        <a:defRPr sz="8000">
          <a:latin typeface="+mj-lt"/>
          <a:ea typeface="+mj-ea"/>
          <a:cs typeface="+mj-cs"/>
          <a:sym typeface="Times New Roman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第二个Activity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跳转页面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Times New Roman"/>
        <a:ea typeface="Times New Roman"/>
        <a:cs typeface="Times New Roman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Times New Roman"/>
        <a:ea typeface="Times New Roman"/>
        <a:cs typeface="Times New Roman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