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74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BA14B7-031E-42BE-B200-05AAFEE5FCB8}" type="datetimeFigureOut">
              <a:rPr lang="zh-CN" altLang="en-US" smtClean="0"/>
              <a:pPr/>
              <a:t>2015/4/20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A78B7B-7F66-4CF1-9958-B594E579EEA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A78B7B-7F66-4CF1-9958-B594E579EEAD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2015/4/7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朱涛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2015/4/7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朱涛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2015/4/7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朱涛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2015/4/7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朱涛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2015/4/7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朱涛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2015/4/7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朱涛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2015/4/7</a:t>
            </a:r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朱涛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2015/4/7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朱涛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2015/4/7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朱涛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2015/4/7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朱涛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2015/4/7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朱涛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smtClean="0"/>
              <a:t>2015/4/7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 smtClean="0"/>
              <a:t>朱涛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k.sohu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zh-CN" altLang="en-US" dirty="0" smtClean="0"/>
              <a:t>安装</a:t>
            </a:r>
            <a:r>
              <a:rPr lang="en-US" altLang="zh-CN" dirty="0" smtClean="0"/>
              <a:t>	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for windows</a:t>
            </a:r>
          </a:p>
          <a:p>
            <a:pPr lvl="1"/>
            <a:r>
              <a:rPr lang="zh-CN" altLang="en-US" dirty="0" smtClean="0"/>
              <a:t>下载安装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配置环境变量</a:t>
            </a:r>
            <a:endParaRPr lang="en-US" altLang="zh-CN" dirty="0" smtClean="0"/>
          </a:p>
          <a:p>
            <a:r>
              <a:rPr lang="zh-CN" altLang="en-US" dirty="0" smtClean="0"/>
              <a:t>注册</a:t>
            </a:r>
            <a:r>
              <a:rPr lang="en-US" altLang="zh-CN" dirty="0" err="1" smtClean="0"/>
              <a:t>github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http://</a:t>
            </a:r>
            <a:r>
              <a:rPr lang="en-US" altLang="zh-CN" dirty="0" smtClean="0"/>
              <a:t>github.com</a:t>
            </a:r>
          </a:p>
          <a:p>
            <a:r>
              <a:rPr lang="zh-CN" altLang="en-US" dirty="0" smtClean="0"/>
              <a:t>练</a:t>
            </a:r>
            <a:r>
              <a:rPr lang="zh-CN" altLang="en-US" dirty="0" smtClean="0"/>
              <a:t>习</a:t>
            </a:r>
            <a:r>
              <a:rPr lang="en-US" altLang="zh-CN" dirty="0" err="1" smtClean="0"/>
              <a:t>git</a:t>
            </a:r>
            <a:r>
              <a:rPr lang="zh-CN" altLang="en-US" dirty="0" smtClean="0"/>
              <a:t>的常用命令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git</a:t>
            </a:r>
            <a:r>
              <a:rPr lang="en-US" altLang="zh-CN" dirty="0" smtClean="0"/>
              <a:t> help [</a:t>
            </a:r>
            <a:r>
              <a:rPr lang="zh-CN" altLang="en-US" dirty="0" smtClean="0"/>
              <a:t>命令</a:t>
            </a:r>
            <a:r>
              <a:rPr lang="en-US" altLang="zh-CN" smtClean="0"/>
              <a:t>]</a:t>
            </a:r>
          </a:p>
          <a:p>
            <a:pPr lvl="1"/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2015/4/7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朱涛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基本命令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add</a:t>
            </a:r>
          </a:p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status</a:t>
            </a:r>
          </a:p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commit </a:t>
            </a:r>
          </a:p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push</a:t>
            </a:r>
          </a:p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pull</a:t>
            </a:r>
          </a:p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clone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2015/4/7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朱涛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2015/4/7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朱涛</a:t>
            </a:r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3347864" y="1772816"/>
            <a:ext cx="2160240" cy="13681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代码服务器</a:t>
            </a:r>
            <a:endParaRPr lang="zh-CN" altLang="en-US" dirty="0"/>
          </a:p>
        </p:txBody>
      </p:sp>
      <p:sp>
        <p:nvSpPr>
          <p:cNvPr id="7" name="笑脸 6"/>
          <p:cNvSpPr/>
          <p:nvPr/>
        </p:nvSpPr>
        <p:spPr>
          <a:xfrm>
            <a:off x="1331640" y="4509120"/>
            <a:ext cx="1728192" cy="144016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程序员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8" name="笑脸 7"/>
          <p:cNvSpPr/>
          <p:nvPr/>
        </p:nvSpPr>
        <p:spPr>
          <a:xfrm>
            <a:off x="3491880" y="4797152"/>
            <a:ext cx="1728192" cy="144016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程序员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9" name="笑脸 8"/>
          <p:cNvSpPr/>
          <p:nvPr/>
        </p:nvSpPr>
        <p:spPr>
          <a:xfrm>
            <a:off x="6228184" y="4509120"/>
            <a:ext cx="1728192" cy="144016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程序员</a:t>
            </a:r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15" name="左箭头 14"/>
          <p:cNvSpPr/>
          <p:nvPr/>
        </p:nvSpPr>
        <p:spPr>
          <a:xfrm rot="7894011">
            <a:off x="1893121" y="3457622"/>
            <a:ext cx="1296144" cy="21602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左箭头 15"/>
          <p:cNvSpPr/>
          <p:nvPr/>
        </p:nvSpPr>
        <p:spPr>
          <a:xfrm rot="18539854">
            <a:off x="2045521" y="3610022"/>
            <a:ext cx="1296144" cy="21602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331640" y="3212976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push</a:t>
            </a:r>
            <a:endParaRPr lang="zh-CN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843808" y="3789040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pull</a:t>
            </a:r>
            <a:endParaRPr lang="zh-CN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331640" y="6021288"/>
            <a:ext cx="21723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clone </a:t>
            </a:r>
            <a:r>
              <a:rPr lang="zh-CN" altLang="en-US" dirty="0" smtClean="0"/>
              <a:t>首次使用</a:t>
            </a:r>
            <a:endParaRPr lang="en-US" altLang="zh-CN" dirty="0" smtClean="0"/>
          </a:p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commit </a:t>
            </a:r>
            <a:r>
              <a:rPr lang="zh-CN" altLang="en-US" dirty="0" smtClean="0"/>
              <a:t>提交代码</a:t>
            </a:r>
            <a:endParaRPr lang="zh-CN" altLang="en-US" dirty="0"/>
          </a:p>
        </p:txBody>
      </p:sp>
      <p:sp>
        <p:nvSpPr>
          <p:cNvPr id="21" name="左箭头 20"/>
          <p:cNvSpPr/>
          <p:nvPr/>
        </p:nvSpPr>
        <p:spPr>
          <a:xfrm rot="5400000">
            <a:off x="3471208" y="3668215"/>
            <a:ext cx="1296144" cy="21602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左箭头 21"/>
          <p:cNvSpPr/>
          <p:nvPr/>
        </p:nvSpPr>
        <p:spPr>
          <a:xfrm rot="16200000">
            <a:off x="3623608" y="3820615"/>
            <a:ext cx="1296144" cy="21602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左箭头 22"/>
          <p:cNvSpPr/>
          <p:nvPr/>
        </p:nvSpPr>
        <p:spPr>
          <a:xfrm rot="2801833">
            <a:off x="5887176" y="3578664"/>
            <a:ext cx="1296144" cy="21602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左箭头 23"/>
          <p:cNvSpPr/>
          <p:nvPr/>
        </p:nvSpPr>
        <p:spPr>
          <a:xfrm rot="13738438">
            <a:off x="5760454" y="3849746"/>
            <a:ext cx="1296144" cy="21602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日常使用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clone &lt;</a:t>
            </a:r>
            <a:r>
              <a:rPr lang="zh-CN" altLang="en-US" dirty="0" smtClean="0"/>
              <a:t>代码库地址</a:t>
            </a:r>
            <a:r>
              <a:rPr lang="en-US" altLang="zh-CN" dirty="0" smtClean="0"/>
              <a:t>&gt; (</a:t>
            </a:r>
            <a:r>
              <a:rPr lang="zh-CN" altLang="en-US" dirty="0" smtClean="0"/>
              <a:t>首次使用</a:t>
            </a:r>
            <a:r>
              <a:rPr lang="en-US" altLang="zh-CN" dirty="0" smtClean="0"/>
              <a:t>)</a:t>
            </a:r>
          </a:p>
          <a:p>
            <a:r>
              <a:rPr lang="en-US" altLang="zh-CN" b="1" dirty="0" err="1" smtClean="0"/>
              <a:t>git</a:t>
            </a:r>
            <a:r>
              <a:rPr lang="en-US" altLang="zh-CN" b="1" dirty="0" smtClean="0"/>
              <a:t> pull origin master </a:t>
            </a:r>
            <a:r>
              <a:rPr lang="en-US" altLang="zh-CN" dirty="0" smtClean="0"/>
              <a:t>(</a:t>
            </a:r>
            <a:r>
              <a:rPr lang="zh-CN" altLang="en-US" dirty="0" smtClean="0"/>
              <a:t>更新本地代码到最新）</a:t>
            </a:r>
            <a:endParaRPr lang="en-US" altLang="zh-CN" dirty="0" smtClean="0"/>
          </a:p>
          <a:p>
            <a:r>
              <a:rPr lang="zh-CN" altLang="en-US" dirty="0" smtClean="0"/>
              <a:t>进行编辑更改（增删改）</a:t>
            </a:r>
            <a:endParaRPr lang="en-US" altLang="zh-CN" dirty="0" smtClean="0"/>
          </a:p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add –A (</a:t>
            </a:r>
            <a:r>
              <a:rPr lang="zh-CN" altLang="en-US" dirty="0" smtClean="0"/>
              <a:t>将更改加入到版本库）</a:t>
            </a:r>
            <a:endParaRPr lang="en-US" altLang="zh-CN" dirty="0" smtClean="0"/>
          </a:p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commit –m “</a:t>
            </a:r>
            <a:r>
              <a:rPr lang="zh-CN" altLang="en-US" dirty="0" smtClean="0"/>
              <a:t>更改注释</a:t>
            </a:r>
            <a:r>
              <a:rPr lang="en-US" altLang="zh-CN" dirty="0" smtClean="0"/>
              <a:t>” </a:t>
            </a:r>
          </a:p>
          <a:p>
            <a:r>
              <a:rPr lang="en-US" altLang="zh-CN" b="1" dirty="0" err="1" smtClean="0"/>
              <a:t>git</a:t>
            </a:r>
            <a:r>
              <a:rPr lang="en-US" altLang="zh-CN" b="1" dirty="0" smtClean="0"/>
              <a:t> pull origin master </a:t>
            </a:r>
            <a:r>
              <a:rPr lang="en-US" altLang="zh-CN" dirty="0" smtClean="0"/>
              <a:t>(</a:t>
            </a:r>
            <a:r>
              <a:rPr lang="zh-CN" altLang="en-US" dirty="0" smtClean="0"/>
              <a:t>更新本地代码到最新）</a:t>
            </a:r>
            <a:endParaRPr lang="en-US" altLang="zh-CN" dirty="0" smtClean="0"/>
          </a:p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push origin master (</a:t>
            </a:r>
            <a:r>
              <a:rPr lang="zh-CN" altLang="en-US" dirty="0" smtClean="0"/>
              <a:t>讲本地更改提交到服务器）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2015/4/7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朱涛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一个招聘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112568"/>
          </a:xfrm>
        </p:spPr>
        <p:txBody>
          <a:bodyPr>
            <a:normAutofit fontScale="40000" lnSpcReduction="20000"/>
          </a:bodyPr>
          <a:lstStyle/>
          <a:p>
            <a:r>
              <a:rPr lang="en-US" altLang="zh-CN" dirty="0" smtClean="0"/>
              <a:t>- </a:t>
            </a:r>
            <a:r>
              <a:rPr lang="zh-CN" altLang="en-US" dirty="0" smtClean="0"/>
              <a:t>薪资 </a:t>
            </a:r>
            <a:r>
              <a:rPr lang="en-US" altLang="zh-CN" dirty="0" smtClean="0"/>
              <a:t>20W-35W</a:t>
            </a:r>
            <a:r>
              <a:rPr lang="zh-CN" altLang="en-US" dirty="0" smtClean="0"/>
              <a:t>，按能力定薪水，高手不受限制</a:t>
            </a:r>
            <a:r>
              <a:rPr lang="en-US" altLang="zh-CN" dirty="0" smtClean="0"/>
              <a:t>-</a:t>
            </a:r>
            <a:r>
              <a:rPr lang="zh-CN" altLang="en-US" dirty="0" smtClean="0"/>
              <a:t>绝不是一句戏言  </a:t>
            </a:r>
            <a:br>
              <a:rPr lang="zh-CN" altLang="en-US" dirty="0" smtClean="0"/>
            </a:br>
            <a:r>
              <a:rPr lang="en-US" altLang="zh-CN" dirty="0" smtClean="0"/>
              <a:t>- </a:t>
            </a:r>
            <a:r>
              <a:rPr lang="zh-CN" altLang="en-US" dirty="0" smtClean="0"/>
              <a:t>非北京同学支持远程电话一面省去你远途烦恼。  </a:t>
            </a:r>
            <a:br>
              <a:rPr lang="zh-CN" altLang="en-US" dirty="0" smtClean="0"/>
            </a:br>
            <a:r>
              <a:rPr lang="en-US" altLang="zh-CN" dirty="0" smtClean="0"/>
              <a:t>- </a:t>
            </a:r>
            <a:r>
              <a:rPr lang="zh-CN" altLang="en-US" dirty="0" smtClean="0"/>
              <a:t>下列要求仅是参考，如果你对自己有信心，对新闻类应用，高并发系统有热爱，请忽略要求，我们有太多太多的问题，也有太多太多机会，欢迎 聪明能干</a:t>
            </a:r>
            <a:r>
              <a:rPr lang="en-US" altLang="zh-CN" dirty="0" smtClean="0"/>
              <a:t>/</a:t>
            </a:r>
            <a:r>
              <a:rPr lang="zh-CN" altLang="en-US" dirty="0" smtClean="0"/>
              <a:t>富有经验 的你。  </a:t>
            </a:r>
            <a:br>
              <a:rPr lang="zh-CN" altLang="en-US" dirty="0" smtClean="0"/>
            </a:br>
            <a:r>
              <a:rPr lang="zh-CN" altLang="en-US" dirty="0" smtClean="0"/>
              <a:t>    </a:t>
            </a:r>
            <a:br>
              <a:rPr lang="zh-CN" altLang="en-US" dirty="0" smtClean="0"/>
            </a:br>
            <a:r>
              <a:rPr lang="zh-CN" altLang="en-US" dirty="0" smtClean="0"/>
              <a:t>基本要求：   </a:t>
            </a:r>
            <a:br>
              <a:rPr lang="zh-CN" altLang="en-US" dirty="0" smtClean="0"/>
            </a:br>
            <a:r>
              <a:rPr lang="en-US" altLang="zh-CN" dirty="0" smtClean="0"/>
              <a:t>- </a:t>
            </a:r>
            <a:r>
              <a:rPr lang="zh-CN" altLang="en-US" dirty="0" smtClean="0"/>
              <a:t>要精通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技术，阅读过</a:t>
            </a:r>
            <a:r>
              <a:rPr lang="en-US" altLang="zh-CN" dirty="0" smtClean="0"/>
              <a:t>JDK</a:t>
            </a:r>
            <a:r>
              <a:rPr lang="zh-CN" altLang="en-US" dirty="0" smtClean="0"/>
              <a:t>部分代码或其它框架源码，熟悉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等常见网络协议；  </a:t>
            </a:r>
            <a:br>
              <a:rPr lang="zh-CN" altLang="en-US" dirty="0" smtClean="0"/>
            </a:br>
            <a:r>
              <a:rPr lang="en-US" altLang="zh-CN" dirty="0" smtClean="0"/>
              <a:t>- </a:t>
            </a:r>
            <a:r>
              <a:rPr lang="zh-CN" altLang="en-US" dirty="0" smtClean="0"/>
              <a:t>熟悉常见的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开发框架，完整参与开发或主导过一个互联网项目</a:t>
            </a:r>
            <a:r>
              <a:rPr lang="en-US" altLang="zh-CN" dirty="0" smtClean="0"/>
              <a:t>/</a:t>
            </a:r>
            <a:r>
              <a:rPr lang="zh-CN" altLang="en-US" dirty="0" smtClean="0"/>
              <a:t>模块，熟练使用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   </a:t>
            </a:r>
            <a:br>
              <a:rPr lang="en-US" altLang="zh-CN" dirty="0" smtClean="0"/>
            </a:br>
            <a:r>
              <a:rPr lang="en-US" altLang="zh-CN" dirty="0" smtClean="0"/>
              <a:t>- </a:t>
            </a:r>
            <a:r>
              <a:rPr lang="zh-CN" altLang="en-US" dirty="0" smtClean="0"/>
              <a:t>独立快速的处理各类系统问题，熟悉互联网开发模式  </a:t>
            </a:r>
            <a:br>
              <a:rPr lang="zh-CN" altLang="en-US" dirty="0" smtClean="0"/>
            </a:br>
            <a:r>
              <a:rPr lang="en-US" altLang="zh-CN" dirty="0" smtClean="0"/>
              <a:t>- </a:t>
            </a:r>
            <a:r>
              <a:rPr lang="zh-CN" altLang="en-US" dirty="0" smtClean="0"/>
              <a:t>能独立使用</a:t>
            </a:r>
            <a:r>
              <a:rPr lang="en-US" altLang="zh-CN" dirty="0" smtClean="0"/>
              <a:t>Google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StackOverflow</a:t>
            </a:r>
            <a:r>
              <a:rPr lang="zh-CN" altLang="en-US" dirty="0" smtClean="0"/>
              <a:t>，越过长城走向世界  </a:t>
            </a:r>
            <a:br>
              <a:rPr lang="zh-CN" altLang="en-US" dirty="0" smtClean="0"/>
            </a:br>
            <a:r>
              <a:rPr lang="zh-CN" altLang="en-US" dirty="0" smtClean="0"/>
              <a:t>    </a:t>
            </a:r>
            <a:br>
              <a:rPr lang="zh-CN" altLang="en-US" dirty="0" smtClean="0"/>
            </a:br>
            <a:r>
              <a:rPr lang="zh-CN" altLang="en-US" dirty="0" smtClean="0"/>
              <a:t>加分项：   </a:t>
            </a:r>
            <a:br>
              <a:rPr lang="zh-CN" altLang="en-US" dirty="0" smtClean="0"/>
            </a:br>
            <a:r>
              <a:rPr lang="en-US" altLang="zh-CN" dirty="0" smtClean="0"/>
              <a:t>- </a:t>
            </a:r>
            <a:r>
              <a:rPr lang="zh-CN" altLang="en-US" dirty="0" smtClean="0"/>
              <a:t>有个人维护的</a:t>
            </a:r>
            <a:r>
              <a:rPr lang="en-US" altLang="zh-CN" dirty="0" err="1" smtClean="0"/>
              <a:t>Github</a:t>
            </a:r>
            <a:r>
              <a:rPr lang="zh-CN" altLang="en-US" dirty="0" smtClean="0"/>
              <a:t>项目或组建   </a:t>
            </a:r>
            <a:br>
              <a:rPr lang="zh-CN" altLang="en-US" dirty="0" smtClean="0"/>
            </a:br>
            <a:r>
              <a:rPr lang="en-US" altLang="zh-CN" dirty="0" smtClean="0"/>
              <a:t>- </a:t>
            </a:r>
            <a:r>
              <a:rPr lang="zh-CN" altLang="en-US" dirty="0" smtClean="0"/>
              <a:t>有大型移动互联网应用后台开发及架构设计经验   </a:t>
            </a:r>
            <a:br>
              <a:rPr lang="zh-CN" altLang="en-US" dirty="0" smtClean="0"/>
            </a:br>
            <a:r>
              <a:rPr lang="zh-CN" altLang="en-US" dirty="0" smtClean="0"/>
              <a:t>    </a:t>
            </a:r>
            <a:br>
              <a:rPr lang="zh-CN" altLang="en-US" dirty="0" smtClean="0"/>
            </a:br>
            <a:r>
              <a:rPr lang="zh-CN" altLang="en-US" dirty="0" smtClean="0"/>
              <a:t>你将承担和接触到的：   </a:t>
            </a:r>
            <a:br>
              <a:rPr lang="zh-CN" altLang="en-US" dirty="0" smtClean="0"/>
            </a:br>
            <a:r>
              <a:rPr lang="en-US" altLang="zh-CN" dirty="0" smtClean="0"/>
              <a:t>- </a:t>
            </a:r>
            <a:r>
              <a:rPr lang="zh-CN" altLang="en-US" dirty="0" smtClean="0"/>
              <a:t>搜狐集团核心移动化产品的数据接口系统、用户系统、</a:t>
            </a:r>
            <a:r>
              <a:rPr lang="en-US" altLang="zh-CN" dirty="0" smtClean="0"/>
              <a:t>Push</a:t>
            </a:r>
            <a:r>
              <a:rPr lang="zh-CN" altLang="en-US" dirty="0" smtClean="0"/>
              <a:t>系统的开发工作   </a:t>
            </a:r>
            <a:br>
              <a:rPr lang="zh-CN" altLang="en-US" dirty="0" smtClean="0"/>
            </a:br>
            <a:r>
              <a:rPr lang="en-US" altLang="zh-CN" dirty="0" smtClean="0"/>
              <a:t>- </a:t>
            </a:r>
            <a:r>
              <a:rPr lang="zh-CN" altLang="en-US" dirty="0" smtClean="0"/>
              <a:t>在产品快速迭代、系统数亿次高并发调用下服务的稳定，快速响应   </a:t>
            </a:r>
            <a:br>
              <a:rPr lang="zh-CN" altLang="en-US" dirty="0" smtClean="0"/>
            </a:br>
            <a:r>
              <a:rPr lang="en-US" altLang="zh-CN" dirty="0" smtClean="0"/>
              <a:t>- </a:t>
            </a:r>
            <a:r>
              <a:rPr lang="zh-CN" altLang="en-US" dirty="0" smtClean="0"/>
              <a:t>责任服务代码的不断重构优化，线上问题的定位查找（非运维）  </a:t>
            </a:r>
            <a:br>
              <a:rPr lang="zh-CN" altLang="en-US" dirty="0" smtClean="0"/>
            </a:br>
            <a:r>
              <a:rPr lang="en-US" altLang="zh-CN" dirty="0" smtClean="0"/>
              <a:t>- </a:t>
            </a:r>
            <a:r>
              <a:rPr lang="zh-CN" altLang="en-US" dirty="0" smtClean="0"/>
              <a:t>指导初级工程师按照需求完成代码开发，参与团队建设  </a:t>
            </a:r>
            <a:br>
              <a:rPr lang="zh-CN" altLang="en-US" dirty="0" smtClean="0"/>
            </a:br>
            <a:r>
              <a:rPr lang="zh-CN" altLang="en-US" dirty="0" smtClean="0"/>
              <a:t>    </a:t>
            </a:r>
            <a:br>
              <a:rPr lang="zh-CN" altLang="en-US" dirty="0" smtClean="0"/>
            </a:br>
            <a:r>
              <a:rPr lang="zh-CN" altLang="en-US" dirty="0" smtClean="0"/>
              <a:t>基本福利：   </a:t>
            </a:r>
            <a:br>
              <a:rPr lang="zh-CN" altLang="en-US" dirty="0" smtClean="0"/>
            </a:br>
            <a:r>
              <a:rPr lang="en-US" altLang="zh-CN" dirty="0" smtClean="0"/>
              <a:t>- 15</a:t>
            </a:r>
            <a:r>
              <a:rPr lang="zh-CN" altLang="en-US" dirty="0" smtClean="0"/>
              <a:t>天带薪年假 节日礼品 周四水果日 带薪培训 扁平管理   </a:t>
            </a:r>
            <a:br>
              <a:rPr lang="zh-CN" altLang="en-US" dirty="0" smtClean="0"/>
            </a:br>
            <a:r>
              <a:rPr lang="zh-CN" altLang="en-US" dirty="0" smtClean="0"/>
              <a:t>    </a:t>
            </a:r>
            <a:br>
              <a:rPr lang="zh-CN" altLang="en-US" dirty="0" smtClean="0"/>
            </a:br>
            <a:r>
              <a:rPr lang="zh-CN" altLang="en-US" dirty="0" smtClean="0"/>
              <a:t>关于我们：   </a:t>
            </a:r>
            <a:br>
              <a:rPr lang="zh-CN" altLang="en-US" dirty="0" smtClean="0"/>
            </a:br>
            <a:r>
              <a:rPr lang="en-US" altLang="zh-CN" dirty="0" smtClean="0">
                <a:hlinkClick r:id="rId2"/>
              </a:rPr>
              <a:t>http://k.sohu.com</a:t>
            </a:r>
            <a:r>
              <a:rPr lang="en-US" altLang="zh-CN" dirty="0" smtClean="0"/>
              <a:t>   </a:t>
            </a:r>
            <a:br>
              <a:rPr lang="en-US" altLang="zh-CN" dirty="0" smtClean="0"/>
            </a:br>
            <a:r>
              <a:rPr lang="en-US" altLang="zh-CN" dirty="0" smtClean="0"/>
              <a:t>    </a:t>
            </a:r>
            <a:br>
              <a:rPr lang="en-US" altLang="zh-CN" dirty="0" smtClean="0"/>
            </a:br>
            <a:r>
              <a:rPr lang="zh-CN" altLang="en-US" dirty="0" smtClean="0"/>
              <a:t>搜狐新闻客户端服务组，欢迎各位加盟</a:t>
            </a:r>
            <a:r>
              <a:rPr lang="en-US" altLang="zh-CN" dirty="0" smtClean="0"/>
              <a:t>~  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dirty="0" smtClean="0"/>
              <a:t>    </a:t>
            </a:r>
            <a:br>
              <a:rPr lang="zh-CN" altLang="en-US" dirty="0" smtClean="0"/>
            </a:br>
            <a:r>
              <a:rPr lang="en-US" altLang="zh-CN" dirty="0" err="1" smtClean="0"/>
              <a:t>sarowliu#sohu-inc.com</a:t>
            </a:r>
            <a:r>
              <a:rPr lang="en-US" altLang="zh-CN" dirty="0" smtClean="0"/>
              <a:t>  </a:t>
            </a:r>
            <a:br>
              <a:rPr lang="en-US" altLang="zh-CN" dirty="0" smtClean="0"/>
            </a:br>
            <a:r>
              <a:rPr lang="en-US" altLang="zh-CN" dirty="0" err="1" smtClean="0"/>
              <a:t>guihualeng#sohu-inc.com</a:t>
            </a:r>
            <a:r>
              <a:rPr lang="en-US" altLang="zh-CN" dirty="0" smtClean="0"/>
              <a:t>  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2015/4/7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朱涛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zhutao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234</Words>
  <Application>Microsoft Office PowerPoint</Application>
  <PresentationFormat>全屏显示(4:3)</PresentationFormat>
  <Paragraphs>46</Paragraphs>
  <Slides>6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Office 主题</vt:lpstr>
      <vt:lpstr>Git</vt:lpstr>
      <vt:lpstr>安装 </vt:lpstr>
      <vt:lpstr>基本命令</vt:lpstr>
      <vt:lpstr>git</vt:lpstr>
      <vt:lpstr>日常使用</vt:lpstr>
      <vt:lpstr>一个招聘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</dc:title>
  <dc:creator>Administrator</dc:creator>
  <cp:lastModifiedBy>Administrator</cp:lastModifiedBy>
  <cp:revision>13</cp:revision>
  <dcterms:created xsi:type="dcterms:W3CDTF">2015-04-07T00:57:02Z</dcterms:created>
  <dcterms:modified xsi:type="dcterms:W3CDTF">2015-04-20T06:33:15Z</dcterms:modified>
</cp:coreProperties>
</file>