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5B1-F9E8-44FA-A2F4-89C5F96EA76D}" type="datetimeFigureOut">
              <a:rPr lang="zh-CN" altLang="en-US" smtClean="0"/>
              <a:t>2015/4/20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51B5-AE45-4272-B99F-96F792C1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F0BB4-3C98-4A9A-8DE3-81DD042351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个招聘贴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要求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熟悉信息系统设计和数据库设计（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等）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网站开发，熟悉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。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4.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开发语言。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5. </a:t>
            </a:r>
            <a:r>
              <a:rPr lang="zh-CN" altLang="en-US" dirty="0" smtClean="0"/>
              <a:t>优先考虑熟悉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前端技术，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及其开发框架如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Kendo 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Dojo</a:t>
            </a:r>
            <a:r>
              <a:rPr lang="zh-CN" altLang="en-US" dirty="0" smtClean="0"/>
              <a:t>等。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6. </a:t>
            </a:r>
            <a:r>
              <a:rPr lang="zh-CN" altLang="en-US" dirty="0" smtClean="0"/>
              <a:t>优先考虑熟悉解决浏览器兼容性。如</a:t>
            </a:r>
            <a:r>
              <a:rPr lang="en-US" altLang="zh-CN" dirty="0" smtClean="0"/>
              <a:t>IE6</a:t>
            </a:r>
            <a:r>
              <a:rPr lang="zh-CN" altLang="en-US" dirty="0" smtClean="0"/>
              <a:t>。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smtClean="0"/>
              <a:t>7. </a:t>
            </a:r>
            <a:r>
              <a:rPr lang="zh-CN" altLang="en-US" dirty="0" smtClean="0"/>
              <a:t>熟悉版本管理库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8. </a:t>
            </a:r>
            <a:r>
              <a:rPr lang="zh-CN" altLang="en-US" dirty="0" smtClean="0"/>
              <a:t>有项目管理，需求分析和现场实施经验者优先。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zh-CN" altLang="en-US" dirty="0" smtClean="0"/>
              <a:t>工资：</a:t>
            </a:r>
            <a:r>
              <a:rPr lang="en-US" altLang="zh-CN" dirty="0" smtClean="0"/>
              <a:t>8k-16k/</a:t>
            </a:r>
            <a:r>
              <a:rPr lang="zh-CN" altLang="en-US" dirty="0" smtClean="0"/>
              <a:t>月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朱涛</a:t>
            </a:r>
            <a:endParaRPr lang="en-US" altLang="zh-CN" dirty="0" smtClean="0"/>
          </a:p>
          <a:p>
            <a:r>
              <a:rPr lang="zh-CN" altLang="en-US" dirty="0" smtClean="0"/>
              <a:t>中科院软</a:t>
            </a:r>
            <a:r>
              <a:rPr lang="zh-CN" altLang="en-US" smtClean="0"/>
              <a:t>件所研究生毕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en-US" altLang="zh-CN" dirty="0" err="1" smtClean="0"/>
              <a:t>Funplus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中兴通讯</a:t>
            </a:r>
            <a:endParaRPr lang="en-US" altLang="zh-CN" dirty="0" smtClean="0"/>
          </a:p>
          <a:p>
            <a:r>
              <a:rPr lang="en-US" altLang="zh-CN" dirty="0" smtClean="0"/>
              <a:t>Java, Python, Web,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5+</a:t>
            </a:r>
            <a:r>
              <a:rPr lang="zh-CN" altLang="en-US" dirty="0" smtClean="0"/>
              <a:t>年一线开发经验</a:t>
            </a:r>
            <a:endParaRPr lang="en-US" altLang="zh-CN" dirty="0" smtClean="0"/>
          </a:p>
          <a:p>
            <a:r>
              <a:rPr lang="en-US" altLang="zh-CN" dirty="0" smtClean="0"/>
              <a:t>zhutao2015@qq.com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学校与公司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管理代码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实习与培训的重要性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实际上线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打好基础（基础的语法，使用习惯等）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前沿技术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Git/Github/AWS/Java/CI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简单测试之斐波拉契数列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Fib(0)=0</a:t>
            </a:r>
          </a:p>
          <a:p>
            <a:pPr lvl="1"/>
            <a:r>
              <a:rPr lang="en-US" altLang="zh-CN" dirty="0" smtClean="0"/>
              <a:t>Fib(1)=1</a:t>
            </a:r>
          </a:p>
          <a:p>
            <a:pPr lvl="1"/>
            <a:r>
              <a:rPr lang="en-US" altLang="zh-CN" dirty="0" smtClean="0"/>
              <a:t>Fib(n)=Fib(n-1)+Fib(n-2) n&gt;1</a:t>
            </a:r>
          </a:p>
          <a:p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输入：整形数字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输出：数列</a:t>
            </a:r>
            <a:r>
              <a:rPr lang="en-US" altLang="zh-CN" dirty="0" smtClean="0"/>
              <a:t>Fib(0), Fib(1), Fib(2), …, Fib(n)</a:t>
            </a:r>
          </a:p>
          <a:p>
            <a:pPr lvl="1"/>
            <a:r>
              <a:rPr lang="zh-CN" altLang="en-US" dirty="0" smtClean="0"/>
              <a:t>例如：输入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zh-CN" altLang="en-US" dirty="0" smtClean="0"/>
              <a:t>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全屏显示(4:3)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Intro</vt:lpstr>
      <vt:lpstr>一个招聘贴</vt:lpstr>
      <vt:lpstr>介绍</vt:lpstr>
      <vt:lpstr>学校与公司</vt:lpstr>
      <vt:lpstr>课程介绍</vt:lpstr>
      <vt:lpstr>简单测试之helloworld</vt:lpstr>
      <vt:lpstr>简单测试之斐波拉契数列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Administrator</dc:creator>
  <cp:lastModifiedBy>Administrator</cp:lastModifiedBy>
  <cp:revision>3</cp:revision>
  <dcterms:created xsi:type="dcterms:W3CDTF">2015-04-20T01:37:21Z</dcterms:created>
  <dcterms:modified xsi:type="dcterms:W3CDTF">2015-04-20T02:13:05Z</dcterms:modified>
</cp:coreProperties>
</file>