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openweathermap.org/ap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天气早知道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r>
              <a:rPr lang="zh-CN" altLang="en-US" dirty="0" smtClean="0"/>
              <a:t>能够自适应不同分辨率屏幕</a:t>
            </a:r>
            <a:endParaRPr lang="en-US" altLang="zh-CN" dirty="0" smtClean="0"/>
          </a:p>
          <a:p>
            <a:r>
              <a:rPr lang="zh-CN" altLang="en-US" dirty="0" smtClean="0"/>
              <a:t>自适应不同的朝向</a:t>
            </a:r>
            <a:r>
              <a:rPr lang="en-US" altLang="zh-CN" dirty="0" smtClean="0"/>
              <a:t>(portrait, landscape)</a:t>
            </a:r>
          </a:p>
          <a:p>
            <a:r>
              <a:rPr lang="zh-CN" altLang="en-US" dirty="0" smtClean="0"/>
              <a:t>主要技术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GPS</a:t>
            </a:r>
            <a:r>
              <a:rPr lang="zh-CN" altLang="en-US" dirty="0" smtClean="0"/>
              <a:t>定位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第三方数据使用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多个</a:t>
            </a:r>
            <a:r>
              <a:rPr lang="en-US" altLang="zh-CN" dirty="0" smtClean="0"/>
              <a:t>Activity</a:t>
            </a:r>
          </a:p>
          <a:p>
            <a:pPr lvl="1"/>
            <a:r>
              <a:rPr lang="zh-CN" altLang="en-US" dirty="0" smtClean="0"/>
              <a:t>通知栏常驻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桌面</a:t>
            </a:r>
            <a:r>
              <a:rPr lang="en-US" altLang="zh-CN" dirty="0" smtClean="0"/>
              <a:t>widget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http://openweathermap.org/api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免费</a:t>
            </a:r>
            <a:endParaRPr lang="en-US" altLang="zh-CN" dirty="0" smtClean="0"/>
          </a:p>
          <a:p>
            <a:r>
              <a:rPr lang="zh-CN" altLang="en-US" dirty="0" smtClean="0"/>
              <a:t>但是是英文的，需要进行一些额外的处理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素材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http://findicons.com/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72816"/>
            <a:ext cx="20574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1700808"/>
            <a:ext cx="20574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1700808"/>
            <a:ext cx="20574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桌面</a:t>
            </a:r>
            <a:r>
              <a:rPr lang="en-US" altLang="zh-CN" dirty="0" smtClean="0"/>
              <a:t>widget</a:t>
            </a:r>
            <a:endParaRPr lang="zh-CN" alt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3300" y="1758156"/>
            <a:ext cx="20574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通知栏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3300" y="1758156"/>
            <a:ext cx="20574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hutao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104</Words>
  <Application>Microsoft Office PowerPoint</Application>
  <PresentationFormat>全屏显示(4:3)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天气早知道</vt:lpstr>
      <vt:lpstr>说明</vt:lpstr>
      <vt:lpstr>数据源</vt:lpstr>
      <vt:lpstr>素材</vt:lpstr>
      <vt:lpstr>主要功能</vt:lpstr>
      <vt:lpstr>桌面widget</vt:lpstr>
      <vt:lpstr>通知栏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天气早知道</dc:title>
  <dc:creator>Administrator</dc:creator>
  <cp:lastModifiedBy>Zhu Tao</cp:lastModifiedBy>
  <cp:revision>5</cp:revision>
  <dcterms:created xsi:type="dcterms:W3CDTF">2015-05-29T06:08:50Z</dcterms:created>
  <dcterms:modified xsi:type="dcterms:W3CDTF">2015-05-29T06:40:03Z</dcterms:modified>
</cp:coreProperties>
</file>