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想象为一个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表，里面有好多行，和好多列</a:t>
            </a:r>
            <a:endParaRPr lang="en-US" altLang="zh-CN" dirty="0" smtClean="0"/>
          </a:p>
          <a:p>
            <a:r>
              <a:rPr lang="en-US" altLang="zh-CN" dirty="0" smtClean="0"/>
              <a:t>Oracle,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sqlserver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postgrsql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</a:t>
            </a:r>
            <a:endParaRPr lang="en-US" altLang="zh-CN" dirty="0" smtClean="0"/>
          </a:p>
          <a:p>
            <a:r>
              <a:rPr lang="zh-CN" altLang="en-US" dirty="0" smtClean="0"/>
              <a:t>免</a:t>
            </a:r>
            <a:r>
              <a:rPr lang="zh-CN" altLang="en-US" dirty="0" smtClean="0"/>
              <a:t>费</a:t>
            </a:r>
            <a:endParaRPr lang="en-US" altLang="zh-CN" dirty="0" smtClean="0"/>
          </a:p>
          <a:p>
            <a:r>
              <a:rPr lang="zh-CN" altLang="en-US" dirty="0" smtClean="0"/>
              <a:t>大</a:t>
            </a:r>
            <a:r>
              <a:rPr lang="zh-CN" altLang="en-US" dirty="0" smtClean="0"/>
              <a:t>量用于创业企业</a:t>
            </a:r>
            <a:endParaRPr lang="en-US" altLang="zh-CN" dirty="0" smtClean="0"/>
          </a:p>
          <a:p>
            <a:r>
              <a:rPr lang="zh-CN" altLang="en-US" dirty="0" smtClean="0"/>
              <a:t>安</a:t>
            </a:r>
            <a:r>
              <a:rPr lang="zh-CN" altLang="en-US" dirty="0" smtClean="0"/>
              <a:t>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</a:t>
            </a:r>
            <a:r>
              <a:rPr lang="zh-CN" altLang="en-US" dirty="0" smtClean="0"/>
              <a:t>享空间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</a:t>
            </a:r>
            <a:r>
              <a:rPr lang="zh-CN" altLang="en-US" dirty="0" smtClean="0"/>
              <a:t>入环境变量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database </a:t>
            </a:r>
            <a:r>
              <a:rPr lang="en-US" altLang="zh-CN" dirty="0" err="1" smtClean="0"/>
              <a:t>db_name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创</a:t>
            </a:r>
            <a:r>
              <a:rPr lang="zh-CN" altLang="en-US" dirty="0" smtClean="0"/>
              <a:t>建表格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db_name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create table person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(10)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, name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(200), age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(3),  gender </a:t>
            </a:r>
            <a:r>
              <a:rPr lang="en-US" altLang="zh-CN" dirty="0" err="1" smtClean="0"/>
              <a:t>tinyint</a:t>
            </a:r>
            <a:r>
              <a:rPr lang="en-US" altLang="zh-CN" dirty="0" smtClean="0"/>
              <a:t>, primary key(id));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* from person;</a:t>
            </a:r>
          </a:p>
          <a:p>
            <a:pPr lvl="1"/>
            <a:r>
              <a:rPr lang="en-US" altLang="zh-CN" dirty="0" smtClean="0"/>
              <a:t>select * from person where id=1 order by id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 limit 10;</a:t>
            </a:r>
          </a:p>
          <a:p>
            <a:pPr lvl="1"/>
            <a:r>
              <a:rPr lang="en-US" altLang="zh-CN" dirty="0" smtClean="0"/>
              <a:t>select id, name from person;</a:t>
            </a:r>
          </a:p>
          <a:p>
            <a:r>
              <a:rPr lang="zh-CN" altLang="en-US" dirty="0" smtClean="0"/>
              <a:t>修</a:t>
            </a:r>
            <a:r>
              <a:rPr lang="zh-CN" altLang="en-US" dirty="0" smtClean="0"/>
              <a:t>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person set name=“</a:t>
            </a:r>
            <a:r>
              <a:rPr lang="en-US" altLang="zh-CN" dirty="0" err="1" smtClean="0"/>
              <a:t>zhutao</a:t>
            </a:r>
            <a:r>
              <a:rPr lang="en-US" altLang="zh-CN" dirty="0" smtClean="0"/>
              <a:t>”, age=30, gender=0;</a:t>
            </a:r>
          </a:p>
          <a:p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person set name="hello" where id=1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删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from person where id=1;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http://www.w3school.com.cn/sql/index.asp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174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数据库</vt:lpstr>
      <vt:lpstr>什么是数据库</vt:lpstr>
      <vt:lpstr>mysql</vt:lpstr>
      <vt:lpstr>基本用法</vt:lpstr>
      <vt:lpstr>幻灯片 5</vt:lpstr>
      <vt:lpstr>幻灯片 6</vt:lpstr>
      <vt:lpstr>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</dc:title>
  <dc:creator>Administrator</dc:creator>
  <cp:lastModifiedBy>Zhu Tao</cp:lastModifiedBy>
  <cp:revision>5</cp:revision>
  <dcterms:created xsi:type="dcterms:W3CDTF">2015-04-24T01:50:11Z</dcterms:created>
  <dcterms:modified xsi:type="dcterms:W3CDTF">2015-04-24T02:13:56Z</dcterms:modified>
</cp:coreProperties>
</file>