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类之补遗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类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，是</a:t>
            </a:r>
            <a:r>
              <a:rPr lang="zh-CN" altLang="en-US" dirty="0" smtClean="0"/>
              <a:t>当前</a:t>
            </a:r>
            <a:r>
              <a:rPr lang="zh-CN" altLang="en-US" dirty="0" smtClean="0"/>
              <a:t>实例化对象的引用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 smtClean="0"/>
              <a:t>public class Person{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private String name;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public Person(String name)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this.name</a:t>
            </a:r>
            <a:r>
              <a:rPr lang="en-US" altLang="zh-CN" dirty="0" smtClean="0"/>
              <a:t> = name;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测试代码</a:t>
            </a:r>
            <a:endParaRPr lang="en-US" altLang="zh-CN" dirty="0" smtClean="0"/>
          </a:p>
          <a:p>
            <a:r>
              <a:rPr lang="en-US" altLang="zh-CN" dirty="0" smtClean="0"/>
              <a:t>Person p = new Person(“Jim”);</a:t>
            </a:r>
          </a:p>
          <a:p>
            <a:r>
              <a:rPr lang="zh-CN" altLang="en-US" dirty="0" smtClean="0"/>
              <a:t>使用注意：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 smtClean="0"/>
              <a:t>以省略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 smtClean="0"/>
              <a:t>了避免名称冲突，可显式写出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是对父类对象的引用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 smtClean="0"/>
              <a:t>public class Square{</a:t>
            </a:r>
          </a:p>
          <a:p>
            <a:r>
              <a:rPr lang="en-US" altLang="zh-CN" dirty="0" smtClean="0"/>
              <a:t> public Square(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super(size, size);  //</a:t>
            </a:r>
            <a:r>
              <a:rPr lang="zh-CN" altLang="en-US" dirty="0" smtClean="0"/>
              <a:t>长和宽</a:t>
            </a:r>
            <a:endParaRPr lang="en-US" altLang="zh-CN" dirty="0" smtClean="0"/>
          </a:p>
          <a:p>
            <a:r>
              <a:rPr lang="en-US" altLang="zh-CN" dirty="0" smtClean="0"/>
              <a:t> } 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Square s = new Square(10);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12776"/>
            <a:ext cx="4517479" cy="474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static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静态修饰符，修饰的对象不再属于实例化对象，而</a:t>
            </a:r>
            <a:endParaRPr lang="en-US" altLang="zh-CN" dirty="0" smtClean="0"/>
          </a:p>
          <a:p>
            <a:r>
              <a:rPr lang="zh-CN" altLang="en-US" dirty="0" smtClean="0"/>
              <a:t>是属于类本身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79629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toString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将当前对象转换为字符串返回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zh-CN" altLang="en-US" dirty="0" smtClean="0"/>
              <a:t>要用于输出等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们可以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这个方法输出我们自己的字符串表示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如：当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是个对象时，我们可以调用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</a:t>
            </a:r>
            <a:r>
              <a:rPr lang="zh-CN" altLang="en-US" dirty="0" smtClean="0"/>
              <a:t>于</a:t>
            </a:r>
            <a:r>
              <a:rPr lang="en-US" altLang="zh-CN" dirty="0" smtClean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当一个类被定义为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时，此类不能再被继承</a:t>
            </a:r>
            <a:endParaRPr lang="en-US" altLang="zh-CN" dirty="0" smtClean="0"/>
          </a:p>
          <a:p>
            <a:r>
              <a:rPr lang="zh-CN" altLang="en-US" dirty="0" smtClean="0"/>
              <a:t>当一</a:t>
            </a:r>
            <a:r>
              <a:rPr lang="zh-CN" altLang="en-US" dirty="0" smtClean="0"/>
              <a:t>个成员变量被定义为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时，则不能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zh-CN" altLang="en-US" dirty="0" smtClean="0"/>
              <a:t>当一个成</a:t>
            </a:r>
            <a:r>
              <a:rPr lang="zh-CN" altLang="en-US" dirty="0" smtClean="0"/>
              <a:t>员方</a:t>
            </a:r>
            <a:r>
              <a:rPr lang="zh-CN" altLang="en-US" dirty="0" smtClean="0"/>
              <a:t>法被定义为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时，则不</a:t>
            </a:r>
            <a:r>
              <a:rPr lang="zh-CN" altLang="en-US" dirty="0" smtClean="0"/>
              <a:t>能覆盖</a:t>
            </a:r>
            <a:r>
              <a:rPr lang="en-US" altLang="zh-CN" dirty="0" smtClean="0"/>
              <a:t>(override)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r>
              <a:rPr lang="zh-CN" altLang="en-US" dirty="0" smtClean="0"/>
              <a:t>用于修饰一个类，则此类是抽象类</a:t>
            </a:r>
            <a:endParaRPr lang="en-US" altLang="zh-CN" dirty="0" smtClean="0"/>
          </a:p>
          <a:p>
            <a:r>
              <a:rPr lang="zh-CN" altLang="en-US" dirty="0" smtClean="0"/>
              <a:t>抽象</a:t>
            </a:r>
            <a:r>
              <a:rPr lang="zh-CN" altLang="en-US" dirty="0" smtClean="0"/>
              <a:t>类主要用于提供一些默认的实现，它</a:t>
            </a:r>
            <a:r>
              <a:rPr lang="zh-CN" altLang="en-US" b="1" dirty="0" smtClean="0"/>
              <a:t>不能被实例化</a:t>
            </a:r>
            <a:endParaRPr lang="en-US" altLang="zh-CN" b="1" dirty="0" smtClean="0"/>
          </a:p>
          <a:p>
            <a:r>
              <a:rPr lang="en-US" altLang="zh-CN" dirty="0" smtClean="0"/>
              <a:t>abstract</a:t>
            </a:r>
            <a:r>
              <a:rPr lang="zh-CN" altLang="en-US" dirty="0" smtClean="0"/>
              <a:t>也用于修饰一个成员方法，则此方法没有定义，只有声明，必须在子类中定义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374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类之补遗</vt:lpstr>
      <vt:lpstr>关于this</vt:lpstr>
      <vt:lpstr>关于super</vt:lpstr>
      <vt:lpstr>关于super（续）</vt:lpstr>
      <vt:lpstr>关于static</vt:lpstr>
      <vt:lpstr>关于toString方法</vt:lpstr>
      <vt:lpstr>关于final</vt:lpstr>
      <vt:lpstr>关于abstract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类之补遗</dc:title>
  <dc:creator>Administrator</dc:creator>
  <cp:lastModifiedBy>Administrator</cp:lastModifiedBy>
  <cp:revision>8</cp:revision>
  <dcterms:created xsi:type="dcterms:W3CDTF">2015-04-19T13:52:40Z</dcterms:created>
  <dcterms:modified xsi:type="dcterms:W3CDTF">2015-04-19T14:56:02Z</dcterms:modified>
</cp:coreProperties>
</file>